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4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63" r:id="rId1"/>
    <p:sldMasterId id="2147483827" r:id="rId2"/>
    <p:sldMasterId id="2147483844" r:id="rId3"/>
    <p:sldMasterId id="2147483854" r:id="rId4"/>
    <p:sldMasterId id="2147483860" r:id="rId5"/>
  </p:sldMasterIdLst>
  <p:notesMasterIdLst>
    <p:notesMasterId r:id="rId19"/>
  </p:notesMasterIdLst>
  <p:handoutMasterIdLst>
    <p:handoutMasterId r:id="rId20"/>
  </p:handoutMasterIdLst>
  <p:sldIdLst>
    <p:sldId id="504" r:id="rId6"/>
    <p:sldId id="520" r:id="rId7"/>
    <p:sldId id="542" r:id="rId8"/>
    <p:sldId id="556" r:id="rId9"/>
    <p:sldId id="551" r:id="rId10"/>
    <p:sldId id="553" r:id="rId11"/>
    <p:sldId id="495" r:id="rId12"/>
    <p:sldId id="546" r:id="rId13"/>
    <p:sldId id="547" r:id="rId14"/>
    <p:sldId id="552" r:id="rId15"/>
    <p:sldId id="555" r:id="rId16"/>
    <p:sldId id="554" r:id="rId17"/>
    <p:sldId id="545" r:id="rId18"/>
  </p:sldIdLst>
  <p:sldSz cx="9144000" cy="5143500" type="screen16x9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26">
          <p15:clr>
            <a:srgbClr val="A4A3A4"/>
          </p15:clr>
        </p15:guide>
        <p15:guide id="3" orient="horz" pos="872">
          <p15:clr>
            <a:srgbClr val="A4A3A4"/>
          </p15:clr>
        </p15:guide>
        <p15:guide id="4" pos="340">
          <p15:clr>
            <a:srgbClr val="A4A3A4"/>
          </p15:clr>
        </p15:guide>
        <p15:guide id="5" pos="5193">
          <p15:clr>
            <a:srgbClr val="A4A3A4"/>
          </p15:clr>
        </p15:guide>
        <p15:guide id="6" pos="226">
          <p15:clr>
            <a:srgbClr val="A4A3A4"/>
          </p15:clr>
        </p15:guide>
        <p15:guide id="7" orient="horz" pos="2459" userDrawn="1">
          <p15:clr>
            <a:srgbClr val="A4A3A4"/>
          </p15:clr>
        </p15:guide>
        <p15:guide id="8" orient="horz" pos="1575" userDrawn="1">
          <p15:clr>
            <a:srgbClr val="A4A3A4"/>
          </p15:clr>
        </p15:guide>
        <p15:guide id="9" pos="453">
          <p15:clr>
            <a:srgbClr val="A4A3A4"/>
          </p15:clr>
        </p15:guide>
        <p15:guide id="10" pos="2086" userDrawn="1">
          <p15:clr>
            <a:srgbClr val="A4A3A4"/>
          </p15:clr>
        </p15:guide>
        <p15:guide id="11" orient="horz" pos="2142" userDrawn="1">
          <p15:clr>
            <a:srgbClr val="A4A3A4"/>
          </p15:clr>
        </p15:guide>
        <p15:guide id="12" orient="horz" pos="2865">
          <p15:clr>
            <a:srgbClr val="A4A3A4"/>
          </p15:clr>
        </p15:guide>
        <p15:guide id="13" orient="horz" pos="652">
          <p15:clr>
            <a:srgbClr val="A4A3A4"/>
          </p15:clr>
        </p15:guide>
        <p15:guide id="14" orient="horz" pos="466">
          <p15:clr>
            <a:srgbClr val="A4A3A4"/>
          </p15:clr>
        </p15:guide>
        <p15:guide id="15" pos="2834">
          <p15:clr>
            <a:srgbClr val="A4A3A4"/>
          </p15:clr>
        </p15:guide>
        <p15:guide id="16" pos="1998">
          <p15:clr>
            <a:srgbClr val="A4A3A4"/>
          </p15:clr>
        </p15:guide>
        <p15:guide id="17" pos="5328">
          <p15:clr>
            <a:srgbClr val="A4A3A4"/>
          </p15:clr>
        </p15:guide>
        <p15:guide id="18" pos="3758">
          <p15:clr>
            <a:srgbClr val="A4A3A4"/>
          </p15:clr>
        </p15:guide>
        <p15:guide id="19" pos="2914">
          <p15:clr>
            <a:srgbClr val="A4A3A4"/>
          </p15:clr>
        </p15:guide>
        <p15:guide id="20" pos="3658">
          <p15:clr>
            <a:srgbClr val="A4A3A4"/>
          </p15:clr>
        </p15:guide>
        <p15:guide id="21" pos="431">
          <p15:clr>
            <a:srgbClr val="A4A3A4"/>
          </p15:clr>
        </p15:guide>
        <p15:guide id="22" pos="206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91" userDrawn="1">
          <p15:clr>
            <a:srgbClr val="A4A3A4"/>
          </p15:clr>
        </p15:guide>
        <p15:guide id="2" pos="3133" userDrawn="1">
          <p15:clr>
            <a:srgbClr val="A4A3A4"/>
          </p15:clr>
        </p15:guide>
        <p15:guide id="3" orient="horz" pos="3127" userDrawn="1">
          <p15:clr>
            <a:srgbClr val="A4A3A4"/>
          </p15:clr>
        </p15:guide>
        <p15:guide id="4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2A3DB"/>
    <a:srgbClr val="673A93"/>
    <a:srgbClr val="383C45"/>
    <a:srgbClr val="06B87C"/>
    <a:srgbClr val="C53580"/>
    <a:srgbClr val="EC610E"/>
    <a:srgbClr val="C41C33"/>
    <a:srgbClr val="06947C"/>
    <a:srgbClr val="FAB800"/>
    <a:srgbClr val="7094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644" autoAdjust="0"/>
    <p:restoredTop sz="95872" autoAdjust="0"/>
  </p:normalViewPr>
  <p:slideViewPr>
    <p:cSldViewPr snapToGrid="0" showGuides="1">
      <p:cViewPr varScale="1">
        <p:scale>
          <a:sx n="99" d="100"/>
          <a:sy n="99" d="100"/>
        </p:scale>
        <p:origin x="96" y="954"/>
      </p:cViewPr>
      <p:guideLst>
        <p:guide orient="horz" pos="3026"/>
        <p:guide orient="horz" pos="872"/>
        <p:guide pos="340"/>
        <p:guide pos="5193"/>
        <p:guide pos="226"/>
        <p:guide orient="horz" pos="2459"/>
        <p:guide orient="horz" pos="1575"/>
        <p:guide pos="453"/>
        <p:guide pos="2086"/>
        <p:guide orient="horz" pos="2142"/>
        <p:guide orient="horz" pos="2865"/>
        <p:guide orient="horz" pos="652"/>
        <p:guide orient="horz" pos="466"/>
        <p:guide pos="2834"/>
        <p:guide pos="1998"/>
        <p:guide pos="5328"/>
        <p:guide pos="3758"/>
        <p:guide pos="2914"/>
        <p:guide pos="3658"/>
        <p:guide pos="431"/>
        <p:guide pos="2069"/>
      </p:guideLst>
    </p:cSldViewPr>
  </p:slideViewPr>
  <p:outlineViewPr>
    <p:cViewPr>
      <p:scale>
        <a:sx n="33" d="100"/>
        <a:sy n="33" d="100"/>
      </p:scale>
      <p:origin x="0" y="7368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howGuides="1">
      <p:cViewPr varScale="1">
        <p:scale>
          <a:sx n="67" d="100"/>
          <a:sy n="67" d="100"/>
        </p:scale>
        <p:origin x="3499" y="43"/>
      </p:cViewPr>
      <p:guideLst>
        <p:guide orient="horz" pos="3291"/>
        <p:guide pos="3133"/>
        <p:guide orient="horz" pos="3127"/>
        <p:guide pos="214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6332"/>
          </a:xfrm>
          <a:prstGeom prst="rect">
            <a:avLst/>
          </a:prstGeom>
        </p:spPr>
        <p:txBody>
          <a:bodyPr vert="horz" lIns="95546" tIns="47773" rIns="95546" bIns="47773" rtlCol="0"/>
          <a:lstStyle>
            <a:lvl1pPr algn="l">
              <a:defRPr sz="1300"/>
            </a:lvl1pPr>
          </a:lstStyle>
          <a:p>
            <a:endParaRPr lang="de-DE" dirty="0">
              <a:latin typeface="Fira Sans Book"/>
            </a:endParaRPr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50444" y="1"/>
            <a:ext cx="2945659" cy="496332"/>
          </a:xfrm>
          <a:prstGeom prst="rect">
            <a:avLst/>
          </a:prstGeom>
        </p:spPr>
        <p:txBody>
          <a:bodyPr vert="horz" lIns="95546" tIns="47773" rIns="95546" bIns="47773" rtlCol="0"/>
          <a:lstStyle>
            <a:lvl1pPr algn="r">
              <a:defRPr sz="1300"/>
            </a:lvl1pPr>
          </a:lstStyle>
          <a:p>
            <a:fld id="{64159CA9-BC1A-4662-9572-4B75AF7B8B23}" type="datetimeFigureOut">
              <a:rPr lang="de-DE" smtClean="0">
                <a:latin typeface="Fira Sans Book"/>
              </a:rPr>
              <a:t>04.10.2016</a:t>
            </a:fld>
            <a:endParaRPr lang="de-DE" dirty="0">
              <a:latin typeface="Fira Sans Book"/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5546" tIns="47773" rIns="95546" bIns="47773" rtlCol="0" anchor="b"/>
          <a:lstStyle>
            <a:lvl1pPr algn="l">
              <a:defRPr sz="1300"/>
            </a:lvl1pPr>
          </a:lstStyle>
          <a:p>
            <a:endParaRPr lang="de-DE" dirty="0">
              <a:latin typeface="Fira Sans Book"/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5546" tIns="47773" rIns="95546" bIns="47773" rtlCol="0" anchor="b"/>
          <a:lstStyle>
            <a:lvl1pPr algn="r">
              <a:defRPr sz="1300"/>
            </a:lvl1pPr>
          </a:lstStyle>
          <a:p>
            <a:fld id="{AE5C1D6D-8EFB-453F-9747-2F090E6FA0F5}" type="slidenum">
              <a:rPr lang="de-DE" smtClean="0">
                <a:latin typeface="Fira Sans Book"/>
              </a:rPr>
              <a:t>‹#›</a:t>
            </a:fld>
            <a:endParaRPr lang="de-DE" dirty="0">
              <a:latin typeface="Fira Sans Book"/>
            </a:endParaRPr>
          </a:p>
        </p:txBody>
      </p:sp>
    </p:spTree>
    <p:extLst>
      <p:ext uri="{BB962C8B-B14F-4D97-AF65-F5344CB8AC3E}">
        <p14:creationId xmlns:p14="http://schemas.microsoft.com/office/powerpoint/2010/main" val="35132260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6332"/>
          </a:xfrm>
          <a:prstGeom prst="rect">
            <a:avLst/>
          </a:prstGeom>
        </p:spPr>
        <p:txBody>
          <a:bodyPr vert="horz" lIns="95546" tIns="47773" rIns="95546" bIns="47773" rtlCol="0"/>
          <a:lstStyle>
            <a:lvl1pPr algn="l">
              <a:defRPr sz="1300">
                <a:latin typeface="Fira Sans Book"/>
              </a:defRPr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6332"/>
          </a:xfrm>
          <a:prstGeom prst="rect">
            <a:avLst/>
          </a:prstGeom>
        </p:spPr>
        <p:txBody>
          <a:bodyPr vert="horz" lIns="95546" tIns="47773" rIns="95546" bIns="47773" rtlCol="0"/>
          <a:lstStyle>
            <a:lvl1pPr algn="r">
              <a:defRPr sz="1300">
                <a:latin typeface="Fira Sans Book"/>
              </a:defRPr>
            </a:lvl1pPr>
          </a:lstStyle>
          <a:p>
            <a:fld id="{686A19FB-DE3A-4A2C-855F-1D1517449928}" type="datetimeFigureOut">
              <a:rPr lang="de-DE" smtClean="0"/>
              <a:pPr/>
              <a:t>04.10.2016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036638" y="742950"/>
            <a:ext cx="4724400" cy="2657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46" tIns="47773" rIns="95546" bIns="47773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401106" y="3646175"/>
            <a:ext cx="5995466" cy="5535966"/>
          </a:xfrm>
          <a:prstGeom prst="rect">
            <a:avLst/>
          </a:prstGeom>
        </p:spPr>
        <p:txBody>
          <a:bodyPr vert="horz" lIns="0" tIns="0" rIns="0" bIns="0" rtlCol="0"/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5546" tIns="47773" rIns="95546" bIns="47773" rtlCol="0" anchor="b"/>
          <a:lstStyle>
            <a:lvl1pPr algn="l">
              <a:defRPr sz="1300">
                <a:latin typeface="Fira Sans Book"/>
              </a:defRPr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5546" tIns="47773" rIns="95546" bIns="47773" rtlCol="0" anchor="b"/>
          <a:lstStyle>
            <a:lvl1pPr algn="r">
              <a:defRPr sz="1300">
                <a:latin typeface="Fira Sans Book"/>
              </a:defRPr>
            </a:lvl1pPr>
          </a:lstStyle>
          <a:p>
            <a:fld id="{7F5A869D-9334-490E-BA2E-5506055FD9AF}" type="slidenum">
              <a:rPr lang="de-DE" smtClean="0"/>
              <a:pPr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37173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177800" indent="-177800" algn="l" defTabSz="914400" rtl="0" eaLnBrk="1" latinLnBrk="0" hangingPunct="1">
      <a:buClrTx/>
      <a:buFont typeface="Arial" panose="020B0604020202020204" pitchFamily="34" charset="0"/>
      <a:buChar char="•"/>
      <a:defRPr sz="1400" kern="1200">
        <a:solidFill>
          <a:schemeClr val="tx1"/>
        </a:solidFill>
        <a:latin typeface="Fira Sans Book"/>
        <a:ea typeface="+mn-ea"/>
        <a:cs typeface="+mn-cs"/>
      </a:defRPr>
    </a:lvl1pPr>
    <a:lvl2pPr marL="357188" indent="-179388" algn="l" defTabSz="914400" rtl="0" eaLnBrk="1" latinLnBrk="0" hangingPunct="1">
      <a:buClrTx/>
      <a:buFont typeface="Arial" panose="020B0604020202020204" pitchFamily="34" charset="0"/>
      <a:buChar char="•"/>
      <a:defRPr sz="1400" kern="1200">
        <a:solidFill>
          <a:schemeClr val="tx1"/>
        </a:solidFill>
        <a:latin typeface="Fira Sans Book"/>
        <a:ea typeface="+mn-ea"/>
        <a:cs typeface="+mn-cs"/>
      </a:defRPr>
    </a:lvl2pPr>
    <a:lvl3pPr marL="534988" indent="-177800" algn="l" defTabSz="914400" rtl="0" eaLnBrk="1" latinLnBrk="0" hangingPunct="1">
      <a:buClrTx/>
      <a:buFont typeface="Arial" panose="020B0604020202020204" pitchFamily="34" charset="0"/>
      <a:buChar char="•"/>
      <a:defRPr sz="1400" kern="1200">
        <a:solidFill>
          <a:schemeClr val="tx1"/>
        </a:solidFill>
        <a:latin typeface="Fira Sans Book"/>
        <a:ea typeface="+mn-ea"/>
        <a:cs typeface="+mn-cs"/>
      </a:defRPr>
    </a:lvl3pPr>
    <a:lvl4pPr marL="720725" indent="-185738" algn="l" defTabSz="914400" rtl="0" eaLnBrk="1" latinLnBrk="0" hangingPunct="1">
      <a:buClrTx/>
      <a:buFont typeface="Arial" panose="020B0604020202020204" pitchFamily="34" charset="0"/>
      <a:buChar char="•"/>
      <a:defRPr sz="1400" kern="1200">
        <a:solidFill>
          <a:schemeClr val="tx1"/>
        </a:solidFill>
        <a:latin typeface="Fira Sans Book"/>
        <a:ea typeface="+mn-ea"/>
        <a:cs typeface="+mn-cs"/>
      </a:defRPr>
    </a:lvl4pPr>
    <a:lvl5pPr marL="898525" indent="-177800" algn="l" defTabSz="914400" rtl="0" eaLnBrk="1" latinLnBrk="0" hangingPunct="1">
      <a:buClrTx/>
      <a:buFont typeface="Arial" panose="020B0604020202020204" pitchFamily="34" charset="0"/>
      <a:buChar char="•"/>
      <a:defRPr sz="1400" kern="1200">
        <a:solidFill>
          <a:schemeClr val="tx1"/>
        </a:solidFill>
        <a:latin typeface="Fira Sans Book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Image (Aqu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 1" descr="HERE_PPT_TitleCharts_1920x1080_aqua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3" name="Picture 3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3763"/>
          <a:stretch/>
        </p:blipFill>
        <p:spPr>
          <a:xfrm>
            <a:off x="1" y="2499742"/>
            <a:ext cx="8458199" cy="2658046"/>
          </a:xfrm>
          <a:prstGeom prst="rect">
            <a:avLst/>
          </a:prstGeom>
        </p:spPr>
      </p:pic>
      <p:pic>
        <p:nvPicPr>
          <p:cNvPr id="5" name="Bild 4" descr="aq.png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8682" y="-20538"/>
            <a:ext cx="4551830" cy="3240360"/>
          </a:xfrm>
          <a:prstGeom prst="rect">
            <a:avLst/>
          </a:prstGeom>
        </p:spPr>
      </p:pic>
      <p:sp>
        <p:nvSpPr>
          <p:cNvPr id="10" name="Untertitel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251520" y="3363838"/>
            <a:ext cx="3672408" cy="892480"/>
          </a:xfrm>
        </p:spPr>
        <p:txBody>
          <a:bodyPr lIns="108000" anchor="t" anchorCtr="0"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800" spc="-20" baseline="0">
                <a:solidFill>
                  <a:schemeClr val="bg1"/>
                </a:solidFill>
                <a:latin typeface="+mn-lt"/>
              </a:defRPr>
            </a:lvl1pPr>
            <a:lvl2pPr marL="0" indent="0" algn="l">
              <a:lnSpc>
                <a:spcPct val="100000"/>
              </a:lnSpc>
              <a:spcAft>
                <a:spcPts val="0"/>
              </a:spcAft>
              <a:buNone/>
              <a:tabLst/>
              <a:defRPr sz="2200">
                <a:solidFill>
                  <a:schemeClr val="tx1"/>
                </a:solidFill>
              </a:defRPr>
            </a:lvl2pPr>
            <a:lvl3pPr marL="0" indent="0" algn="l">
              <a:lnSpc>
                <a:spcPct val="100000"/>
              </a:lnSpc>
              <a:spcAft>
                <a:spcPts val="0"/>
              </a:spcAft>
              <a:buNone/>
              <a:tabLst/>
              <a:defRPr sz="2200">
                <a:solidFill>
                  <a:schemeClr val="tx1"/>
                </a:solidFill>
              </a:defRPr>
            </a:lvl3pPr>
            <a:lvl4pPr marL="0" indent="0" algn="l">
              <a:lnSpc>
                <a:spcPct val="100000"/>
              </a:lnSpc>
              <a:spcAft>
                <a:spcPts val="0"/>
              </a:spcAft>
              <a:buNone/>
              <a:defRPr sz="2200">
                <a:solidFill>
                  <a:schemeClr val="tx1"/>
                </a:solidFill>
              </a:defRPr>
            </a:lvl4pPr>
            <a:lvl5pPr marL="0" indent="0" algn="l">
              <a:lnSpc>
                <a:spcPct val="100000"/>
              </a:lnSpc>
              <a:spcAft>
                <a:spcPts val="0"/>
              </a:spcAft>
              <a:buNone/>
              <a:defRPr sz="2200">
                <a:solidFill>
                  <a:schemeClr val="tx1"/>
                </a:solidFill>
              </a:defRPr>
            </a:lvl5pPr>
            <a:lvl6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6pPr>
            <a:lvl7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7pPr>
            <a:lvl8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8pPr>
            <a:lvl9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noProof="0" dirty="0"/>
              <a:t>Add title</a:t>
            </a:r>
            <a:br>
              <a:rPr lang="en-US" noProof="0" dirty="0"/>
            </a:br>
            <a:r>
              <a:rPr lang="en-US" noProof="0" dirty="0"/>
              <a:t>(2 lines maximum)</a:t>
            </a:r>
          </a:p>
        </p:txBody>
      </p:sp>
      <p:sp>
        <p:nvSpPr>
          <p:cNvPr id="11" name="Textplatzhalter 11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262313" y="4453674"/>
            <a:ext cx="5138217" cy="216434"/>
          </a:xfrm>
        </p:spPr>
        <p:txBody>
          <a:bodyPr lIns="108000" tIns="0"/>
          <a:lstStyle>
            <a:lvl1pPr marL="0" indent="0">
              <a:lnSpc>
                <a:spcPct val="95000"/>
              </a:lnSpc>
              <a:spcAft>
                <a:spcPts val="0"/>
              </a:spcAft>
              <a:buNone/>
              <a:defRPr sz="1400" b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noProof="0" dirty="0"/>
              <a:t>Add name and surname</a:t>
            </a:r>
          </a:p>
        </p:txBody>
      </p:sp>
      <p:sp>
        <p:nvSpPr>
          <p:cNvPr id="13" name="Textplatzhalter 11"/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262313" y="4684432"/>
            <a:ext cx="5138217" cy="216434"/>
          </a:xfrm>
        </p:spPr>
        <p:txBody>
          <a:bodyPr lIns="108000" tIns="0"/>
          <a:lstStyle>
            <a:lvl1pPr marL="0" indent="0">
              <a:lnSpc>
                <a:spcPct val="95000"/>
              </a:lnSpc>
              <a:spcAft>
                <a:spcPts val="0"/>
              </a:spcAft>
              <a:buNone/>
              <a:defRPr sz="14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noProof="0" dirty="0"/>
              <a:t>Add event name and date</a:t>
            </a:r>
          </a:p>
        </p:txBody>
      </p:sp>
      <p:pic>
        <p:nvPicPr>
          <p:cNvPr id="17" name="Picture 5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5736" y="317911"/>
            <a:ext cx="1012575" cy="921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65896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Image (Blu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 1" descr="HERE_PPT_TitleCharts_1920x1080_lightblu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1" name="Picture 3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1968"/>
          <a:stretch/>
        </p:blipFill>
        <p:spPr>
          <a:xfrm>
            <a:off x="0" y="2490788"/>
            <a:ext cx="8458200" cy="2737337"/>
          </a:xfrm>
          <a:prstGeom prst="rect">
            <a:avLst/>
          </a:prstGeom>
        </p:spPr>
      </p:pic>
      <p:pic>
        <p:nvPicPr>
          <p:cNvPr id="20" name="Bild 19" descr="liBl.png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1951" y="-20538"/>
            <a:ext cx="4488561" cy="3195320"/>
          </a:xfrm>
          <a:prstGeom prst="rect">
            <a:avLst/>
          </a:prstGeom>
        </p:spPr>
      </p:pic>
      <p:sp>
        <p:nvSpPr>
          <p:cNvPr id="14" name="Textplatzhalter 11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262313" y="4453674"/>
            <a:ext cx="5138217" cy="216434"/>
          </a:xfrm>
        </p:spPr>
        <p:txBody>
          <a:bodyPr lIns="108000" tIns="0"/>
          <a:lstStyle>
            <a:lvl1pPr marL="0" indent="0">
              <a:lnSpc>
                <a:spcPct val="95000"/>
              </a:lnSpc>
              <a:spcAft>
                <a:spcPts val="0"/>
              </a:spcAft>
              <a:buNone/>
              <a:defRPr sz="1400" b="0">
                <a:solidFill>
                  <a:srgbClr val="FFFFFF"/>
                </a:solidFill>
                <a:latin typeface="+mj-lt"/>
              </a:defRPr>
            </a:lvl1pPr>
          </a:lstStyle>
          <a:p>
            <a:pPr lvl="0"/>
            <a:r>
              <a:rPr lang="en-US" noProof="0" dirty="0"/>
              <a:t>Add name and surname</a:t>
            </a:r>
          </a:p>
        </p:txBody>
      </p:sp>
      <p:sp>
        <p:nvSpPr>
          <p:cNvPr id="15" name="Textplatzhalter 11"/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262313" y="4684432"/>
            <a:ext cx="5138217" cy="216434"/>
          </a:xfrm>
        </p:spPr>
        <p:txBody>
          <a:bodyPr lIns="108000" tIns="0"/>
          <a:lstStyle>
            <a:lvl1pPr marL="0" indent="0">
              <a:lnSpc>
                <a:spcPct val="95000"/>
              </a:lnSpc>
              <a:spcAft>
                <a:spcPts val="0"/>
              </a:spcAft>
              <a:buNone/>
              <a:defRPr sz="1400" b="0" baseline="0">
                <a:solidFill>
                  <a:srgbClr val="FFFFFF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Add event name and date</a:t>
            </a:r>
          </a:p>
        </p:txBody>
      </p:sp>
      <p:pic>
        <p:nvPicPr>
          <p:cNvPr id="18" name="Picture 5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5736" y="317911"/>
            <a:ext cx="1012575" cy="921691"/>
          </a:xfrm>
          <a:prstGeom prst="rect">
            <a:avLst/>
          </a:prstGeom>
        </p:spPr>
      </p:pic>
      <p:sp>
        <p:nvSpPr>
          <p:cNvPr id="9" name="Untertitel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251520" y="3363838"/>
            <a:ext cx="3672408" cy="892480"/>
          </a:xfrm>
        </p:spPr>
        <p:txBody>
          <a:bodyPr lIns="108000" anchor="t" anchorCtr="0"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800" spc="-20" baseline="0">
                <a:solidFill>
                  <a:schemeClr val="bg1"/>
                </a:solidFill>
                <a:latin typeface="+mn-lt"/>
              </a:defRPr>
            </a:lvl1pPr>
            <a:lvl2pPr marL="0" indent="0" algn="l">
              <a:lnSpc>
                <a:spcPct val="100000"/>
              </a:lnSpc>
              <a:spcAft>
                <a:spcPts val="0"/>
              </a:spcAft>
              <a:buNone/>
              <a:tabLst/>
              <a:defRPr sz="2200">
                <a:solidFill>
                  <a:schemeClr val="tx1"/>
                </a:solidFill>
              </a:defRPr>
            </a:lvl2pPr>
            <a:lvl3pPr marL="0" indent="0" algn="l">
              <a:lnSpc>
                <a:spcPct val="100000"/>
              </a:lnSpc>
              <a:spcAft>
                <a:spcPts val="0"/>
              </a:spcAft>
              <a:buNone/>
              <a:tabLst/>
              <a:defRPr sz="2200">
                <a:solidFill>
                  <a:schemeClr val="tx1"/>
                </a:solidFill>
              </a:defRPr>
            </a:lvl3pPr>
            <a:lvl4pPr marL="0" indent="0" algn="l">
              <a:lnSpc>
                <a:spcPct val="100000"/>
              </a:lnSpc>
              <a:spcAft>
                <a:spcPts val="0"/>
              </a:spcAft>
              <a:buNone/>
              <a:defRPr sz="2200">
                <a:solidFill>
                  <a:schemeClr val="tx1"/>
                </a:solidFill>
              </a:defRPr>
            </a:lvl4pPr>
            <a:lvl5pPr marL="0" indent="0" algn="l">
              <a:lnSpc>
                <a:spcPct val="100000"/>
              </a:lnSpc>
              <a:spcAft>
                <a:spcPts val="0"/>
              </a:spcAft>
              <a:buNone/>
              <a:defRPr sz="2200">
                <a:solidFill>
                  <a:schemeClr val="tx1"/>
                </a:solidFill>
              </a:defRPr>
            </a:lvl5pPr>
            <a:lvl6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6pPr>
            <a:lvl7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7pPr>
            <a:lvl8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8pPr>
            <a:lvl9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noProof="0" dirty="0"/>
              <a:t>Add title</a:t>
            </a:r>
            <a:br>
              <a:rPr lang="en-US" noProof="0" dirty="0"/>
            </a:br>
            <a:r>
              <a:rPr lang="en-US" noProof="0" dirty="0"/>
              <a:t>(2 lines maximum)</a:t>
            </a:r>
          </a:p>
        </p:txBody>
      </p:sp>
    </p:spTree>
    <p:extLst>
      <p:ext uri="{BB962C8B-B14F-4D97-AF65-F5344CB8AC3E}">
        <p14:creationId xmlns:p14="http://schemas.microsoft.com/office/powerpoint/2010/main" val="38738786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(Aqu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 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0960" cy="5143500"/>
          </a:xfrm>
          <a:prstGeom prst="rect">
            <a:avLst/>
          </a:prstGeom>
        </p:spPr>
      </p:pic>
      <p:sp>
        <p:nvSpPr>
          <p:cNvPr id="4" name="Untertitel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251522" y="879562"/>
            <a:ext cx="7092786" cy="2988332"/>
          </a:xfrm>
        </p:spPr>
        <p:txBody>
          <a:bodyPr lIns="108000" anchor="ctr" anchorCtr="0"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4400" spc="-20" baseline="0">
                <a:solidFill>
                  <a:schemeClr val="bg1"/>
                </a:solidFill>
                <a:latin typeface="+mn-lt"/>
              </a:defRPr>
            </a:lvl1pPr>
            <a:lvl2pPr marL="0" indent="0" algn="l">
              <a:lnSpc>
                <a:spcPct val="100000"/>
              </a:lnSpc>
              <a:spcAft>
                <a:spcPts val="0"/>
              </a:spcAft>
              <a:buNone/>
              <a:tabLst/>
              <a:defRPr sz="2200">
                <a:solidFill>
                  <a:schemeClr val="tx1"/>
                </a:solidFill>
              </a:defRPr>
            </a:lvl2pPr>
            <a:lvl3pPr marL="0" indent="0" algn="l">
              <a:lnSpc>
                <a:spcPct val="100000"/>
              </a:lnSpc>
              <a:spcAft>
                <a:spcPts val="0"/>
              </a:spcAft>
              <a:buNone/>
              <a:tabLst/>
              <a:defRPr sz="2200">
                <a:solidFill>
                  <a:schemeClr val="tx1"/>
                </a:solidFill>
              </a:defRPr>
            </a:lvl3pPr>
            <a:lvl4pPr marL="0" indent="0" algn="l">
              <a:lnSpc>
                <a:spcPct val="100000"/>
              </a:lnSpc>
              <a:spcAft>
                <a:spcPts val="0"/>
              </a:spcAft>
              <a:buNone/>
              <a:defRPr sz="2200">
                <a:solidFill>
                  <a:schemeClr val="tx1"/>
                </a:solidFill>
              </a:defRPr>
            </a:lvl4pPr>
            <a:lvl5pPr marL="0" indent="0" algn="l">
              <a:lnSpc>
                <a:spcPct val="100000"/>
              </a:lnSpc>
              <a:spcAft>
                <a:spcPts val="0"/>
              </a:spcAft>
              <a:buNone/>
              <a:defRPr sz="2200">
                <a:solidFill>
                  <a:schemeClr val="tx1"/>
                </a:solidFill>
              </a:defRPr>
            </a:lvl5pPr>
            <a:lvl6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6pPr>
            <a:lvl7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7pPr>
            <a:lvl8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8pPr>
            <a:lvl9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noProof="0" dirty="0"/>
              <a:t>Add title </a:t>
            </a:r>
          </a:p>
        </p:txBody>
      </p:sp>
      <p:sp>
        <p:nvSpPr>
          <p:cNvPr id="5" name="Textplatzhalter 11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262315" y="4122176"/>
            <a:ext cx="7074350" cy="216434"/>
          </a:xfrm>
        </p:spPr>
        <p:txBody>
          <a:bodyPr lIns="108000" tIns="0"/>
          <a:lstStyle>
            <a:lvl1pPr marL="0" indent="0">
              <a:lnSpc>
                <a:spcPct val="95000"/>
              </a:lnSpc>
              <a:spcAft>
                <a:spcPts val="0"/>
              </a:spcAft>
              <a:buNone/>
              <a:defRPr sz="1400" b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noProof="0" dirty="0"/>
              <a:t>Add name and surname</a:t>
            </a:r>
          </a:p>
        </p:txBody>
      </p:sp>
      <p:sp>
        <p:nvSpPr>
          <p:cNvPr id="6" name="Textplatzhalter 11"/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262315" y="4352934"/>
            <a:ext cx="7079873" cy="216434"/>
          </a:xfrm>
        </p:spPr>
        <p:txBody>
          <a:bodyPr lIns="108000" tIns="0"/>
          <a:lstStyle>
            <a:lvl1pPr marL="0" indent="0">
              <a:lnSpc>
                <a:spcPct val="95000"/>
              </a:lnSpc>
              <a:spcAft>
                <a:spcPts val="0"/>
              </a:spcAft>
              <a:buNone/>
              <a:defRPr sz="1400" b="0" baseline="0">
                <a:solidFill>
                  <a:srgbClr val="FFFFFF"/>
                </a:solidFill>
                <a:latin typeface="+mn-lt"/>
              </a:defRPr>
            </a:lvl1pPr>
          </a:lstStyle>
          <a:p>
            <a:pPr lvl="0"/>
            <a:r>
              <a:rPr lang="en-US" noProof="0" dirty="0"/>
              <a:t>Add event name and date</a:t>
            </a:r>
          </a:p>
        </p:txBody>
      </p:sp>
      <p:pic>
        <p:nvPicPr>
          <p:cNvPr id="9" name="Picture 5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5736" y="317911"/>
            <a:ext cx="1012575" cy="921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653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(Blu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 2" descr="lightblue_1920x1080_1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Untertitel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251522" y="879562"/>
            <a:ext cx="7090666" cy="2988332"/>
          </a:xfrm>
        </p:spPr>
        <p:txBody>
          <a:bodyPr lIns="108000" anchor="ctr" anchorCtr="0"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4400" spc="-20" baseline="0">
                <a:solidFill>
                  <a:schemeClr val="bg1"/>
                </a:solidFill>
                <a:latin typeface="+mn-lt"/>
              </a:defRPr>
            </a:lvl1pPr>
            <a:lvl2pPr marL="0" indent="0" algn="l">
              <a:lnSpc>
                <a:spcPct val="100000"/>
              </a:lnSpc>
              <a:spcAft>
                <a:spcPts val="0"/>
              </a:spcAft>
              <a:buNone/>
              <a:tabLst/>
              <a:defRPr sz="2200">
                <a:solidFill>
                  <a:schemeClr val="tx1"/>
                </a:solidFill>
              </a:defRPr>
            </a:lvl2pPr>
            <a:lvl3pPr marL="0" indent="0" algn="l">
              <a:lnSpc>
                <a:spcPct val="100000"/>
              </a:lnSpc>
              <a:spcAft>
                <a:spcPts val="0"/>
              </a:spcAft>
              <a:buNone/>
              <a:tabLst/>
              <a:defRPr sz="2200">
                <a:solidFill>
                  <a:schemeClr val="tx1"/>
                </a:solidFill>
              </a:defRPr>
            </a:lvl3pPr>
            <a:lvl4pPr marL="0" indent="0" algn="l">
              <a:lnSpc>
                <a:spcPct val="100000"/>
              </a:lnSpc>
              <a:spcAft>
                <a:spcPts val="0"/>
              </a:spcAft>
              <a:buNone/>
              <a:defRPr sz="2200">
                <a:solidFill>
                  <a:schemeClr val="tx1"/>
                </a:solidFill>
              </a:defRPr>
            </a:lvl4pPr>
            <a:lvl5pPr marL="0" indent="0" algn="l">
              <a:lnSpc>
                <a:spcPct val="100000"/>
              </a:lnSpc>
              <a:spcAft>
                <a:spcPts val="0"/>
              </a:spcAft>
              <a:buNone/>
              <a:defRPr sz="2200">
                <a:solidFill>
                  <a:schemeClr val="tx1"/>
                </a:solidFill>
              </a:defRPr>
            </a:lvl5pPr>
            <a:lvl6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6pPr>
            <a:lvl7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7pPr>
            <a:lvl8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8pPr>
            <a:lvl9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noProof="0"/>
              <a:t>Add title </a:t>
            </a:r>
          </a:p>
        </p:txBody>
      </p:sp>
      <p:pic>
        <p:nvPicPr>
          <p:cNvPr id="9" name="Picture 5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5736" y="317911"/>
            <a:ext cx="1012575" cy="921691"/>
          </a:xfrm>
          <a:prstGeom prst="rect">
            <a:avLst/>
          </a:prstGeom>
        </p:spPr>
      </p:pic>
      <p:sp>
        <p:nvSpPr>
          <p:cNvPr id="7" name="Textplatzhalter 11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262315" y="4122176"/>
            <a:ext cx="7074350" cy="216434"/>
          </a:xfrm>
        </p:spPr>
        <p:txBody>
          <a:bodyPr lIns="108000" tIns="0"/>
          <a:lstStyle>
            <a:lvl1pPr marL="0" indent="0">
              <a:lnSpc>
                <a:spcPct val="95000"/>
              </a:lnSpc>
              <a:spcAft>
                <a:spcPts val="0"/>
              </a:spcAft>
              <a:buNone/>
              <a:defRPr sz="1400" b="0">
                <a:solidFill>
                  <a:srgbClr val="FFFFFF"/>
                </a:solidFill>
                <a:latin typeface="+mj-lt"/>
              </a:defRPr>
            </a:lvl1pPr>
          </a:lstStyle>
          <a:p>
            <a:pPr lvl="0"/>
            <a:r>
              <a:rPr lang="en-US" noProof="0" dirty="0"/>
              <a:t>Add name and surname</a:t>
            </a:r>
          </a:p>
        </p:txBody>
      </p:sp>
      <p:sp>
        <p:nvSpPr>
          <p:cNvPr id="8" name="Textplatzhalter 11"/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262315" y="4352934"/>
            <a:ext cx="7079873" cy="216434"/>
          </a:xfrm>
        </p:spPr>
        <p:txBody>
          <a:bodyPr lIns="108000" tIns="0"/>
          <a:lstStyle>
            <a:lvl1pPr marL="0" indent="0">
              <a:lnSpc>
                <a:spcPct val="95000"/>
              </a:lnSpc>
              <a:spcAft>
                <a:spcPts val="0"/>
              </a:spcAft>
              <a:buNone/>
              <a:defRPr sz="1400" b="0" baseline="0">
                <a:solidFill>
                  <a:srgbClr val="FFFFFF"/>
                </a:solidFill>
                <a:latin typeface="+mn-lt"/>
              </a:defRPr>
            </a:lvl1pPr>
          </a:lstStyle>
          <a:p>
            <a:pPr lvl="0"/>
            <a:r>
              <a:rPr lang="en-US" noProof="0" dirty="0"/>
              <a:t>Add event name and date</a:t>
            </a:r>
          </a:p>
        </p:txBody>
      </p:sp>
    </p:spTree>
    <p:extLst>
      <p:ext uri="{BB962C8B-B14F-4D97-AF65-F5344CB8AC3E}">
        <p14:creationId xmlns:p14="http://schemas.microsoft.com/office/powerpoint/2010/main" val="3860320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(Aqu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0960" cy="5143500"/>
          </a:xfrm>
          <a:prstGeom prst="rect">
            <a:avLst/>
          </a:prstGeom>
        </p:spPr>
      </p:pic>
      <p:sp>
        <p:nvSpPr>
          <p:cNvPr id="11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4260" y="1239602"/>
            <a:ext cx="3806303" cy="652698"/>
          </a:xfrm>
        </p:spPr>
        <p:txBody>
          <a:bodyPr tIns="18000"/>
          <a:lstStyle>
            <a:lvl1pPr marL="0" indent="0">
              <a:buNone/>
              <a:defRPr sz="4800" b="0" i="0" baseline="0">
                <a:solidFill>
                  <a:schemeClr val="bg1"/>
                </a:solidFill>
                <a:latin typeface="Fira Sans Medium"/>
                <a:ea typeface="Fira Sans Book" panose="020B0503050000020004" pitchFamily="34" charset="0"/>
                <a:cs typeface="Fira Sans Medium"/>
              </a:defRPr>
            </a:lvl1pPr>
          </a:lstStyle>
          <a:p>
            <a:pPr lvl="0"/>
            <a:r>
              <a:rPr lang="en-US" noProof="0" dirty="0"/>
              <a:t>Add number</a:t>
            </a:r>
          </a:p>
        </p:txBody>
      </p:sp>
      <p:sp>
        <p:nvSpPr>
          <p:cNvPr id="13" name="Title 3"/>
          <p:cNvSpPr>
            <a:spLocks noGrp="1"/>
          </p:cNvSpPr>
          <p:nvPr>
            <p:ph type="title" hasCustomPrompt="1"/>
          </p:nvPr>
        </p:nvSpPr>
        <p:spPr>
          <a:xfrm>
            <a:off x="694261" y="1914062"/>
            <a:ext cx="7763940" cy="1439341"/>
          </a:xfrm>
        </p:spPr>
        <p:txBody>
          <a:bodyPr anchor="t" anchorCtr="0"/>
          <a:lstStyle>
            <a:lvl1pPr>
              <a:defRPr sz="4800" b="0" i="0" baseline="0">
                <a:solidFill>
                  <a:schemeClr val="bg1"/>
                </a:solidFill>
                <a:latin typeface="Fira Sans Book"/>
                <a:ea typeface="Fira Sans Medium" panose="020B0603050000020004" pitchFamily="34" charset="0"/>
                <a:cs typeface="Fira Sans Book"/>
              </a:defRPr>
            </a:lvl1pPr>
          </a:lstStyle>
          <a:p>
            <a:r>
              <a:rPr lang="en-US" noProof="0"/>
              <a:t>Add title</a:t>
            </a:r>
          </a:p>
        </p:txBody>
      </p:sp>
      <p:sp>
        <p:nvSpPr>
          <p:cNvPr id="14" name="Textplatzhalter 5"/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694260" y="3481757"/>
            <a:ext cx="7763940" cy="324036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r>
              <a:rPr lang="en-US" noProof="0">
                <a:solidFill>
                  <a:srgbClr val="FFFFFF"/>
                </a:solidFill>
              </a:rPr>
              <a:t>Subline for divider with colour only</a:t>
            </a:r>
          </a:p>
        </p:txBody>
      </p:sp>
    </p:spTree>
    <p:extLst>
      <p:ext uri="{BB962C8B-B14F-4D97-AF65-F5344CB8AC3E}">
        <p14:creationId xmlns:p14="http://schemas.microsoft.com/office/powerpoint/2010/main" val="251333964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4" y="0"/>
            <a:ext cx="9154219" cy="5149248"/>
          </a:xfrm>
          <a:prstGeom prst="rect">
            <a:avLst/>
          </a:prstGeom>
        </p:spPr>
      </p:pic>
      <p:sp>
        <p:nvSpPr>
          <p:cNvPr id="6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4260" y="1239602"/>
            <a:ext cx="3806303" cy="652698"/>
          </a:xfrm>
        </p:spPr>
        <p:txBody>
          <a:bodyPr tIns="18000"/>
          <a:lstStyle>
            <a:lvl1pPr marL="0" indent="0">
              <a:buNone/>
              <a:defRPr sz="4800" b="0" i="0" baseline="0">
                <a:solidFill>
                  <a:srgbClr val="48DAD0"/>
                </a:solidFill>
                <a:latin typeface="Fira Sans Medium"/>
                <a:ea typeface="Fira Sans Book" panose="020B0503050000020004" pitchFamily="34" charset="0"/>
                <a:cs typeface="Fira Sans Medium"/>
              </a:defRPr>
            </a:lvl1pPr>
          </a:lstStyle>
          <a:p>
            <a:pPr lvl="0"/>
            <a:r>
              <a:rPr lang="en-US" noProof="0" dirty="0"/>
              <a:t>Add number</a:t>
            </a:r>
          </a:p>
        </p:txBody>
      </p:sp>
      <p:sp>
        <p:nvSpPr>
          <p:cNvPr id="7" name="Title 3"/>
          <p:cNvSpPr>
            <a:spLocks noGrp="1"/>
          </p:cNvSpPr>
          <p:nvPr>
            <p:ph type="title" hasCustomPrompt="1"/>
          </p:nvPr>
        </p:nvSpPr>
        <p:spPr>
          <a:xfrm>
            <a:off x="694261" y="1914062"/>
            <a:ext cx="7763940" cy="1439341"/>
          </a:xfrm>
        </p:spPr>
        <p:txBody>
          <a:bodyPr anchor="t" anchorCtr="0"/>
          <a:lstStyle>
            <a:lvl1pPr>
              <a:defRPr sz="4800" b="0" i="0" baseline="0">
                <a:solidFill>
                  <a:schemeClr val="bg1"/>
                </a:solidFill>
                <a:latin typeface="Fira Sans Book"/>
                <a:ea typeface="Fira Sans Medium" panose="020B0603050000020004" pitchFamily="34" charset="0"/>
                <a:cs typeface="Fira Sans Book"/>
              </a:defRPr>
            </a:lvl1pPr>
          </a:lstStyle>
          <a:p>
            <a:r>
              <a:rPr lang="en-US" noProof="0" dirty="0"/>
              <a:t>Add title</a:t>
            </a:r>
          </a:p>
        </p:txBody>
      </p:sp>
      <p:sp>
        <p:nvSpPr>
          <p:cNvPr id="8" name="Textplatzhalter 5"/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694260" y="3481757"/>
            <a:ext cx="7763940" cy="324036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r>
              <a:rPr lang="en-US" noProof="0">
                <a:solidFill>
                  <a:srgbClr val="FFFFFF"/>
                </a:solidFill>
              </a:rPr>
              <a:t>Subline for divider with colour only</a:t>
            </a:r>
          </a:p>
        </p:txBody>
      </p:sp>
    </p:spTree>
    <p:extLst>
      <p:ext uri="{BB962C8B-B14F-4D97-AF65-F5344CB8AC3E}">
        <p14:creationId xmlns:p14="http://schemas.microsoft.com/office/powerpoint/2010/main" val="177533769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0960" cy="5143500"/>
          </a:xfrm>
          <a:prstGeom prst="rect">
            <a:avLst/>
          </a:prstGeom>
        </p:spPr>
      </p:pic>
      <p:sp>
        <p:nvSpPr>
          <p:cNvPr id="3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02486" y="211874"/>
            <a:ext cx="7755713" cy="576000"/>
          </a:xfrm>
        </p:spPr>
        <p:txBody>
          <a:bodyPr anchor="b"/>
          <a:lstStyle>
            <a:lvl1pPr>
              <a:defRPr sz="2000" b="0" baseline="0">
                <a:solidFill>
                  <a:schemeClr val="bg1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Title / </a:t>
            </a:r>
            <a:r>
              <a:rPr lang="en-US" noProof="0" dirty="0" err="1"/>
              <a:t>Subline</a:t>
            </a:r>
            <a:r>
              <a:rPr lang="en-US" noProof="0" dirty="0"/>
              <a:t> (Optional)</a:t>
            </a:r>
          </a:p>
        </p:txBody>
      </p:sp>
      <p:sp>
        <p:nvSpPr>
          <p:cNvPr id="4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3788" y="1034415"/>
            <a:ext cx="7764411" cy="3513773"/>
          </a:xfrm>
        </p:spPr>
        <p:txBody>
          <a:bodyPr tIns="18000"/>
          <a:lstStyle>
            <a:lvl1pPr marL="0" indent="0">
              <a:buNone/>
              <a:defRPr sz="4000">
                <a:solidFill>
                  <a:schemeClr val="accent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5" name="Bild 4" descr="HERE_Logo_2016_V01_0_White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200" y="4640400"/>
            <a:ext cx="435047" cy="3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311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Aqua, plai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pic>
        <p:nvPicPr>
          <p:cNvPr id="3" name="Bild 2" descr="HERE_Logo_2016_V01_0_White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200" y="4640400"/>
            <a:ext cx="435047" cy="396000"/>
          </a:xfrm>
          <a:prstGeom prst="rect">
            <a:avLst/>
          </a:prstGeom>
        </p:spPr>
      </p:pic>
      <p:sp>
        <p:nvSpPr>
          <p:cNvPr id="8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02486" y="211874"/>
            <a:ext cx="7755713" cy="576000"/>
          </a:xfrm>
        </p:spPr>
        <p:txBody>
          <a:bodyPr anchor="b"/>
          <a:lstStyle>
            <a:lvl1pPr>
              <a:defRPr sz="2000" b="0" baseline="0">
                <a:solidFill>
                  <a:srgbClr val="383C45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Title / </a:t>
            </a:r>
            <a:r>
              <a:rPr lang="en-US" noProof="0" dirty="0" err="1"/>
              <a:t>Subline</a:t>
            </a:r>
            <a:r>
              <a:rPr lang="en-US" noProof="0" dirty="0"/>
              <a:t> (Optional)</a:t>
            </a:r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3788" y="1108755"/>
            <a:ext cx="7764411" cy="3513773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383C45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176053966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Grey, plai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83C45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pic>
        <p:nvPicPr>
          <p:cNvPr id="7" name="Picture 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9492" y="4641689"/>
            <a:ext cx="423190" cy="385207"/>
          </a:xfrm>
          <a:prstGeom prst="rect">
            <a:avLst/>
          </a:prstGeom>
        </p:spPr>
      </p:pic>
      <p:sp>
        <p:nvSpPr>
          <p:cNvPr id="8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02486" y="211874"/>
            <a:ext cx="7755713" cy="576000"/>
          </a:xfrm>
        </p:spPr>
        <p:txBody>
          <a:bodyPr anchor="b"/>
          <a:lstStyle>
            <a:lvl1pPr>
              <a:defRPr sz="2000" b="0" baseline="0">
                <a:solidFill>
                  <a:schemeClr val="bg1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Title / </a:t>
            </a:r>
            <a:r>
              <a:rPr lang="en-US" noProof="0" dirty="0" err="1"/>
              <a:t>Subline</a:t>
            </a:r>
            <a:r>
              <a:rPr lang="en-US" noProof="0" dirty="0"/>
              <a:t> (Optional)</a:t>
            </a:r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3788" y="1034415"/>
            <a:ext cx="7764411" cy="3513773"/>
          </a:xfrm>
        </p:spPr>
        <p:txBody>
          <a:bodyPr tIns="18000"/>
          <a:lstStyle>
            <a:lvl1pPr marL="0" indent="0">
              <a:buNone/>
              <a:defRPr sz="4000">
                <a:solidFill>
                  <a:schemeClr val="accent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3678650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711184" y="1115568"/>
            <a:ext cx="7747016" cy="3513774"/>
          </a:xfrm>
        </p:spPr>
        <p:txBody>
          <a:bodyPr tIns="18000"/>
          <a:lstStyle>
            <a:lvl1pPr marL="0" indent="0">
              <a:buNone/>
              <a:defRPr sz="4000">
                <a:solidFill>
                  <a:schemeClr val="accent3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849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rge Text+Sub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711184" y="1115568"/>
            <a:ext cx="7747016" cy="3513774"/>
          </a:xfrm>
        </p:spPr>
        <p:txBody>
          <a:bodyPr tIns="18000"/>
          <a:lstStyle>
            <a:lvl1pPr marL="0" indent="0">
              <a:buNone/>
              <a:defRPr sz="4000">
                <a:solidFill>
                  <a:schemeClr val="accent3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717038" y="787503"/>
            <a:ext cx="7747000" cy="20955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800" indent="0">
              <a:buFontTx/>
              <a:buNone/>
              <a:defRPr/>
            </a:lvl2pPr>
            <a:lvl3pPr marL="357187" indent="0">
              <a:buFontTx/>
              <a:buNone/>
              <a:defRPr/>
            </a:lvl3pPr>
            <a:lvl4pPr marL="539750" indent="0">
              <a:buFontTx/>
              <a:buNone/>
              <a:defRPr/>
            </a:lvl4pPr>
            <a:lvl5pPr marL="719138" indent="0">
              <a:buFontTx/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Click to edit subtitle (Optional)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886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, Text and Conten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711867" y="1118180"/>
            <a:ext cx="7746334" cy="3513138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800">
                <a:solidFill>
                  <a:schemeClr val="bg2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30136988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ullets, Text and Conten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711867" y="1118180"/>
            <a:ext cx="7746334" cy="3513138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800">
                <a:solidFill>
                  <a:schemeClr val="bg2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717038" y="787503"/>
            <a:ext cx="7747000" cy="20955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800" indent="0">
              <a:buFontTx/>
              <a:buNone/>
              <a:defRPr/>
            </a:lvl2pPr>
            <a:lvl3pPr marL="357187" indent="0">
              <a:buFontTx/>
              <a:buNone/>
              <a:defRPr/>
            </a:lvl3pPr>
            <a:lvl4pPr marL="539750" indent="0">
              <a:buFontTx/>
              <a:buNone/>
              <a:defRPr/>
            </a:lvl4pPr>
            <a:lvl5pPr marL="719138" indent="0">
              <a:buFontTx/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Click to edit subtitle (Optional)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06501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684563" y="1118180"/>
            <a:ext cx="3816000" cy="28080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2" name="Inhaltsplatzhalter 9"/>
          <p:cNvSpPr>
            <a:spLocks noGrp="1"/>
          </p:cNvSpPr>
          <p:nvPr>
            <p:ph sz="quarter" idx="11"/>
          </p:nvPr>
        </p:nvSpPr>
        <p:spPr>
          <a:xfrm>
            <a:off x="4643438" y="1118180"/>
            <a:ext cx="3816000" cy="28080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684213" y="4033265"/>
            <a:ext cx="3816350" cy="591292"/>
          </a:xfrm>
        </p:spPr>
        <p:txBody>
          <a:bodyPr/>
          <a:lstStyle>
            <a:lvl1pPr marL="0" indent="0">
              <a:buNone/>
              <a:defRPr sz="1400" baseline="0">
                <a:solidFill>
                  <a:schemeClr val="accent3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Add description for object</a:t>
            </a:r>
          </a:p>
        </p:txBody>
      </p:sp>
      <p:sp>
        <p:nvSpPr>
          <p:cNvPr id="15" name="Textplatzhalter 13"/>
          <p:cNvSpPr>
            <a:spLocks noGrp="1"/>
          </p:cNvSpPr>
          <p:nvPr>
            <p:ph type="body" sz="quarter" idx="13" hasCustomPrompt="1"/>
          </p:nvPr>
        </p:nvSpPr>
        <p:spPr>
          <a:xfrm>
            <a:off x="4655508" y="4040027"/>
            <a:ext cx="3816350" cy="591292"/>
          </a:xfrm>
        </p:spPr>
        <p:txBody>
          <a:bodyPr/>
          <a:lstStyle>
            <a:lvl1pPr marL="0" indent="0">
              <a:buNone/>
              <a:defRPr sz="1400" baseline="0">
                <a:solidFill>
                  <a:srgbClr val="383C45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Add description for object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717038" y="787503"/>
            <a:ext cx="7747000" cy="209550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rgbClr val="383C45"/>
                </a:solidFill>
              </a:defRPr>
            </a:lvl1pPr>
            <a:lvl2pPr marL="177800" indent="0">
              <a:buFontTx/>
              <a:buNone/>
              <a:defRPr/>
            </a:lvl2pPr>
            <a:lvl3pPr marL="357187" indent="0">
              <a:buFontTx/>
              <a:buNone/>
              <a:defRPr/>
            </a:lvl3pPr>
            <a:lvl4pPr marL="539750" indent="0">
              <a:buFontTx/>
              <a:buNone/>
              <a:defRPr/>
            </a:lvl4pPr>
            <a:lvl5pPr marL="719138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subtitle (Optional)</a:t>
            </a:r>
          </a:p>
        </p:txBody>
      </p:sp>
    </p:spTree>
    <p:extLst>
      <p:ext uri="{BB962C8B-B14F-4D97-AF65-F5344CB8AC3E}">
        <p14:creationId xmlns:p14="http://schemas.microsoft.com/office/powerpoint/2010/main" val="26470326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Content (Aqu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Fira Sans Medium" panose="020B0603050000020004" pitchFamily="34" charset="0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14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684213" y="1118180"/>
            <a:ext cx="2483625" cy="576000"/>
          </a:xfrm>
          <a:solidFill>
            <a:schemeClr val="accent1"/>
          </a:solidFill>
          <a:ln>
            <a:noFill/>
          </a:ln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bg1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Caption 1</a:t>
            </a:r>
          </a:p>
        </p:txBody>
      </p:sp>
      <p:sp>
        <p:nvSpPr>
          <p:cNvPr id="19" name="Textplatzhalter 13"/>
          <p:cNvSpPr>
            <a:spLocks noGrp="1"/>
          </p:cNvSpPr>
          <p:nvPr>
            <p:ph type="body" sz="quarter" idx="15" hasCustomPrompt="1"/>
          </p:nvPr>
        </p:nvSpPr>
        <p:spPr>
          <a:xfrm>
            <a:off x="3330955" y="1118180"/>
            <a:ext cx="2483625" cy="576000"/>
          </a:xfrm>
          <a:solidFill>
            <a:schemeClr val="accent1"/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bg1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Caption 2</a:t>
            </a:r>
          </a:p>
        </p:txBody>
      </p:sp>
      <p:sp>
        <p:nvSpPr>
          <p:cNvPr id="20" name="Textplatzhalter 13"/>
          <p:cNvSpPr>
            <a:spLocks noGrp="1"/>
          </p:cNvSpPr>
          <p:nvPr>
            <p:ph type="body" sz="quarter" idx="16" hasCustomPrompt="1"/>
          </p:nvPr>
        </p:nvSpPr>
        <p:spPr>
          <a:xfrm>
            <a:off x="5975350" y="1120556"/>
            <a:ext cx="2483625" cy="576000"/>
          </a:xfrm>
          <a:solidFill>
            <a:schemeClr val="accent1"/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bg1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Caption 3</a:t>
            </a:r>
          </a:p>
        </p:txBody>
      </p:sp>
      <p:sp>
        <p:nvSpPr>
          <p:cNvPr id="21" name="Textplatzhalter 2"/>
          <p:cNvSpPr>
            <a:spLocks noGrp="1"/>
          </p:cNvSpPr>
          <p:nvPr>
            <p:ph type="body" sz="quarter" idx="17"/>
          </p:nvPr>
        </p:nvSpPr>
        <p:spPr>
          <a:xfrm>
            <a:off x="691762" y="1853194"/>
            <a:ext cx="2476082" cy="2778125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400">
                <a:solidFill>
                  <a:schemeClr val="accent3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 dirty="0" err="1"/>
              <a:t>Mastertextformat</a:t>
            </a:r>
            <a:r>
              <a:rPr lang="en-US" noProof="0" dirty="0"/>
              <a:t> </a:t>
            </a:r>
            <a:r>
              <a:rPr lang="en-US" noProof="0" dirty="0" err="1"/>
              <a:t>bearbeiten</a:t>
            </a:r>
            <a:endParaRPr lang="en-US" noProof="0" dirty="0"/>
          </a:p>
          <a:p>
            <a:pPr lvl="1"/>
            <a:r>
              <a:rPr lang="en-US" noProof="0" dirty="0" err="1"/>
              <a:t>Zweite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2"/>
            <a:r>
              <a:rPr lang="en-US" noProof="0" dirty="0" err="1"/>
              <a:t>Dritte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3"/>
            <a:r>
              <a:rPr lang="en-US" noProof="0" dirty="0" err="1"/>
              <a:t>Vierte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4"/>
            <a:r>
              <a:rPr lang="en-US" noProof="0" dirty="0" err="1"/>
              <a:t>Fünfte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</p:txBody>
      </p:sp>
      <p:sp>
        <p:nvSpPr>
          <p:cNvPr id="22" name="Textplatzhalter 2"/>
          <p:cNvSpPr>
            <a:spLocks noGrp="1"/>
          </p:cNvSpPr>
          <p:nvPr>
            <p:ph type="body" sz="quarter" idx="18"/>
          </p:nvPr>
        </p:nvSpPr>
        <p:spPr>
          <a:xfrm>
            <a:off x="3334726" y="1853193"/>
            <a:ext cx="2476082" cy="2778125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400">
                <a:solidFill>
                  <a:schemeClr val="accent3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/>
            </a:lvl2pPr>
            <a:lvl3pPr marL="539750" indent="-182563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/>
            </a:lvl3pPr>
            <a:lvl4pPr marL="71913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/>
            </a:lvl4pPr>
            <a:lvl5pPr marL="896938" indent="-177800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/>
            </a:lvl5pPr>
          </a:lstStyle>
          <a:p>
            <a:pPr lvl="0"/>
            <a:r>
              <a:rPr lang="en-US" noProof="0" dirty="0" err="1"/>
              <a:t>Mastertextformat</a:t>
            </a:r>
            <a:r>
              <a:rPr lang="en-US" noProof="0" dirty="0"/>
              <a:t> </a:t>
            </a:r>
            <a:r>
              <a:rPr lang="en-US" noProof="0" dirty="0" err="1"/>
              <a:t>bearbeiten</a:t>
            </a:r>
            <a:endParaRPr lang="en-US" noProof="0" dirty="0"/>
          </a:p>
          <a:p>
            <a:pPr lvl="1"/>
            <a:r>
              <a:rPr lang="en-US" noProof="0" dirty="0" err="1"/>
              <a:t>Zweite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2"/>
            <a:r>
              <a:rPr lang="en-US" noProof="0" dirty="0" err="1"/>
              <a:t>Dritte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3"/>
            <a:r>
              <a:rPr lang="en-US" noProof="0" dirty="0" err="1"/>
              <a:t>Vierte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4"/>
            <a:r>
              <a:rPr lang="en-US" noProof="0" dirty="0" err="1"/>
              <a:t>Fünfte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</p:txBody>
      </p:sp>
      <p:sp>
        <p:nvSpPr>
          <p:cNvPr id="23" name="Textplatzhalter 2"/>
          <p:cNvSpPr>
            <a:spLocks noGrp="1"/>
          </p:cNvSpPr>
          <p:nvPr>
            <p:ph type="body" sz="quarter" idx="19"/>
          </p:nvPr>
        </p:nvSpPr>
        <p:spPr>
          <a:xfrm>
            <a:off x="5982118" y="1853194"/>
            <a:ext cx="2476082" cy="2778125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400">
                <a:solidFill>
                  <a:schemeClr val="accent3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/>
            </a:lvl2pPr>
            <a:lvl3pPr marL="539750" indent="-182563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/>
            </a:lvl3pPr>
            <a:lvl4pPr marL="71913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/>
            </a:lvl4pPr>
            <a:lvl5pPr marL="896938" indent="-177800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/>
            </a:lvl5pPr>
          </a:lstStyle>
          <a:p>
            <a:pPr lvl="0"/>
            <a:r>
              <a:rPr lang="en-US" noProof="0" dirty="0" err="1"/>
              <a:t>Mastertextformat</a:t>
            </a:r>
            <a:r>
              <a:rPr lang="en-US" noProof="0" dirty="0"/>
              <a:t> </a:t>
            </a:r>
            <a:r>
              <a:rPr lang="en-US" noProof="0" dirty="0" err="1"/>
              <a:t>bearbeiten</a:t>
            </a:r>
            <a:endParaRPr lang="en-US" noProof="0" dirty="0"/>
          </a:p>
          <a:p>
            <a:pPr lvl="1"/>
            <a:r>
              <a:rPr lang="en-US" noProof="0" dirty="0" err="1"/>
              <a:t>Zweite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2"/>
            <a:r>
              <a:rPr lang="en-US" noProof="0" dirty="0" err="1"/>
              <a:t>Dritte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3"/>
            <a:r>
              <a:rPr lang="en-US" noProof="0" dirty="0" err="1"/>
              <a:t>Vierte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4"/>
            <a:r>
              <a:rPr lang="en-US" noProof="0" dirty="0" err="1"/>
              <a:t>Fünfte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545608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Content (Multi Colo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Fira Sans Medium" panose="020B0603050000020004" pitchFamily="34" charset="0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14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684213" y="1118180"/>
            <a:ext cx="2483625" cy="576000"/>
          </a:xfrm>
          <a:solidFill>
            <a:schemeClr val="accent4"/>
          </a:solidFill>
          <a:ln>
            <a:noFill/>
          </a:ln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bg1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Caption 1</a:t>
            </a:r>
          </a:p>
        </p:txBody>
      </p:sp>
      <p:sp>
        <p:nvSpPr>
          <p:cNvPr id="19" name="Textplatzhalter 13"/>
          <p:cNvSpPr>
            <a:spLocks noGrp="1"/>
          </p:cNvSpPr>
          <p:nvPr>
            <p:ph type="body" sz="quarter" idx="15" hasCustomPrompt="1"/>
          </p:nvPr>
        </p:nvSpPr>
        <p:spPr>
          <a:xfrm>
            <a:off x="3330955" y="1118180"/>
            <a:ext cx="2483625" cy="576000"/>
          </a:xfrm>
          <a:solidFill>
            <a:schemeClr val="accent5"/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rgbClr val="FFFFFF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Caption 2</a:t>
            </a:r>
          </a:p>
        </p:txBody>
      </p:sp>
      <p:sp>
        <p:nvSpPr>
          <p:cNvPr id="20" name="Textplatzhalter 13"/>
          <p:cNvSpPr>
            <a:spLocks noGrp="1"/>
          </p:cNvSpPr>
          <p:nvPr>
            <p:ph type="body" sz="quarter" idx="16" hasCustomPrompt="1"/>
          </p:nvPr>
        </p:nvSpPr>
        <p:spPr>
          <a:xfrm>
            <a:off x="5975350" y="1120556"/>
            <a:ext cx="2483625" cy="576000"/>
          </a:xfrm>
          <a:solidFill>
            <a:schemeClr val="accent6"/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rgbClr val="FFFFFF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Caption 3</a:t>
            </a:r>
          </a:p>
        </p:txBody>
      </p:sp>
      <p:sp>
        <p:nvSpPr>
          <p:cNvPr id="21" name="Textplatzhalter 2"/>
          <p:cNvSpPr>
            <a:spLocks noGrp="1"/>
          </p:cNvSpPr>
          <p:nvPr>
            <p:ph type="body" sz="quarter" idx="17"/>
          </p:nvPr>
        </p:nvSpPr>
        <p:spPr>
          <a:xfrm>
            <a:off x="691762" y="1853194"/>
            <a:ext cx="2476082" cy="2778125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400">
                <a:solidFill>
                  <a:schemeClr val="accent3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 dirty="0" err="1"/>
              <a:t>Mastertextformat</a:t>
            </a:r>
            <a:r>
              <a:rPr lang="en-US" noProof="0" dirty="0"/>
              <a:t> </a:t>
            </a:r>
            <a:r>
              <a:rPr lang="en-US" noProof="0" dirty="0" err="1"/>
              <a:t>bearbeiten</a:t>
            </a:r>
            <a:endParaRPr lang="en-US" noProof="0" dirty="0"/>
          </a:p>
          <a:p>
            <a:pPr lvl="1"/>
            <a:r>
              <a:rPr lang="en-US" noProof="0" dirty="0" err="1"/>
              <a:t>Zweite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2"/>
            <a:r>
              <a:rPr lang="en-US" noProof="0" dirty="0" err="1"/>
              <a:t>Dritte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3"/>
            <a:r>
              <a:rPr lang="en-US" noProof="0" dirty="0" err="1"/>
              <a:t>Vierte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4"/>
            <a:r>
              <a:rPr lang="en-US" noProof="0" dirty="0" err="1"/>
              <a:t>Fünfte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</p:txBody>
      </p:sp>
      <p:sp>
        <p:nvSpPr>
          <p:cNvPr id="22" name="Textplatzhalter 2"/>
          <p:cNvSpPr>
            <a:spLocks noGrp="1"/>
          </p:cNvSpPr>
          <p:nvPr>
            <p:ph type="body" sz="quarter" idx="18"/>
          </p:nvPr>
        </p:nvSpPr>
        <p:spPr>
          <a:xfrm>
            <a:off x="3334726" y="1853193"/>
            <a:ext cx="2476082" cy="2778125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400">
                <a:solidFill>
                  <a:schemeClr val="accent3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 dirty="0" err="1"/>
              <a:t>Mastertextformat</a:t>
            </a:r>
            <a:r>
              <a:rPr lang="en-US" noProof="0" dirty="0"/>
              <a:t> </a:t>
            </a:r>
            <a:r>
              <a:rPr lang="en-US" noProof="0" dirty="0" err="1"/>
              <a:t>bearbeiten</a:t>
            </a:r>
            <a:endParaRPr lang="en-US" noProof="0" dirty="0"/>
          </a:p>
          <a:p>
            <a:pPr lvl="1"/>
            <a:r>
              <a:rPr lang="en-US" noProof="0" dirty="0" err="1"/>
              <a:t>Zweite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2"/>
            <a:r>
              <a:rPr lang="en-US" noProof="0" dirty="0" err="1"/>
              <a:t>Dritte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3"/>
            <a:r>
              <a:rPr lang="en-US" noProof="0" dirty="0" err="1"/>
              <a:t>Vierte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4"/>
            <a:r>
              <a:rPr lang="en-US" noProof="0" dirty="0" err="1"/>
              <a:t>Fünfte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</p:txBody>
      </p:sp>
      <p:sp>
        <p:nvSpPr>
          <p:cNvPr id="23" name="Textplatzhalter 2"/>
          <p:cNvSpPr>
            <a:spLocks noGrp="1"/>
          </p:cNvSpPr>
          <p:nvPr>
            <p:ph type="body" sz="quarter" idx="19"/>
          </p:nvPr>
        </p:nvSpPr>
        <p:spPr>
          <a:xfrm>
            <a:off x="5982118" y="1853194"/>
            <a:ext cx="2476082" cy="2778125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400">
                <a:solidFill>
                  <a:schemeClr val="accent3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 dirty="0" err="1"/>
              <a:t>Mastertextformat</a:t>
            </a:r>
            <a:r>
              <a:rPr lang="en-US" noProof="0" dirty="0"/>
              <a:t> </a:t>
            </a:r>
            <a:r>
              <a:rPr lang="en-US" noProof="0" dirty="0" err="1"/>
              <a:t>bearbeiten</a:t>
            </a:r>
            <a:endParaRPr lang="en-US" noProof="0" dirty="0"/>
          </a:p>
          <a:p>
            <a:pPr lvl="1"/>
            <a:r>
              <a:rPr lang="en-US" noProof="0" dirty="0" err="1"/>
              <a:t>Zweite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2"/>
            <a:r>
              <a:rPr lang="en-US" noProof="0" dirty="0" err="1"/>
              <a:t>Dritte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3"/>
            <a:r>
              <a:rPr lang="en-US" noProof="0" dirty="0" err="1"/>
              <a:t>Vierte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4"/>
            <a:r>
              <a:rPr lang="en-US" noProof="0" dirty="0" err="1"/>
              <a:t>Fünfte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754009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lide with text white backgro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Fira Sans Medium" panose="020B0603050000020004" pitchFamily="34" charset="0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684563" y="1118180"/>
            <a:ext cx="2484000" cy="2472804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684213" y="3698996"/>
            <a:ext cx="2484000" cy="932322"/>
          </a:xfrm>
        </p:spPr>
        <p:txBody>
          <a:bodyPr/>
          <a:lstStyle>
            <a:lvl1pPr marL="0" indent="0">
              <a:buNone/>
              <a:defRPr sz="1400" baseline="0">
                <a:solidFill>
                  <a:schemeClr val="accent3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Add description for object</a:t>
            </a:r>
          </a:p>
        </p:txBody>
      </p:sp>
      <p:sp>
        <p:nvSpPr>
          <p:cNvPr id="8" name="Inhaltsplatzhalter 9"/>
          <p:cNvSpPr>
            <a:spLocks noGrp="1"/>
          </p:cNvSpPr>
          <p:nvPr>
            <p:ph sz="quarter" idx="13"/>
          </p:nvPr>
        </p:nvSpPr>
        <p:spPr>
          <a:xfrm>
            <a:off x="3331752" y="1118180"/>
            <a:ext cx="2484000" cy="2472804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3331402" y="3698996"/>
            <a:ext cx="2484000" cy="932322"/>
          </a:xfrm>
        </p:spPr>
        <p:txBody>
          <a:bodyPr/>
          <a:lstStyle>
            <a:lvl1pPr marL="0" indent="0">
              <a:buNone/>
              <a:defRPr sz="1400" baseline="0">
                <a:solidFill>
                  <a:schemeClr val="accent3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Add description for object</a:t>
            </a:r>
          </a:p>
        </p:txBody>
      </p:sp>
      <p:sp>
        <p:nvSpPr>
          <p:cNvPr id="11" name="Inhaltsplatzhalter 9"/>
          <p:cNvSpPr>
            <a:spLocks noGrp="1"/>
          </p:cNvSpPr>
          <p:nvPr>
            <p:ph sz="quarter" idx="15"/>
          </p:nvPr>
        </p:nvSpPr>
        <p:spPr>
          <a:xfrm>
            <a:off x="5974200" y="1118180"/>
            <a:ext cx="2484000" cy="2472804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3" name="Textplatzhalter 13"/>
          <p:cNvSpPr>
            <a:spLocks noGrp="1"/>
          </p:cNvSpPr>
          <p:nvPr>
            <p:ph type="body" sz="quarter" idx="16" hasCustomPrompt="1"/>
          </p:nvPr>
        </p:nvSpPr>
        <p:spPr>
          <a:xfrm>
            <a:off x="5973850" y="3698996"/>
            <a:ext cx="2484000" cy="932322"/>
          </a:xfrm>
        </p:spPr>
        <p:txBody>
          <a:bodyPr/>
          <a:lstStyle>
            <a:lvl1pPr marL="0" indent="0">
              <a:buNone/>
              <a:defRPr sz="1400" baseline="0">
                <a:solidFill>
                  <a:schemeClr val="accent3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Add description for object</a:t>
            </a:r>
          </a:p>
        </p:txBody>
      </p:sp>
    </p:spTree>
    <p:extLst>
      <p:ext uri="{BB962C8B-B14F-4D97-AF65-F5344CB8AC3E}">
        <p14:creationId xmlns:p14="http://schemas.microsoft.com/office/powerpoint/2010/main" val="5736879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684563" y="1118181"/>
            <a:ext cx="5122512" cy="3513137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3" name="Textplatzhalter 13"/>
          <p:cNvSpPr>
            <a:spLocks noGrp="1"/>
          </p:cNvSpPr>
          <p:nvPr>
            <p:ph type="body" sz="quarter" idx="16" hasCustomPrompt="1"/>
          </p:nvPr>
        </p:nvSpPr>
        <p:spPr>
          <a:xfrm>
            <a:off x="5973850" y="1118180"/>
            <a:ext cx="2484000" cy="3513138"/>
          </a:xfrm>
        </p:spPr>
        <p:txBody>
          <a:bodyPr/>
          <a:lstStyle>
            <a:lvl1pPr marL="0" indent="0">
              <a:buNone/>
              <a:defRPr sz="1400" baseline="0">
                <a:solidFill>
                  <a:schemeClr val="accent3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3568331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Text Overl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684562" y="1118181"/>
            <a:ext cx="7773637" cy="3513137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6" name="Textplatzhalter 13"/>
          <p:cNvSpPr>
            <a:spLocks noGrp="1"/>
          </p:cNvSpPr>
          <p:nvPr>
            <p:ph type="body" sz="quarter" idx="16" hasCustomPrompt="1"/>
          </p:nvPr>
        </p:nvSpPr>
        <p:spPr>
          <a:xfrm>
            <a:off x="5990696" y="1261307"/>
            <a:ext cx="2160261" cy="3203991"/>
          </a:xfrm>
          <a:solidFill>
            <a:schemeClr val="accent3"/>
          </a:solidFill>
        </p:spPr>
        <p:txBody>
          <a:bodyPr lIns="180000" tIns="108000" rIns="180000" bIns="108000"/>
          <a:lstStyle>
            <a:lvl1pPr marL="0" indent="0">
              <a:buNone/>
              <a:defRPr sz="1400" baseline="0">
                <a:solidFill>
                  <a:srgbClr val="FFFFFF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12710306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for full page image with headline over th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83C45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</p:spPr>
        <p:txBody>
          <a:bodyPr/>
          <a:lstStyle>
            <a:lvl1pPr marL="0" indent="0">
              <a:buNone/>
              <a:defRPr baseline="0"/>
            </a:lvl1pPr>
          </a:lstStyle>
          <a:p>
            <a:endParaRPr lang="en-US" noProof="0" dirty="0"/>
          </a:p>
        </p:txBody>
      </p:sp>
      <p:sp>
        <p:nvSpPr>
          <p:cNvPr id="4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9138" y="663538"/>
            <a:ext cx="7381254" cy="1728192"/>
          </a:xfrm>
        </p:spPr>
        <p:txBody>
          <a:bodyPr/>
          <a:lstStyle>
            <a:lvl1pPr>
              <a:defRPr lang="en-GB" sz="4800" b="0" i="0" u="none" strike="noStrike" baseline="0" smtClean="0">
                <a:solidFill>
                  <a:schemeClr val="bg1"/>
                </a:solidFill>
                <a:latin typeface="Fira Sans Book"/>
                <a:ea typeface="Fira Sans Book"/>
              </a:defRPr>
            </a:lvl1pPr>
          </a:lstStyle>
          <a:p>
            <a:r>
              <a:rPr lang="en-US" sz="4800" b="0" i="0" u="none" strike="noStrike" baseline="0" noProof="0" dirty="0">
                <a:solidFill>
                  <a:srgbClr val="FFFFFF"/>
                </a:solidFill>
                <a:latin typeface="FiraSans-Book" panose="020B0503050000020004" pitchFamily="34" charset="0"/>
              </a:rPr>
              <a:t>Add headline</a:t>
            </a:r>
            <a:endParaRPr lang="en-US" noProof="0" dirty="0"/>
          </a:p>
        </p:txBody>
      </p:sp>
      <p:pic>
        <p:nvPicPr>
          <p:cNvPr id="5" name="Picture 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9492" y="4641689"/>
            <a:ext cx="423190" cy="385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79106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lide for full page image with headline over th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83C45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pic>
        <p:nvPicPr>
          <p:cNvPr id="5" name="Picture 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9492" y="4641689"/>
            <a:ext cx="423190" cy="385207"/>
          </a:xfrm>
          <a:prstGeom prst="rect">
            <a:avLst/>
          </a:prstGeom>
        </p:spPr>
      </p:pic>
      <p:sp>
        <p:nvSpPr>
          <p:cNvPr id="13" name="Bildplatzhalter 1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de-DE" dirty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1" hasCustomPrompt="1"/>
          </p:nvPr>
        </p:nvSpPr>
        <p:spPr>
          <a:xfrm>
            <a:off x="6770" y="2246576"/>
            <a:ext cx="9137230" cy="2896924"/>
          </a:xfrm>
          <a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 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214" y="3435846"/>
            <a:ext cx="5291136" cy="1188542"/>
          </a:xfrm>
        </p:spPr>
        <p:txBody>
          <a:bodyPr/>
          <a:lstStyle>
            <a:lvl1pPr>
              <a:defRPr sz="3200" b="0" i="0">
                <a:solidFill>
                  <a:schemeClr val="bg1"/>
                </a:solidFill>
                <a:latin typeface="Fira Sans Book"/>
                <a:cs typeface="Fira Sans Book"/>
              </a:defRPr>
            </a:lvl1pPr>
          </a:lstStyle>
          <a:p>
            <a:r>
              <a:rPr lang="de-DE" dirty="0"/>
              <a:t>Mastertitelformat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81416114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lide for full page image with headline over th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83C45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pic>
        <p:nvPicPr>
          <p:cNvPr id="5" name="Picture 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9492" y="4641689"/>
            <a:ext cx="423190" cy="385207"/>
          </a:xfrm>
          <a:prstGeom prst="rect">
            <a:avLst/>
          </a:prstGeom>
        </p:spPr>
      </p:pic>
      <p:sp>
        <p:nvSpPr>
          <p:cNvPr id="13" name="Bildplatzhalter 1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de-DE" dirty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1" hasCustomPrompt="1"/>
          </p:nvPr>
        </p:nvSpPr>
        <p:spPr>
          <a:xfrm>
            <a:off x="6770" y="2093913"/>
            <a:ext cx="9137230" cy="3049587"/>
          </a:xfrm>
          <a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 </a:t>
            </a:r>
          </a:p>
        </p:txBody>
      </p:sp>
      <p:sp>
        <p:nvSpPr>
          <p:cNvPr id="9" name="Titel 1"/>
          <p:cNvSpPr>
            <a:spLocks noGrp="1"/>
          </p:cNvSpPr>
          <p:nvPr>
            <p:ph type="title"/>
          </p:nvPr>
        </p:nvSpPr>
        <p:spPr>
          <a:xfrm>
            <a:off x="684214" y="3435846"/>
            <a:ext cx="2915678" cy="1188542"/>
          </a:xfrm>
        </p:spPr>
        <p:txBody>
          <a:bodyPr/>
          <a:lstStyle>
            <a:lvl1pPr>
              <a:defRPr sz="3200" b="0" i="0">
                <a:solidFill>
                  <a:schemeClr val="bg1"/>
                </a:solidFill>
                <a:latin typeface="Fira Sans Book"/>
                <a:cs typeface="Fira Sans Book"/>
              </a:defRPr>
            </a:lvl1pPr>
          </a:lstStyle>
          <a:p>
            <a:r>
              <a:rPr lang="de-DE" dirty="0"/>
              <a:t>Mastertitelformat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03304222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for full page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83C45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sp>
        <p:nvSpPr>
          <p:cNvPr id="4" name="Media Placeholder 3"/>
          <p:cNvSpPr>
            <a:spLocks noGrp="1"/>
          </p:cNvSpPr>
          <p:nvPr>
            <p:ph type="media" sz="quarter" idx="10"/>
          </p:nvPr>
        </p:nvSpPr>
        <p:spPr>
          <a:xfrm>
            <a:off x="0" y="0"/>
            <a:ext cx="9144000" cy="51435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GB" dirty="0"/>
          </a:p>
        </p:txBody>
      </p:sp>
      <p:pic>
        <p:nvPicPr>
          <p:cNvPr id="5" name="Picture 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9492" y="4641689"/>
            <a:ext cx="423190" cy="385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5525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video page with caption overl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83C45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sp>
        <p:nvSpPr>
          <p:cNvPr id="7" name="Media Placeholder 6"/>
          <p:cNvSpPr>
            <a:spLocks noGrp="1"/>
          </p:cNvSpPr>
          <p:nvPr>
            <p:ph type="media" sz="quarter" idx="15"/>
          </p:nvPr>
        </p:nvSpPr>
        <p:spPr>
          <a:xfrm>
            <a:off x="0" y="0"/>
            <a:ext cx="9144000" cy="5143499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GB" dirty="0"/>
          </a:p>
        </p:txBody>
      </p:sp>
      <p:sp>
        <p:nvSpPr>
          <p:cNvPr id="9" name="Textplatzhalter 6"/>
          <p:cNvSpPr>
            <a:spLocks noGrp="1"/>
          </p:cNvSpPr>
          <p:nvPr>
            <p:ph type="body" sz="quarter" idx="11" hasCustomPrompt="1"/>
          </p:nvPr>
        </p:nvSpPr>
        <p:spPr>
          <a:xfrm>
            <a:off x="6770" y="3367088"/>
            <a:ext cx="9137230" cy="1776411"/>
          </a:xfrm>
          <a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 </a:t>
            </a:r>
          </a:p>
        </p:txBody>
      </p:sp>
      <p:sp>
        <p:nvSpPr>
          <p:cNvPr id="5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346108" y="4047914"/>
            <a:ext cx="4154455" cy="396044"/>
          </a:xfrm>
        </p:spPr>
        <p:txBody>
          <a:bodyPr tIns="18000"/>
          <a:lstStyle>
            <a:lvl1pPr marL="0" indent="0">
              <a:buNone/>
              <a:defRPr sz="2400">
                <a:solidFill>
                  <a:schemeClr val="bg1"/>
                </a:solidFill>
                <a:latin typeface="Fira Sans Medium" panose="020B0603050000020004" pitchFamily="34" charset="0"/>
                <a:ea typeface="Fira Sans Medium" panose="020B0603050000020004" pitchFamily="34" charset="0"/>
              </a:defRPr>
            </a:lvl1pPr>
          </a:lstStyle>
          <a:p>
            <a:pPr lvl="0"/>
            <a:r>
              <a:rPr lang="en-US" noProof="0" dirty="0"/>
              <a:t>Add speaker name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346108" y="4450361"/>
            <a:ext cx="4154455" cy="380698"/>
          </a:xfrm>
        </p:spPr>
        <p:txBody>
          <a:bodyPr tIns="18000"/>
          <a:lstStyle>
            <a:lvl1pPr marL="0" indent="0">
              <a:buNone/>
              <a:defRPr sz="1400">
                <a:solidFill>
                  <a:schemeClr val="bg1"/>
                </a:solidFill>
                <a:latin typeface="Fira Sans Book"/>
                <a:ea typeface="Fira Sans Book"/>
              </a:defRPr>
            </a:lvl1pPr>
          </a:lstStyle>
          <a:p>
            <a:pPr lvl="0"/>
            <a:r>
              <a:rPr lang="en-US" noProof="0" dirty="0"/>
              <a:t>Add speaker title</a:t>
            </a:r>
          </a:p>
        </p:txBody>
      </p:sp>
      <p:pic>
        <p:nvPicPr>
          <p:cNvPr id="8" name="Picture 8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9492" y="4641689"/>
            <a:ext cx="423190" cy="385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98001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page with 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83C45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638760" y="2136345"/>
            <a:ext cx="33841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chemeClr val="accent1"/>
                </a:solidFill>
                <a:latin typeface="Fira Sans Book" panose="020B0503050000020004" pitchFamily="34" charset="0"/>
                <a:ea typeface="Fira Sans Book" panose="020B0503050000020004" pitchFamily="34" charset="0"/>
              </a:rPr>
              <a:t>Thank</a:t>
            </a:r>
            <a:r>
              <a:rPr lang="en-GB" sz="4800" baseline="0" dirty="0">
                <a:solidFill>
                  <a:schemeClr val="accent1"/>
                </a:solidFill>
                <a:latin typeface="Fira Sans Book" panose="020B0503050000020004" pitchFamily="34" charset="0"/>
                <a:ea typeface="Fira Sans Book" panose="020B0503050000020004" pitchFamily="34" charset="0"/>
              </a:rPr>
              <a:t> you</a:t>
            </a:r>
            <a:endParaRPr lang="en-GB" sz="4800" dirty="0">
              <a:solidFill>
                <a:schemeClr val="accent1"/>
              </a:solidFill>
              <a:latin typeface="Fira Sans Book" panose="020B0503050000020004" pitchFamily="34" charset="0"/>
              <a:ea typeface="Fira Sans Book" panose="020B0503050000020004" pitchFamily="34" charset="0"/>
            </a:endParaRPr>
          </a:p>
        </p:txBody>
      </p:sp>
      <p:sp>
        <p:nvSpPr>
          <p:cNvPr id="13" name="Textplatzhalter 5"/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717841" y="3818140"/>
            <a:ext cx="7704139" cy="213576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bg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de-DE" noProof="0" dirty="0"/>
              <a:t>Add </a:t>
            </a:r>
            <a:r>
              <a:rPr lang="de-DE" noProof="0" dirty="0" err="1"/>
              <a:t>your</a:t>
            </a:r>
            <a:r>
              <a:rPr lang="de-DE" noProof="0" dirty="0"/>
              <a:t> </a:t>
            </a:r>
            <a:r>
              <a:rPr lang="de-DE" noProof="0" dirty="0" err="1"/>
              <a:t>name</a:t>
            </a:r>
            <a:endParaRPr lang="en-GB" noProof="0" dirty="0"/>
          </a:p>
        </p:txBody>
      </p:sp>
      <p:sp>
        <p:nvSpPr>
          <p:cNvPr id="14" name="Textplatzhalter 5"/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719139" y="4287794"/>
            <a:ext cx="1692622" cy="336184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bg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de-DE" noProof="0" dirty="0"/>
              <a:t>Add </a:t>
            </a:r>
            <a:r>
              <a:rPr lang="de-DE" noProof="0" dirty="0" err="1"/>
              <a:t>your</a:t>
            </a:r>
            <a:r>
              <a:rPr lang="de-DE" noProof="0" dirty="0"/>
              <a:t> </a:t>
            </a:r>
            <a:r>
              <a:rPr lang="de-DE" noProof="0" dirty="0" err="1"/>
              <a:t>company</a:t>
            </a:r>
            <a:r>
              <a:rPr lang="de-DE" noProof="0" dirty="0"/>
              <a:t> </a:t>
            </a:r>
            <a:r>
              <a:rPr lang="de-DE" noProof="0" dirty="0" err="1"/>
              <a:t>details</a:t>
            </a:r>
            <a:endParaRPr lang="en-GB" noProof="0" dirty="0"/>
          </a:p>
        </p:txBody>
      </p:sp>
      <p:sp>
        <p:nvSpPr>
          <p:cNvPr id="15" name="Textplatzhalter 5"/>
          <p:cNvSpPr>
            <a:spLocks noGrp="1"/>
          </p:cNvSpPr>
          <p:nvPr>
            <p:ph type="body" sz="quarter" idx="19" hasCustomPrompt="1"/>
          </p:nvPr>
        </p:nvSpPr>
        <p:spPr bwMode="gray">
          <a:xfrm>
            <a:off x="2519772" y="4287794"/>
            <a:ext cx="2880320" cy="336184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bg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de-DE" noProof="0" dirty="0"/>
              <a:t>Add </a:t>
            </a:r>
            <a:r>
              <a:rPr lang="de-DE" noProof="0" dirty="0" err="1"/>
              <a:t>your</a:t>
            </a:r>
            <a:r>
              <a:rPr lang="de-DE" noProof="0" dirty="0"/>
              <a:t> </a:t>
            </a:r>
            <a:r>
              <a:rPr lang="de-DE" noProof="0" dirty="0" err="1"/>
              <a:t>company</a:t>
            </a:r>
            <a:r>
              <a:rPr lang="de-DE" noProof="0" dirty="0"/>
              <a:t> </a:t>
            </a:r>
            <a:r>
              <a:rPr lang="de-DE" noProof="0" dirty="0" err="1"/>
              <a:t>details</a:t>
            </a:r>
            <a:endParaRPr lang="en-GB" noProof="0" dirty="0"/>
          </a:p>
        </p:txBody>
      </p:sp>
      <p:sp>
        <p:nvSpPr>
          <p:cNvPr id="16" name="TextBox 15"/>
          <p:cNvSpPr txBox="1"/>
          <p:nvPr userDrawn="1"/>
        </p:nvSpPr>
        <p:spPr>
          <a:xfrm>
            <a:off x="630639" y="3569911"/>
            <a:ext cx="338417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000" b="1" dirty="0" err="1">
                <a:solidFill>
                  <a:schemeClr val="accent1"/>
                </a:solidFill>
                <a:latin typeface="Fira Sans Book" panose="020B0503050000020004" pitchFamily="34" charset="0"/>
                <a:ea typeface="Fira Sans Book" panose="020B0503050000020004" pitchFamily="34" charset="0"/>
              </a:rPr>
              <a:t>Contact</a:t>
            </a:r>
            <a:endParaRPr lang="en-GB" sz="1000" b="1" dirty="0">
              <a:solidFill>
                <a:schemeClr val="accent1"/>
              </a:solidFill>
              <a:latin typeface="Fira Sans Book" panose="020B0503050000020004" pitchFamily="34" charset="0"/>
              <a:ea typeface="Fira Sans Book" panose="020B0503050000020004" pitchFamily="34" charset="0"/>
            </a:endParaRPr>
          </a:p>
        </p:txBody>
      </p:sp>
      <p:pic>
        <p:nvPicPr>
          <p:cNvPr id="18" name="Picture 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0352" y="320285"/>
            <a:ext cx="1009966" cy="919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14935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page option with large HERE word m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 4" descr="bg_grey.png"/>
          <p:cNvPicPr>
            <a:picLocks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9180000" cy="514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8050" y="1275606"/>
            <a:ext cx="2847900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72554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Fira Sans Medium" panose="020B0603050000020004" pitchFamily="34" charset="0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63099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73439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(Dark Blu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 6" descr="bg_ocean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0481" cy="5143500"/>
          </a:xfrm>
          <a:prstGeom prst="rect">
            <a:avLst/>
          </a:prstGeom>
        </p:spPr>
      </p:pic>
      <p:sp>
        <p:nvSpPr>
          <p:cNvPr id="11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4260" y="1239602"/>
            <a:ext cx="3806303" cy="652698"/>
          </a:xfrm>
        </p:spPr>
        <p:txBody>
          <a:bodyPr tIns="18000"/>
          <a:lstStyle>
            <a:lvl1pPr marL="0" indent="0">
              <a:buNone/>
              <a:defRPr sz="4800" b="0" i="0" baseline="0">
                <a:solidFill>
                  <a:schemeClr val="bg1"/>
                </a:solidFill>
                <a:latin typeface="Fira Sans Medium"/>
                <a:ea typeface="Fira Sans Book" panose="020B0503050000020004" pitchFamily="34" charset="0"/>
                <a:cs typeface="Fira Sans Medium"/>
              </a:defRPr>
            </a:lvl1pPr>
          </a:lstStyle>
          <a:p>
            <a:pPr lvl="0"/>
            <a:r>
              <a:rPr lang="en-US" noProof="0" dirty="0"/>
              <a:t>Add number</a:t>
            </a:r>
          </a:p>
        </p:txBody>
      </p:sp>
      <p:sp>
        <p:nvSpPr>
          <p:cNvPr id="13" name="Title 3"/>
          <p:cNvSpPr>
            <a:spLocks noGrp="1"/>
          </p:cNvSpPr>
          <p:nvPr>
            <p:ph type="title" hasCustomPrompt="1"/>
          </p:nvPr>
        </p:nvSpPr>
        <p:spPr>
          <a:xfrm>
            <a:off x="694261" y="1914062"/>
            <a:ext cx="7763940" cy="1439341"/>
          </a:xfrm>
        </p:spPr>
        <p:txBody>
          <a:bodyPr anchor="t" anchorCtr="0"/>
          <a:lstStyle>
            <a:lvl1pPr>
              <a:defRPr sz="4800" b="0" i="0" baseline="0">
                <a:solidFill>
                  <a:schemeClr val="bg1"/>
                </a:solidFill>
                <a:latin typeface="Fira Sans Book"/>
                <a:ea typeface="Fira Sans Medium" panose="020B0603050000020004" pitchFamily="34" charset="0"/>
                <a:cs typeface="Fira Sans Book"/>
              </a:defRPr>
            </a:lvl1pPr>
          </a:lstStyle>
          <a:p>
            <a:r>
              <a:rPr lang="en-US" noProof="0"/>
              <a:t>Add title</a:t>
            </a:r>
          </a:p>
        </p:txBody>
      </p:sp>
      <p:sp>
        <p:nvSpPr>
          <p:cNvPr id="14" name="Textplatzhalter 5"/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694260" y="3481757"/>
            <a:ext cx="7763940" cy="324036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r>
              <a:rPr lang="en-US" noProof="0">
                <a:solidFill>
                  <a:srgbClr val="FFFFFF"/>
                </a:solidFill>
              </a:rPr>
              <a:t>Subline for divider with colour only</a:t>
            </a:r>
          </a:p>
        </p:txBody>
      </p:sp>
    </p:spTree>
    <p:extLst>
      <p:ext uri="{BB962C8B-B14F-4D97-AF65-F5344CB8AC3E}">
        <p14:creationId xmlns:p14="http://schemas.microsoft.com/office/powerpoint/2010/main" val="401801664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Dark Blu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0960" cy="5143500"/>
          </a:xfrm>
          <a:prstGeom prst="rect">
            <a:avLst/>
          </a:prstGeom>
        </p:spPr>
      </p:pic>
      <p:sp>
        <p:nvSpPr>
          <p:cNvPr id="3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02486" y="211874"/>
            <a:ext cx="7755713" cy="576000"/>
          </a:xfrm>
        </p:spPr>
        <p:txBody>
          <a:bodyPr anchor="b"/>
          <a:lstStyle>
            <a:lvl1pPr>
              <a:defRPr sz="2000" b="0" baseline="0">
                <a:solidFill>
                  <a:srgbClr val="FFFFFF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Title / </a:t>
            </a:r>
            <a:r>
              <a:rPr lang="en-US" noProof="0" dirty="0" err="1"/>
              <a:t>Subline</a:t>
            </a:r>
            <a:r>
              <a:rPr lang="en-US" noProof="0" dirty="0"/>
              <a:t> (Optional)</a:t>
            </a:r>
          </a:p>
        </p:txBody>
      </p:sp>
      <p:sp>
        <p:nvSpPr>
          <p:cNvPr id="4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3788" y="1034415"/>
            <a:ext cx="7764411" cy="3513773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5" name="Bild 4" descr="HERE_Logo_2016_V01_0_White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200" y="4640400"/>
            <a:ext cx="435047" cy="3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97326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Dark Blue, plai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04396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pic>
        <p:nvPicPr>
          <p:cNvPr id="3" name="Bild 2" descr="HERE_Logo_2016_V01_0_White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200" y="4640400"/>
            <a:ext cx="435047" cy="396000"/>
          </a:xfrm>
          <a:prstGeom prst="rect">
            <a:avLst/>
          </a:prstGeom>
        </p:spPr>
      </p:pic>
      <p:sp>
        <p:nvSpPr>
          <p:cNvPr id="8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02486" y="211874"/>
            <a:ext cx="7755713" cy="576000"/>
          </a:xfrm>
        </p:spPr>
        <p:txBody>
          <a:bodyPr anchor="b"/>
          <a:lstStyle>
            <a:lvl1pPr>
              <a:defRPr sz="2000" b="0" baseline="0">
                <a:solidFill>
                  <a:srgbClr val="FFFFFF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Title / </a:t>
            </a:r>
            <a:r>
              <a:rPr lang="en-US" noProof="0" dirty="0" err="1"/>
              <a:t>Subline</a:t>
            </a:r>
            <a:r>
              <a:rPr lang="en-US" noProof="0" dirty="0"/>
              <a:t> (Optional)</a:t>
            </a:r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3788" y="1034415"/>
            <a:ext cx="7764411" cy="3513773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358910164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Dark Blue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4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711184" y="1117545"/>
            <a:ext cx="7747016" cy="3513774"/>
          </a:xfrm>
        </p:spPr>
        <p:txBody>
          <a:bodyPr tIns="18000"/>
          <a:lstStyle>
            <a:lvl1pPr marL="0" indent="0">
              <a:buNone/>
              <a:defRPr sz="4000">
                <a:solidFill>
                  <a:schemeClr val="accent3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16024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rge Text+Subt (Dark Blue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4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711184" y="1117545"/>
            <a:ext cx="7747016" cy="3513774"/>
          </a:xfrm>
        </p:spPr>
        <p:txBody>
          <a:bodyPr tIns="18000"/>
          <a:lstStyle>
            <a:lvl1pPr marL="0" indent="0">
              <a:buNone/>
              <a:defRPr sz="4000">
                <a:solidFill>
                  <a:schemeClr val="accent3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7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717038" y="787503"/>
            <a:ext cx="7747000" cy="20955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800" indent="0">
              <a:buFontTx/>
              <a:buNone/>
              <a:defRPr/>
            </a:lvl2pPr>
            <a:lvl3pPr marL="357187" indent="0">
              <a:buFontTx/>
              <a:buNone/>
              <a:defRPr/>
            </a:lvl3pPr>
            <a:lvl4pPr marL="539750" indent="0">
              <a:buFontTx/>
              <a:buNone/>
              <a:defRPr/>
            </a:lvl4pPr>
            <a:lvl5pPr marL="719138" indent="0">
              <a:buFontTx/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Click to edit subtitle (Optional)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36902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, Text and Content (Dark Blue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4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711867" y="1118180"/>
            <a:ext cx="7746334" cy="3513138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Char char="•"/>
              <a:defRPr sz="1800">
                <a:solidFill>
                  <a:schemeClr val="bg2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4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4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4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4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406361858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ullets, Text and Content (Dark Blue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4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711867" y="1118180"/>
            <a:ext cx="7746334" cy="3513138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Char char="•"/>
              <a:defRPr sz="1800">
                <a:solidFill>
                  <a:schemeClr val="bg2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4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4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4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4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717038" y="787503"/>
            <a:ext cx="7747000" cy="20955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800" indent="0">
              <a:buFontTx/>
              <a:buNone/>
              <a:defRPr/>
            </a:lvl2pPr>
            <a:lvl3pPr marL="357187" indent="0">
              <a:buFontTx/>
              <a:buNone/>
              <a:defRPr/>
            </a:lvl3pPr>
            <a:lvl4pPr marL="539750" indent="0">
              <a:buFontTx/>
              <a:buNone/>
              <a:defRPr/>
            </a:lvl4pPr>
            <a:lvl5pPr marL="719138" indent="0">
              <a:buFontTx/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Click to edit subtitle (Optional)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564304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(Light Blu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 1" descr="lightblue_1920x1080_2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4260" y="1239602"/>
            <a:ext cx="3806303" cy="652698"/>
          </a:xfrm>
        </p:spPr>
        <p:txBody>
          <a:bodyPr tIns="18000"/>
          <a:lstStyle>
            <a:lvl1pPr marL="0" indent="0">
              <a:buNone/>
              <a:defRPr sz="4800" b="0" i="0" baseline="0">
                <a:solidFill>
                  <a:schemeClr val="bg1"/>
                </a:solidFill>
                <a:latin typeface="Fira Sans Medium"/>
                <a:ea typeface="Fira Sans Book" panose="020B0503050000020004" pitchFamily="34" charset="0"/>
                <a:cs typeface="Fira Sans Medium"/>
              </a:defRPr>
            </a:lvl1pPr>
          </a:lstStyle>
          <a:p>
            <a:pPr lvl="0"/>
            <a:r>
              <a:rPr lang="en-US" noProof="0"/>
              <a:t>Add number</a:t>
            </a:r>
          </a:p>
        </p:txBody>
      </p:sp>
      <p:sp>
        <p:nvSpPr>
          <p:cNvPr id="13" name="Title 3"/>
          <p:cNvSpPr>
            <a:spLocks noGrp="1"/>
          </p:cNvSpPr>
          <p:nvPr>
            <p:ph type="title" hasCustomPrompt="1"/>
          </p:nvPr>
        </p:nvSpPr>
        <p:spPr>
          <a:xfrm>
            <a:off x="694261" y="1914062"/>
            <a:ext cx="7763940" cy="1439341"/>
          </a:xfrm>
        </p:spPr>
        <p:txBody>
          <a:bodyPr anchor="t" anchorCtr="0"/>
          <a:lstStyle>
            <a:lvl1pPr>
              <a:defRPr sz="4800" b="0" i="0" baseline="0">
                <a:solidFill>
                  <a:schemeClr val="bg1"/>
                </a:solidFill>
                <a:latin typeface="Fira Sans Book"/>
                <a:ea typeface="Fira Sans Medium" panose="020B0603050000020004" pitchFamily="34" charset="0"/>
                <a:cs typeface="Fira Sans Book"/>
              </a:defRPr>
            </a:lvl1pPr>
          </a:lstStyle>
          <a:p>
            <a:r>
              <a:rPr lang="en-US" noProof="0" dirty="0"/>
              <a:t>Add title</a:t>
            </a:r>
          </a:p>
        </p:txBody>
      </p:sp>
      <p:sp>
        <p:nvSpPr>
          <p:cNvPr id="14" name="Textplatzhalter 5"/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694260" y="3481757"/>
            <a:ext cx="7763940" cy="324036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r>
              <a:rPr lang="en-US" noProof="0">
                <a:solidFill>
                  <a:srgbClr val="FFFFFF"/>
                </a:solidFill>
              </a:rPr>
              <a:t>Subline for divider with colour only</a:t>
            </a:r>
          </a:p>
        </p:txBody>
      </p:sp>
    </p:spTree>
    <p:extLst>
      <p:ext uri="{BB962C8B-B14F-4D97-AF65-F5344CB8AC3E}">
        <p14:creationId xmlns:p14="http://schemas.microsoft.com/office/powerpoint/2010/main" val="56668386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>
          <p15:clr>
            <a:srgbClr val="FBAE4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Light Blu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0960" cy="5143500"/>
          </a:xfrm>
          <a:prstGeom prst="rect">
            <a:avLst/>
          </a:prstGeom>
        </p:spPr>
      </p:pic>
      <p:sp>
        <p:nvSpPr>
          <p:cNvPr id="3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02486" y="211874"/>
            <a:ext cx="7755713" cy="576000"/>
          </a:xfrm>
        </p:spPr>
        <p:txBody>
          <a:bodyPr anchor="b"/>
          <a:lstStyle>
            <a:lvl1pPr>
              <a:defRPr sz="2000" b="0" baseline="0">
                <a:solidFill>
                  <a:srgbClr val="FFFFFF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Title / </a:t>
            </a:r>
            <a:r>
              <a:rPr lang="en-US" noProof="0" dirty="0" err="1"/>
              <a:t>Subline</a:t>
            </a:r>
            <a:r>
              <a:rPr lang="en-US" noProof="0" dirty="0"/>
              <a:t> (Optional)</a:t>
            </a:r>
          </a:p>
        </p:txBody>
      </p:sp>
      <p:sp>
        <p:nvSpPr>
          <p:cNvPr id="4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3788" y="1034415"/>
            <a:ext cx="7764411" cy="3513773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5" name="Bild 4" descr="HERE_Logo_2016_V01_0_White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200" y="4640400"/>
            <a:ext cx="435047" cy="3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48806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Light Blue, plai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4391D3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pic>
        <p:nvPicPr>
          <p:cNvPr id="3" name="Bild 2" descr="HERE_Logo_2016_V01_0_White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200" y="4640400"/>
            <a:ext cx="435047" cy="396000"/>
          </a:xfrm>
          <a:prstGeom prst="rect">
            <a:avLst/>
          </a:prstGeom>
        </p:spPr>
      </p:pic>
      <p:sp>
        <p:nvSpPr>
          <p:cNvPr id="8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02486" y="211874"/>
            <a:ext cx="7755713" cy="576000"/>
          </a:xfrm>
        </p:spPr>
        <p:txBody>
          <a:bodyPr anchor="b"/>
          <a:lstStyle>
            <a:lvl1pPr>
              <a:defRPr sz="2000" b="0" baseline="0">
                <a:solidFill>
                  <a:srgbClr val="FFFFFF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Title / </a:t>
            </a:r>
            <a:r>
              <a:rPr lang="en-US" noProof="0" dirty="0" err="1"/>
              <a:t>Subline</a:t>
            </a:r>
            <a:r>
              <a:rPr lang="en-US" noProof="0" dirty="0"/>
              <a:t> (Optional)</a:t>
            </a:r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3788" y="1034415"/>
            <a:ext cx="7764411" cy="3513773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362634224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Light Blue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5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711184" y="1117545"/>
            <a:ext cx="7747016" cy="3513774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383C45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06949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rge Text (Light Blue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5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711184" y="1117545"/>
            <a:ext cx="7747016" cy="3513774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383C45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7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717038" y="787503"/>
            <a:ext cx="7747000" cy="20955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800" indent="0">
              <a:buFontTx/>
              <a:buNone/>
              <a:defRPr/>
            </a:lvl2pPr>
            <a:lvl3pPr marL="357187" indent="0">
              <a:buFontTx/>
              <a:buNone/>
              <a:defRPr/>
            </a:lvl3pPr>
            <a:lvl4pPr marL="539750" indent="0">
              <a:buFontTx/>
              <a:buNone/>
              <a:defRPr/>
            </a:lvl4pPr>
            <a:lvl5pPr marL="719138" indent="0">
              <a:buFontTx/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Click to edit subtitle (Optional)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380511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, Text and Content (Light Blue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rgbClr val="52A3DB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711867" y="1035050"/>
            <a:ext cx="7746334" cy="3513138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5"/>
              </a:buClr>
              <a:buFont typeface="Arial" panose="020B0604020202020204" pitchFamily="34" charset="0"/>
              <a:buChar char="•"/>
              <a:defRPr sz="1800">
                <a:solidFill>
                  <a:schemeClr val="bg2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5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5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5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5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57048354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ullets, Text and Content (Light Blue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rgbClr val="52A3DB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711867" y="1035050"/>
            <a:ext cx="7746334" cy="3513138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5"/>
              </a:buClr>
              <a:buFont typeface="Arial" panose="020B0604020202020204" pitchFamily="34" charset="0"/>
              <a:buChar char="•"/>
              <a:defRPr sz="1800">
                <a:solidFill>
                  <a:schemeClr val="bg2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5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5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5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5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717038" y="787503"/>
            <a:ext cx="7747000" cy="20955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800" indent="0">
              <a:buFontTx/>
              <a:buNone/>
              <a:defRPr/>
            </a:lvl2pPr>
            <a:lvl3pPr marL="357187" indent="0">
              <a:buFontTx/>
              <a:buNone/>
              <a:defRPr/>
            </a:lvl3pPr>
            <a:lvl4pPr marL="539750" indent="0">
              <a:buFontTx/>
              <a:buNone/>
              <a:defRPr/>
            </a:lvl4pPr>
            <a:lvl5pPr marL="719138" indent="0">
              <a:buFontTx/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Click to edit subtitle (Optional)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41607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vider (Dark Blu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 6" descr="bg_ocean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0481" cy="5143500"/>
          </a:xfrm>
          <a:prstGeom prst="rect">
            <a:avLst/>
          </a:prstGeom>
        </p:spPr>
      </p:pic>
      <p:sp>
        <p:nvSpPr>
          <p:cNvPr id="11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4260" y="1239602"/>
            <a:ext cx="3806303" cy="652698"/>
          </a:xfrm>
        </p:spPr>
        <p:txBody>
          <a:bodyPr tIns="18000"/>
          <a:lstStyle>
            <a:lvl1pPr marL="0" indent="0">
              <a:buNone/>
              <a:defRPr sz="4800" b="0" i="0" baseline="0">
                <a:solidFill>
                  <a:schemeClr val="bg1"/>
                </a:solidFill>
                <a:latin typeface="Fira Sans Medium"/>
                <a:ea typeface="Fira Sans Book" panose="020B0503050000020004" pitchFamily="34" charset="0"/>
                <a:cs typeface="Fira Sans Medium"/>
              </a:defRPr>
            </a:lvl1pPr>
          </a:lstStyle>
          <a:p>
            <a:pPr lvl="0"/>
            <a:r>
              <a:rPr lang="en-US" noProof="0" dirty="0"/>
              <a:t>Add number</a:t>
            </a:r>
          </a:p>
        </p:txBody>
      </p:sp>
      <p:sp>
        <p:nvSpPr>
          <p:cNvPr id="13" name="Title 3"/>
          <p:cNvSpPr>
            <a:spLocks noGrp="1"/>
          </p:cNvSpPr>
          <p:nvPr>
            <p:ph type="title" hasCustomPrompt="1"/>
          </p:nvPr>
        </p:nvSpPr>
        <p:spPr>
          <a:xfrm>
            <a:off x="694261" y="1914062"/>
            <a:ext cx="7763940" cy="1439341"/>
          </a:xfrm>
        </p:spPr>
        <p:txBody>
          <a:bodyPr anchor="t" anchorCtr="0"/>
          <a:lstStyle>
            <a:lvl1pPr>
              <a:defRPr sz="4800" b="0" i="0" baseline="0">
                <a:solidFill>
                  <a:schemeClr val="bg1"/>
                </a:solidFill>
                <a:latin typeface="Fira Sans Book"/>
                <a:ea typeface="Fira Sans Medium" panose="020B0603050000020004" pitchFamily="34" charset="0"/>
                <a:cs typeface="Fira Sans Book"/>
              </a:defRPr>
            </a:lvl1pPr>
          </a:lstStyle>
          <a:p>
            <a:r>
              <a:rPr lang="en-US" noProof="0"/>
              <a:t>Add title</a:t>
            </a:r>
          </a:p>
        </p:txBody>
      </p:sp>
      <p:sp>
        <p:nvSpPr>
          <p:cNvPr id="14" name="Textplatzhalter 5"/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694260" y="3481757"/>
            <a:ext cx="7763940" cy="324036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r>
              <a:rPr lang="en-US" noProof="0">
                <a:solidFill>
                  <a:srgbClr val="FFFFFF"/>
                </a:solidFill>
              </a:rPr>
              <a:t>Subline for divider with colour only</a:t>
            </a:r>
          </a:p>
        </p:txBody>
      </p:sp>
    </p:spTree>
    <p:extLst>
      <p:ext uri="{BB962C8B-B14F-4D97-AF65-F5344CB8AC3E}">
        <p14:creationId xmlns:p14="http://schemas.microsoft.com/office/powerpoint/2010/main" val="155928738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>
          <p15:clr>
            <a:srgbClr val="FBAE4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(Purp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 6" descr="bg_purple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9140482" cy="5143500"/>
          </a:xfrm>
          <a:prstGeom prst="rect">
            <a:avLst/>
          </a:prstGeom>
        </p:spPr>
      </p:pic>
      <p:sp>
        <p:nvSpPr>
          <p:cNvPr id="11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4260" y="1239602"/>
            <a:ext cx="3806303" cy="652698"/>
          </a:xfrm>
        </p:spPr>
        <p:txBody>
          <a:bodyPr tIns="18000"/>
          <a:lstStyle>
            <a:lvl1pPr marL="0" indent="0">
              <a:buNone/>
              <a:defRPr sz="4800" b="0" i="0" baseline="0">
                <a:solidFill>
                  <a:schemeClr val="bg1"/>
                </a:solidFill>
                <a:latin typeface="Fira Sans Medium"/>
                <a:ea typeface="Fira Sans Book" panose="020B0503050000020004" pitchFamily="34" charset="0"/>
                <a:cs typeface="Fira Sans Medium"/>
              </a:defRPr>
            </a:lvl1pPr>
          </a:lstStyle>
          <a:p>
            <a:pPr lvl="0"/>
            <a:r>
              <a:rPr lang="en-US" noProof="0"/>
              <a:t>Add number</a:t>
            </a:r>
          </a:p>
        </p:txBody>
      </p:sp>
      <p:sp>
        <p:nvSpPr>
          <p:cNvPr id="13" name="Title 3"/>
          <p:cNvSpPr>
            <a:spLocks noGrp="1"/>
          </p:cNvSpPr>
          <p:nvPr>
            <p:ph type="title" hasCustomPrompt="1"/>
          </p:nvPr>
        </p:nvSpPr>
        <p:spPr>
          <a:xfrm>
            <a:off x="694261" y="1914062"/>
            <a:ext cx="7763940" cy="1439341"/>
          </a:xfrm>
        </p:spPr>
        <p:txBody>
          <a:bodyPr anchor="t" anchorCtr="0"/>
          <a:lstStyle>
            <a:lvl1pPr>
              <a:defRPr sz="4800" b="0" i="0" baseline="0">
                <a:solidFill>
                  <a:schemeClr val="bg1"/>
                </a:solidFill>
                <a:latin typeface="Fira Sans Book"/>
                <a:ea typeface="Fira Sans Medium" panose="020B0603050000020004" pitchFamily="34" charset="0"/>
                <a:cs typeface="Fira Sans Book"/>
              </a:defRPr>
            </a:lvl1pPr>
          </a:lstStyle>
          <a:p>
            <a:r>
              <a:rPr lang="en-US" noProof="0" dirty="0"/>
              <a:t>Add title</a:t>
            </a:r>
          </a:p>
        </p:txBody>
      </p:sp>
      <p:sp>
        <p:nvSpPr>
          <p:cNvPr id="14" name="Textplatzhalter 5"/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694260" y="3481757"/>
            <a:ext cx="7763940" cy="324036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r>
              <a:rPr lang="en-US" noProof="0">
                <a:solidFill>
                  <a:srgbClr val="FFFFFF"/>
                </a:solidFill>
              </a:rPr>
              <a:t>Subline for divider with colour only</a:t>
            </a:r>
          </a:p>
        </p:txBody>
      </p:sp>
    </p:spTree>
    <p:extLst>
      <p:ext uri="{BB962C8B-B14F-4D97-AF65-F5344CB8AC3E}">
        <p14:creationId xmlns:p14="http://schemas.microsoft.com/office/powerpoint/2010/main" val="411062190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>
          <p15:clr>
            <a:srgbClr val="FBAE4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Purp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0960" cy="5143500"/>
          </a:xfrm>
          <a:prstGeom prst="rect">
            <a:avLst/>
          </a:prstGeom>
        </p:spPr>
      </p:pic>
      <p:sp>
        <p:nvSpPr>
          <p:cNvPr id="3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02486" y="211874"/>
            <a:ext cx="7755713" cy="576000"/>
          </a:xfrm>
        </p:spPr>
        <p:txBody>
          <a:bodyPr anchor="b"/>
          <a:lstStyle>
            <a:lvl1pPr>
              <a:defRPr sz="2000" b="0" baseline="0">
                <a:solidFill>
                  <a:srgbClr val="FFFFFF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Title / </a:t>
            </a:r>
            <a:r>
              <a:rPr lang="en-US" noProof="0" dirty="0" err="1"/>
              <a:t>Subline</a:t>
            </a:r>
            <a:r>
              <a:rPr lang="en-US" noProof="0" dirty="0"/>
              <a:t> (Optional)</a:t>
            </a:r>
          </a:p>
        </p:txBody>
      </p:sp>
      <p:sp>
        <p:nvSpPr>
          <p:cNvPr id="4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3788" y="1034415"/>
            <a:ext cx="7764411" cy="3513773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5" name="Bild 4" descr="HERE_Logo_2016_V01_0_White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200" y="4640400"/>
            <a:ext cx="435047" cy="3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07374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Purple, plai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3258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pic>
        <p:nvPicPr>
          <p:cNvPr id="3" name="Bild 2" descr="HERE_Logo_2016_V01_0_White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200" y="4640400"/>
            <a:ext cx="435047" cy="396000"/>
          </a:xfrm>
          <a:prstGeom prst="rect">
            <a:avLst/>
          </a:prstGeom>
        </p:spPr>
      </p:pic>
      <p:sp>
        <p:nvSpPr>
          <p:cNvPr id="8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02486" y="211874"/>
            <a:ext cx="7755713" cy="576000"/>
          </a:xfrm>
        </p:spPr>
        <p:txBody>
          <a:bodyPr anchor="b"/>
          <a:lstStyle>
            <a:lvl1pPr>
              <a:defRPr sz="2000" b="0" baseline="0">
                <a:solidFill>
                  <a:srgbClr val="FFFFFF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Title / </a:t>
            </a:r>
            <a:r>
              <a:rPr lang="en-US" noProof="0" dirty="0" err="1"/>
              <a:t>Subline</a:t>
            </a:r>
            <a:r>
              <a:rPr lang="en-US" noProof="0" dirty="0"/>
              <a:t> (Optional)</a:t>
            </a:r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3788" y="1034415"/>
            <a:ext cx="7764411" cy="3513773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390128329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Purple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6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711184" y="1117545"/>
            <a:ext cx="7747016" cy="3513774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383C45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48346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rge Text+subt (Purple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rgbClr val="673A93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711184" y="1117545"/>
            <a:ext cx="7747016" cy="3513774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383C45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7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717038" y="787503"/>
            <a:ext cx="7747000" cy="20955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800" indent="0">
              <a:buFontTx/>
              <a:buNone/>
              <a:defRPr/>
            </a:lvl2pPr>
            <a:lvl3pPr marL="357187" indent="0">
              <a:buFontTx/>
              <a:buNone/>
              <a:defRPr/>
            </a:lvl3pPr>
            <a:lvl4pPr marL="539750" indent="0">
              <a:buFontTx/>
              <a:buNone/>
              <a:defRPr/>
            </a:lvl4pPr>
            <a:lvl5pPr marL="719138" indent="0">
              <a:buFontTx/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Click to edit subtitle (Optional)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669153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, Text and Content (Purple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6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711867" y="1118180"/>
            <a:ext cx="7746334" cy="3513138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Char char="•"/>
              <a:defRPr sz="1800">
                <a:solidFill>
                  <a:schemeClr val="bg2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6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6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6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6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34490810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ullets, Text and Content (Purple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6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711867" y="1118180"/>
            <a:ext cx="7746334" cy="3513138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Char char="•"/>
              <a:defRPr sz="1800">
                <a:solidFill>
                  <a:schemeClr val="bg2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6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6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6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6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717038" y="787503"/>
            <a:ext cx="7747000" cy="20955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800" indent="0">
              <a:buFontTx/>
              <a:buNone/>
              <a:defRPr/>
            </a:lvl2pPr>
            <a:lvl3pPr marL="357187" indent="0">
              <a:buFontTx/>
              <a:buNone/>
              <a:defRPr/>
            </a:lvl3pPr>
            <a:lvl4pPr marL="539750" indent="0">
              <a:buFontTx/>
              <a:buNone/>
              <a:defRPr/>
            </a:lvl4pPr>
            <a:lvl5pPr marL="719138" indent="0">
              <a:buFontTx/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Click to edit subtitle (Optional)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2861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7.xml"/><Relationship Id="rId21" Type="http://schemas.openxmlformats.org/officeDocument/2006/relationships/slideLayout" Target="../slideLayouts/slideLayout25.xml"/><Relationship Id="rId7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21.xml"/><Relationship Id="rId25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6" Type="http://schemas.openxmlformats.org/officeDocument/2006/relationships/slideLayout" Target="../slideLayouts/slideLayout20.xml"/><Relationship Id="rId20" Type="http://schemas.openxmlformats.org/officeDocument/2006/relationships/slideLayout" Target="../slideLayouts/slideLayout24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24" Type="http://schemas.openxmlformats.org/officeDocument/2006/relationships/slideLayout" Target="../slideLayouts/slideLayout28.xml"/><Relationship Id="rId5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9.xml"/><Relationship Id="rId23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14.xml"/><Relationship Id="rId19" Type="http://schemas.openxmlformats.org/officeDocument/2006/relationships/slideLayout" Target="../slideLayouts/slideLayout23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8.xml"/><Relationship Id="rId22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5" Type="http://schemas.openxmlformats.org/officeDocument/2006/relationships/slideLayout" Target="../slideLayouts/slideLayout33.xml"/><Relationship Id="rId4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5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9.xml"/><Relationship Id="rId9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theme" Target="../theme/theme5.xml"/><Relationship Id="rId3" Type="http://schemas.openxmlformats.org/officeDocument/2006/relationships/slideLayout" Target="../slideLayouts/slideLayout46.xml"/><Relationship Id="rId7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 bwMode="gray">
          <a:xfrm>
            <a:off x="539749" y="303498"/>
            <a:ext cx="7704139" cy="86409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 err="1"/>
              <a:t>Titelmasterformat</a:t>
            </a:r>
            <a:r>
              <a:rPr lang="en-GB" noProof="0" dirty="0"/>
              <a:t> </a:t>
            </a:r>
            <a:r>
              <a:rPr lang="en-GB" noProof="0" dirty="0" err="1"/>
              <a:t>durch</a:t>
            </a:r>
            <a:r>
              <a:rPr lang="en-GB" noProof="0" dirty="0"/>
              <a:t> </a:t>
            </a:r>
            <a:r>
              <a:rPr lang="en-GB" noProof="0" dirty="0" err="1"/>
              <a:t>Klicken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 bwMode="gray">
          <a:xfrm>
            <a:off x="539750" y="1357746"/>
            <a:ext cx="7704138" cy="326664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 err="1"/>
              <a:t>Textmasterformat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  <a:p>
            <a:pPr lvl="1"/>
            <a:r>
              <a:rPr lang="en-GB" noProof="0" dirty="0" err="1"/>
              <a:t>Zweite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2"/>
            <a:r>
              <a:rPr lang="en-GB" noProof="0" dirty="0" err="1"/>
              <a:t>Dritte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3"/>
            <a:r>
              <a:rPr lang="en-GB" noProof="0" dirty="0" err="1"/>
              <a:t>Vierte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4"/>
            <a:r>
              <a:rPr lang="en-GB" noProof="0" dirty="0" err="1"/>
              <a:t>Fünfte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endParaRPr lang="en-GB" sz="1400" dirty="0" err="1">
              <a:solidFill>
                <a:schemeClr val="tx1"/>
              </a:solidFill>
            </a:endParaRPr>
          </a:p>
        </p:txBody>
      </p:sp>
      <p:sp>
        <p:nvSpPr>
          <p:cNvPr id="4" name="Rechteck 3"/>
          <p:cNvSpPr/>
          <p:nvPr userDrawn="1"/>
        </p:nvSpPr>
        <p:spPr>
          <a:xfrm>
            <a:off x="287524" y="-308570"/>
            <a:ext cx="8568952" cy="236562"/>
          </a:xfrm>
          <a:prstGeom prst="rect">
            <a:avLst/>
          </a:prstGeom>
          <a:solidFill>
            <a:schemeClr val="accent4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de-DE" sz="1200" dirty="0">
                <a:solidFill>
                  <a:schemeClr val="bg1"/>
                </a:solidFill>
              </a:rPr>
              <a:t>HERE-PPT-Master_blue_v1.0</a:t>
            </a:r>
          </a:p>
        </p:txBody>
      </p:sp>
    </p:spTree>
    <p:extLst>
      <p:ext uri="{BB962C8B-B14F-4D97-AF65-F5344CB8AC3E}">
        <p14:creationId xmlns:p14="http://schemas.microsoft.com/office/powerpoint/2010/main" val="743565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825" r:id="rId3"/>
    <p:sldLayoutId id="2147483826" r:id="rId4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400" b="1" kern="1200">
          <a:solidFill>
            <a:schemeClr val="accent2"/>
          </a:solidFill>
          <a:latin typeface="+mj-lt"/>
          <a:ea typeface="+mj-ea"/>
          <a:cs typeface="+mj-cs"/>
        </a:defRPr>
      </a:lvl1pPr>
    </p:titleStyle>
    <p:bodyStyle>
      <a:lvl1pPr marL="177800" indent="-1778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7188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39750" indent="-182563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719138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896938" indent="-1778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872" userDrawn="1">
          <p15:clr>
            <a:srgbClr val="F26B43"/>
          </p15:clr>
        </p15:guide>
        <p15:guide id="2" pos="340" userDrawn="1">
          <p15:clr>
            <a:srgbClr val="F26B43"/>
          </p15:clr>
        </p15:guide>
        <p15:guide id="3" pos="226" userDrawn="1">
          <p15:clr>
            <a:srgbClr val="F26B43"/>
          </p15:clr>
        </p15:guide>
        <p15:guide id="5" pos="5193" userDrawn="1">
          <p15:clr>
            <a:srgbClr val="F26B43"/>
          </p15:clr>
        </p15:guide>
        <p15:guide id="6" orient="horz" pos="2913" userDrawn="1">
          <p15:clr>
            <a:srgbClr val="F26B43"/>
          </p15:clr>
        </p15:guide>
        <p15:guide id="7" orient="horz" pos="3026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 bwMode="gray">
          <a:xfrm>
            <a:off x="539749" y="303498"/>
            <a:ext cx="7704139" cy="86409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 err="1"/>
              <a:t>Titelmasterformat</a:t>
            </a:r>
            <a:r>
              <a:rPr lang="en-GB" noProof="0" dirty="0"/>
              <a:t> </a:t>
            </a:r>
            <a:r>
              <a:rPr lang="en-GB" noProof="0" dirty="0" err="1"/>
              <a:t>durch</a:t>
            </a:r>
            <a:r>
              <a:rPr lang="en-GB" noProof="0" dirty="0"/>
              <a:t> </a:t>
            </a:r>
            <a:r>
              <a:rPr lang="en-GB" noProof="0" dirty="0" err="1"/>
              <a:t>Klicken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 bwMode="gray">
          <a:xfrm>
            <a:off x="539750" y="1357746"/>
            <a:ext cx="7704138" cy="326664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 err="1"/>
              <a:t>Textmasterformat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  <a:p>
            <a:pPr lvl="1"/>
            <a:r>
              <a:rPr lang="en-GB" noProof="0" dirty="0" err="1"/>
              <a:t>Zweite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2"/>
            <a:r>
              <a:rPr lang="en-GB" noProof="0" dirty="0" err="1"/>
              <a:t>Dritte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3"/>
            <a:r>
              <a:rPr lang="en-GB" noProof="0" dirty="0" err="1"/>
              <a:t>Vierte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4"/>
            <a:r>
              <a:rPr lang="en-GB" noProof="0" dirty="0" err="1"/>
              <a:t>Fünfte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sp>
        <p:nvSpPr>
          <p:cNvPr id="5" name="Fußzeilenplatzhalter 4"/>
          <p:cNvSpPr txBox="1">
            <a:spLocks/>
          </p:cNvSpPr>
          <p:nvPr/>
        </p:nvSpPr>
        <p:spPr bwMode="gray">
          <a:xfrm>
            <a:off x="693414" y="4866150"/>
            <a:ext cx="5030516" cy="143282"/>
          </a:xfrm>
          <a:prstGeom prst="rect">
            <a:avLst/>
          </a:prstGeom>
        </p:spPr>
        <p:txBody>
          <a:bodyPr vert="horz" lIns="0" tIns="0" rIns="0" bIns="0" rtlCol="0" anchor="t"/>
          <a:lstStyle>
            <a:defPPr>
              <a:defRPr lang="de-DE"/>
            </a:defPPr>
            <a:lvl1pPr marL="0" algn="l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noProof="0" dirty="0">
                <a:solidFill>
                  <a:srgbClr val="383C45"/>
                </a:solidFill>
              </a:rPr>
              <a:t>Presentation title | Month 00, 2016</a:t>
            </a:r>
          </a:p>
        </p:txBody>
      </p:sp>
      <p:sp>
        <p:nvSpPr>
          <p:cNvPr id="6" name="Foliennummernplatzhalter 5"/>
          <p:cNvSpPr txBox="1">
            <a:spLocks/>
          </p:cNvSpPr>
          <p:nvPr/>
        </p:nvSpPr>
        <p:spPr bwMode="gray">
          <a:xfrm>
            <a:off x="467544" y="4866150"/>
            <a:ext cx="179822" cy="143282"/>
          </a:xfrm>
          <a:prstGeom prst="rect">
            <a:avLst/>
          </a:prstGeom>
        </p:spPr>
        <p:txBody>
          <a:bodyPr vert="horz" wrap="none" lIns="0" tIns="0" rIns="0" bIns="0" rtlCol="0" anchor="t"/>
          <a:lstStyle>
            <a:defPPr>
              <a:defRPr lang="de-DE"/>
            </a:defPPr>
            <a:lvl1pPr marL="0" algn="l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1DD25D9-7E01-4AB4-9E42-97E845B235CB}" type="slidenum">
              <a:rPr lang="en-US" noProof="0" smtClean="0">
                <a:solidFill>
                  <a:srgbClr val="383C45"/>
                </a:solidFill>
              </a:rPr>
              <a:pPr/>
              <a:t>‹#›</a:t>
            </a:fld>
            <a:endParaRPr lang="en-US" noProof="0">
              <a:solidFill>
                <a:srgbClr val="383C45"/>
              </a:solidFill>
            </a:endParaRPr>
          </a:p>
        </p:txBody>
      </p:sp>
      <p:sp>
        <p:nvSpPr>
          <p:cNvPr id="8" name="Date Placeholder 3"/>
          <p:cNvSpPr txBox="1">
            <a:spLocks/>
          </p:cNvSpPr>
          <p:nvPr/>
        </p:nvSpPr>
        <p:spPr>
          <a:xfrm>
            <a:off x="5795939" y="4866150"/>
            <a:ext cx="1980219" cy="144000"/>
          </a:xfrm>
          <a:prstGeom prst="rect">
            <a:avLst/>
          </a:prstGeom>
        </p:spPr>
        <p:txBody>
          <a:bodyPr vert="horz" wrap="none" lIns="0" tIns="0" rIns="0" bIns="0" rtlCol="0" anchor="t"/>
          <a:lstStyle>
            <a:defPPr>
              <a:defRPr lang="de-DE"/>
            </a:defPPr>
            <a:lvl1pPr marL="0" algn="r" defTabSz="914400" rtl="0" eaLnBrk="1" latinLnBrk="0" hangingPunct="1">
              <a:defRPr sz="8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noProof="0">
                <a:solidFill>
                  <a:srgbClr val="383C45"/>
                </a:solidFill>
              </a:rPr>
              <a:t>© 2016 HERE | HERE Internal Use Only</a:t>
            </a:r>
          </a:p>
        </p:txBody>
      </p:sp>
    </p:spTree>
    <p:extLst>
      <p:ext uri="{BB962C8B-B14F-4D97-AF65-F5344CB8AC3E}">
        <p14:creationId xmlns:p14="http://schemas.microsoft.com/office/powerpoint/2010/main" val="115430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61" r:id="rId2"/>
    <p:sldLayoutId id="2147483828" r:id="rId3"/>
    <p:sldLayoutId id="2147483663" r:id="rId4"/>
    <p:sldLayoutId id="2147483668" r:id="rId5"/>
    <p:sldLayoutId id="2147483684" r:id="rId6"/>
    <p:sldLayoutId id="2147483867" r:id="rId7"/>
    <p:sldLayoutId id="2147483866" r:id="rId8"/>
    <p:sldLayoutId id="2147483870" r:id="rId9"/>
    <p:sldLayoutId id="2147483836" r:id="rId10"/>
    <p:sldLayoutId id="2147483837" r:id="rId11"/>
    <p:sldLayoutId id="2147483838" r:id="rId12"/>
    <p:sldLayoutId id="2147483839" r:id="rId13"/>
    <p:sldLayoutId id="2147483840" r:id="rId14"/>
    <p:sldLayoutId id="2147483841" r:id="rId15"/>
    <p:sldLayoutId id="2147483680" r:id="rId16"/>
    <p:sldLayoutId id="2147483834" r:id="rId17"/>
    <p:sldLayoutId id="2147483833" r:id="rId18"/>
    <p:sldLayoutId id="2147483679" r:id="rId19"/>
    <p:sldLayoutId id="2147483683" r:id="rId20"/>
    <p:sldLayoutId id="2147483654" r:id="rId21"/>
    <p:sldLayoutId id="2147483674" r:id="rId22"/>
    <p:sldLayoutId id="2147483843" r:id="rId23"/>
    <p:sldLayoutId id="2147483842" r:id="rId24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400" b="1" kern="1200">
          <a:solidFill>
            <a:schemeClr val="accent2"/>
          </a:solidFill>
          <a:latin typeface="+mj-lt"/>
          <a:ea typeface="+mj-ea"/>
          <a:cs typeface="+mj-cs"/>
        </a:defRPr>
      </a:lvl1pPr>
    </p:titleStyle>
    <p:bodyStyle>
      <a:lvl1pPr marL="177800" indent="-1778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7188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39750" indent="-182563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719138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896938" indent="-1778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872" userDrawn="1">
          <p15:clr>
            <a:srgbClr val="F26B43"/>
          </p15:clr>
        </p15:guide>
        <p15:guide id="2" pos="340" userDrawn="1">
          <p15:clr>
            <a:srgbClr val="F26B43"/>
          </p15:clr>
        </p15:guide>
        <p15:guide id="3" pos="226" userDrawn="1">
          <p15:clr>
            <a:srgbClr val="F26B43"/>
          </p15:clr>
        </p15:guide>
        <p15:guide id="5" pos="5193" userDrawn="1">
          <p15:clr>
            <a:srgbClr val="F26B43"/>
          </p15:clr>
        </p15:guide>
        <p15:guide id="6" orient="horz" pos="2913" userDrawn="1">
          <p15:clr>
            <a:srgbClr val="F26B43"/>
          </p15:clr>
        </p15:guide>
        <p15:guide id="7" orient="horz" pos="3132" userDrawn="1">
          <p15:clr>
            <a:srgbClr val="F26B43"/>
          </p15:clr>
        </p15:guide>
        <p15:guide id="8" orient="horz" pos="324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 bwMode="gray">
          <a:xfrm>
            <a:off x="539749" y="303498"/>
            <a:ext cx="7704139" cy="86409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 err="1"/>
              <a:t>Titelmasterformat</a:t>
            </a:r>
            <a:r>
              <a:rPr lang="en-GB" noProof="0" dirty="0"/>
              <a:t> </a:t>
            </a:r>
            <a:r>
              <a:rPr lang="en-GB" noProof="0" dirty="0" err="1"/>
              <a:t>durch</a:t>
            </a:r>
            <a:r>
              <a:rPr lang="en-GB" noProof="0" dirty="0"/>
              <a:t> </a:t>
            </a:r>
            <a:r>
              <a:rPr lang="en-GB" noProof="0" dirty="0" err="1"/>
              <a:t>Klicken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 bwMode="gray">
          <a:xfrm>
            <a:off x="539750" y="1357746"/>
            <a:ext cx="7704138" cy="326664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 err="1"/>
              <a:t>Textmasterformat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  <a:p>
            <a:pPr lvl="1"/>
            <a:r>
              <a:rPr lang="en-GB" noProof="0" dirty="0" err="1"/>
              <a:t>Zweite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2"/>
            <a:r>
              <a:rPr lang="en-GB" noProof="0" dirty="0" err="1"/>
              <a:t>Dritte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3"/>
            <a:r>
              <a:rPr lang="en-GB" noProof="0" dirty="0" err="1"/>
              <a:t>Vierte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4"/>
            <a:r>
              <a:rPr lang="en-GB" noProof="0" dirty="0" err="1"/>
              <a:t>Fünfte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sp>
        <p:nvSpPr>
          <p:cNvPr id="5" name="Fußzeilenplatzhalter 4"/>
          <p:cNvSpPr txBox="1">
            <a:spLocks/>
          </p:cNvSpPr>
          <p:nvPr/>
        </p:nvSpPr>
        <p:spPr bwMode="gray">
          <a:xfrm>
            <a:off x="693414" y="4864608"/>
            <a:ext cx="5030516" cy="130256"/>
          </a:xfrm>
          <a:prstGeom prst="rect">
            <a:avLst/>
          </a:prstGeom>
        </p:spPr>
        <p:txBody>
          <a:bodyPr vert="horz" lIns="0" tIns="0" rIns="0" bIns="0" rtlCol="0" anchor="t"/>
          <a:lstStyle>
            <a:defPPr>
              <a:defRPr lang="de-DE"/>
            </a:defPPr>
            <a:lvl1pPr marL="0" algn="l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noProof="0" dirty="0">
                <a:solidFill>
                  <a:srgbClr val="383C45"/>
                </a:solidFill>
              </a:rPr>
              <a:t>Presentation title | Month 00, 2016</a:t>
            </a:r>
          </a:p>
        </p:txBody>
      </p:sp>
      <p:sp>
        <p:nvSpPr>
          <p:cNvPr id="6" name="Foliennummernplatzhalter 5"/>
          <p:cNvSpPr txBox="1">
            <a:spLocks/>
          </p:cNvSpPr>
          <p:nvPr/>
        </p:nvSpPr>
        <p:spPr bwMode="gray">
          <a:xfrm>
            <a:off x="467544" y="4864608"/>
            <a:ext cx="179822" cy="130256"/>
          </a:xfrm>
          <a:prstGeom prst="rect">
            <a:avLst/>
          </a:prstGeom>
        </p:spPr>
        <p:txBody>
          <a:bodyPr vert="horz" wrap="none" lIns="0" tIns="0" rIns="0" bIns="0" rtlCol="0" anchor="t"/>
          <a:lstStyle>
            <a:defPPr>
              <a:defRPr lang="de-DE"/>
            </a:defPPr>
            <a:lvl1pPr marL="0" algn="l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1DD25D9-7E01-4AB4-9E42-97E845B235CB}" type="slidenum">
              <a:rPr lang="en-US" noProof="0" smtClean="0">
                <a:solidFill>
                  <a:srgbClr val="383C45"/>
                </a:solidFill>
              </a:rPr>
              <a:pPr/>
              <a:t>‹#›</a:t>
            </a:fld>
            <a:endParaRPr lang="en-US" noProof="0" dirty="0">
              <a:solidFill>
                <a:srgbClr val="383C45"/>
              </a:solidFill>
            </a:endParaRPr>
          </a:p>
        </p:txBody>
      </p:sp>
      <p:sp>
        <p:nvSpPr>
          <p:cNvPr id="8" name="Date Placeholder 3"/>
          <p:cNvSpPr txBox="1">
            <a:spLocks/>
          </p:cNvSpPr>
          <p:nvPr/>
        </p:nvSpPr>
        <p:spPr>
          <a:xfrm>
            <a:off x="5795939" y="4864608"/>
            <a:ext cx="1980219" cy="130909"/>
          </a:xfrm>
          <a:prstGeom prst="rect">
            <a:avLst/>
          </a:prstGeom>
        </p:spPr>
        <p:txBody>
          <a:bodyPr vert="horz" wrap="none" lIns="0" tIns="0" rIns="0" bIns="0" rtlCol="0" anchor="t"/>
          <a:lstStyle>
            <a:defPPr>
              <a:defRPr lang="de-DE"/>
            </a:defPPr>
            <a:lvl1pPr marL="0" algn="r" defTabSz="914400" rtl="0" eaLnBrk="1" latinLnBrk="0" hangingPunct="1">
              <a:defRPr sz="8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noProof="0" dirty="0">
                <a:solidFill>
                  <a:srgbClr val="383C45"/>
                </a:solidFill>
              </a:rPr>
              <a:t>© 2016 HERE | HERE Internal Use Only</a:t>
            </a:r>
          </a:p>
        </p:txBody>
      </p:sp>
    </p:spTree>
    <p:extLst>
      <p:ext uri="{BB962C8B-B14F-4D97-AF65-F5344CB8AC3E}">
        <p14:creationId xmlns:p14="http://schemas.microsoft.com/office/powerpoint/2010/main" val="204863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  <p:sldLayoutId id="2147483850" r:id="rId2"/>
    <p:sldLayoutId id="2147483851" r:id="rId3"/>
    <p:sldLayoutId id="2147483852" r:id="rId4"/>
    <p:sldLayoutId id="2147483868" r:id="rId5"/>
    <p:sldLayoutId id="2147483853" r:id="rId6"/>
    <p:sldLayoutId id="2147483871" r:id="rId7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400" b="1" kern="1200">
          <a:solidFill>
            <a:schemeClr val="accent2"/>
          </a:solidFill>
          <a:latin typeface="+mj-lt"/>
          <a:ea typeface="+mj-ea"/>
          <a:cs typeface="+mj-cs"/>
        </a:defRPr>
      </a:lvl1pPr>
    </p:titleStyle>
    <p:bodyStyle>
      <a:lvl1pPr marL="177800" indent="-1778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7188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39750" indent="-182563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719138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896938" indent="-1778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872" userDrawn="1">
          <p15:clr>
            <a:srgbClr val="F26B43"/>
          </p15:clr>
        </p15:guide>
        <p15:guide id="2" pos="340" userDrawn="1">
          <p15:clr>
            <a:srgbClr val="F26B43"/>
          </p15:clr>
        </p15:guide>
        <p15:guide id="3" pos="226" userDrawn="1">
          <p15:clr>
            <a:srgbClr val="F26B43"/>
          </p15:clr>
        </p15:guide>
        <p15:guide id="5" pos="5193" userDrawn="1">
          <p15:clr>
            <a:srgbClr val="F26B43"/>
          </p15:clr>
        </p15:guide>
        <p15:guide id="6" orient="horz" pos="2913" userDrawn="1">
          <p15:clr>
            <a:srgbClr val="F26B43"/>
          </p15:clr>
        </p15:guide>
        <p15:guide id="7" orient="horz" pos="3132" userDrawn="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 bwMode="gray">
          <a:xfrm>
            <a:off x="539749" y="303498"/>
            <a:ext cx="7704139" cy="86409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 err="1"/>
              <a:t>Titelmasterformat</a:t>
            </a:r>
            <a:r>
              <a:rPr lang="en-GB" noProof="0" dirty="0"/>
              <a:t> </a:t>
            </a:r>
            <a:r>
              <a:rPr lang="en-GB" noProof="0" dirty="0" err="1"/>
              <a:t>durch</a:t>
            </a:r>
            <a:r>
              <a:rPr lang="en-GB" noProof="0" dirty="0"/>
              <a:t> </a:t>
            </a:r>
            <a:r>
              <a:rPr lang="en-GB" noProof="0" dirty="0" err="1"/>
              <a:t>Klicken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 bwMode="gray">
          <a:xfrm>
            <a:off x="539750" y="1357746"/>
            <a:ext cx="7704138" cy="326664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 err="1"/>
              <a:t>Textmasterformat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  <a:p>
            <a:pPr lvl="1"/>
            <a:r>
              <a:rPr lang="en-GB" noProof="0" dirty="0" err="1"/>
              <a:t>Zweite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2"/>
            <a:r>
              <a:rPr lang="en-GB" noProof="0" dirty="0" err="1"/>
              <a:t>Dritte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3"/>
            <a:r>
              <a:rPr lang="en-GB" noProof="0" dirty="0" err="1"/>
              <a:t>Vierte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4"/>
            <a:r>
              <a:rPr lang="en-GB" noProof="0" dirty="0" err="1"/>
              <a:t>Fünfte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endParaRPr lang="en-GB" sz="1400" dirty="0" err="1">
              <a:solidFill>
                <a:schemeClr val="tx1"/>
              </a:solidFill>
            </a:endParaRPr>
          </a:p>
        </p:txBody>
      </p:sp>
      <p:sp>
        <p:nvSpPr>
          <p:cNvPr id="5" name="Fußzeilenplatzhalter 4"/>
          <p:cNvSpPr txBox="1">
            <a:spLocks/>
          </p:cNvSpPr>
          <p:nvPr/>
        </p:nvSpPr>
        <p:spPr bwMode="gray">
          <a:xfrm>
            <a:off x="693414" y="4864608"/>
            <a:ext cx="5030516" cy="143282"/>
          </a:xfrm>
          <a:prstGeom prst="rect">
            <a:avLst/>
          </a:prstGeom>
        </p:spPr>
        <p:txBody>
          <a:bodyPr vert="horz" lIns="0" tIns="0" rIns="0" bIns="0" rtlCol="0" anchor="t"/>
          <a:lstStyle>
            <a:defPPr>
              <a:defRPr lang="de-DE"/>
            </a:defPPr>
            <a:lvl1pPr marL="0" algn="l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noProof="0" dirty="0">
                <a:solidFill>
                  <a:schemeClr val="accent3"/>
                </a:solidFill>
              </a:rPr>
              <a:t>Presentation title | Month 00, 2016</a:t>
            </a:r>
          </a:p>
        </p:txBody>
      </p:sp>
      <p:sp>
        <p:nvSpPr>
          <p:cNvPr id="6" name="Foliennummernplatzhalter 5"/>
          <p:cNvSpPr txBox="1">
            <a:spLocks/>
          </p:cNvSpPr>
          <p:nvPr/>
        </p:nvSpPr>
        <p:spPr bwMode="gray">
          <a:xfrm>
            <a:off x="467544" y="4864608"/>
            <a:ext cx="179822" cy="143282"/>
          </a:xfrm>
          <a:prstGeom prst="rect">
            <a:avLst/>
          </a:prstGeom>
        </p:spPr>
        <p:txBody>
          <a:bodyPr vert="horz" wrap="none" lIns="0" tIns="0" rIns="0" bIns="0" rtlCol="0" anchor="t"/>
          <a:lstStyle>
            <a:defPPr>
              <a:defRPr lang="de-DE"/>
            </a:defPPr>
            <a:lvl1pPr marL="0" algn="l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1DD25D9-7E01-4AB4-9E42-97E845B235CB}" type="slidenum">
              <a:rPr lang="en-US" noProof="0" smtClean="0">
                <a:solidFill>
                  <a:schemeClr val="accent3"/>
                </a:solidFill>
              </a:rPr>
              <a:pPr/>
              <a:t>‹#›</a:t>
            </a:fld>
            <a:endParaRPr lang="en-US" noProof="0" dirty="0">
              <a:solidFill>
                <a:schemeClr val="accent3"/>
              </a:solidFill>
            </a:endParaRPr>
          </a:p>
        </p:txBody>
      </p:sp>
      <p:sp>
        <p:nvSpPr>
          <p:cNvPr id="8" name="Date Placeholder 3"/>
          <p:cNvSpPr txBox="1">
            <a:spLocks/>
          </p:cNvSpPr>
          <p:nvPr/>
        </p:nvSpPr>
        <p:spPr>
          <a:xfrm>
            <a:off x="5795939" y="4864608"/>
            <a:ext cx="1980219" cy="144000"/>
          </a:xfrm>
          <a:prstGeom prst="rect">
            <a:avLst/>
          </a:prstGeom>
        </p:spPr>
        <p:txBody>
          <a:bodyPr vert="horz" wrap="none" lIns="0" tIns="0" rIns="0" bIns="0" rtlCol="0" anchor="t"/>
          <a:lstStyle>
            <a:defPPr>
              <a:defRPr lang="de-DE"/>
            </a:defPPr>
            <a:lvl1pPr marL="0" algn="r" defTabSz="914400" rtl="0" eaLnBrk="1" latinLnBrk="0" hangingPunct="1">
              <a:defRPr sz="8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noProof="0" dirty="0">
                <a:solidFill>
                  <a:schemeClr val="accent3"/>
                </a:solidFill>
              </a:rPr>
              <a:t>© 2016 HERE | HERE Internal Use Only</a:t>
            </a:r>
          </a:p>
        </p:txBody>
      </p:sp>
    </p:spTree>
    <p:extLst>
      <p:ext uri="{BB962C8B-B14F-4D97-AF65-F5344CB8AC3E}">
        <p14:creationId xmlns:p14="http://schemas.microsoft.com/office/powerpoint/2010/main" val="2604945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5" r:id="rId1"/>
    <p:sldLayoutId id="2147483856" r:id="rId2"/>
    <p:sldLayoutId id="2147483857" r:id="rId3"/>
    <p:sldLayoutId id="2147483858" r:id="rId4"/>
    <p:sldLayoutId id="2147483873" r:id="rId5"/>
    <p:sldLayoutId id="2147483859" r:id="rId6"/>
    <p:sldLayoutId id="2147483872" r:id="rId7"/>
    <p:sldLayoutId id="2147483875" r:id="rId8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400" b="1" kern="1200">
          <a:solidFill>
            <a:schemeClr val="accent2"/>
          </a:solidFill>
          <a:latin typeface="+mj-lt"/>
          <a:ea typeface="+mj-ea"/>
          <a:cs typeface="+mj-cs"/>
        </a:defRPr>
      </a:lvl1pPr>
    </p:titleStyle>
    <p:bodyStyle>
      <a:lvl1pPr marL="177800" indent="-1778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7188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39750" indent="-182563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719138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896938" indent="-1778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872" userDrawn="1">
          <p15:clr>
            <a:srgbClr val="F26B43"/>
          </p15:clr>
        </p15:guide>
        <p15:guide id="2" pos="340" userDrawn="1">
          <p15:clr>
            <a:srgbClr val="F26B43"/>
          </p15:clr>
        </p15:guide>
        <p15:guide id="3" pos="226" userDrawn="1">
          <p15:clr>
            <a:srgbClr val="F26B43"/>
          </p15:clr>
        </p15:guide>
        <p15:guide id="5" pos="5193" userDrawn="1">
          <p15:clr>
            <a:srgbClr val="F26B43"/>
          </p15:clr>
        </p15:guide>
        <p15:guide id="6" orient="horz" pos="2913" userDrawn="1">
          <p15:clr>
            <a:srgbClr val="F26B43"/>
          </p15:clr>
        </p15:guide>
        <p15:guide id="7" orient="horz" pos="3026" userDrawn="1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 bwMode="gray">
          <a:xfrm>
            <a:off x="539749" y="303498"/>
            <a:ext cx="7704139" cy="86409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 err="1"/>
              <a:t>Titelmasterformat</a:t>
            </a:r>
            <a:r>
              <a:rPr lang="en-GB" noProof="0" dirty="0"/>
              <a:t> </a:t>
            </a:r>
            <a:r>
              <a:rPr lang="en-GB" noProof="0" dirty="0" err="1"/>
              <a:t>durch</a:t>
            </a:r>
            <a:r>
              <a:rPr lang="en-GB" noProof="0" dirty="0"/>
              <a:t> </a:t>
            </a:r>
            <a:r>
              <a:rPr lang="en-GB" noProof="0" dirty="0" err="1"/>
              <a:t>Klicken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 bwMode="gray">
          <a:xfrm>
            <a:off x="539750" y="1357746"/>
            <a:ext cx="7704138" cy="326664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 err="1"/>
              <a:t>Textmasterformat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  <a:p>
            <a:pPr lvl="1"/>
            <a:r>
              <a:rPr lang="en-GB" noProof="0" dirty="0" err="1"/>
              <a:t>Zweite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2"/>
            <a:r>
              <a:rPr lang="en-GB" noProof="0" dirty="0" err="1"/>
              <a:t>Dritte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3"/>
            <a:r>
              <a:rPr lang="en-GB" noProof="0" dirty="0" err="1"/>
              <a:t>Vierte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4"/>
            <a:r>
              <a:rPr lang="en-GB" noProof="0" dirty="0" err="1"/>
              <a:t>Fünfte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endParaRPr lang="en-GB" sz="1400" dirty="0" err="1">
              <a:solidFill>
                <a:schemeClr val="tx1"/>
              </a:solidFill>
            </a:endParaRPr>
          </a:p>
        </p:txBody>
      </p:sp>
      <p:sp>
        <p:nvSpPr>
          <p:cNvPr id="5" name="Fußzeilenplatzhalter 4"/>
          <p:cNvSpPr txBox="1">
            <a:spLocks/>
          </p:cNvSpPr>
          <p:nvPr/>
        </p:nvSpPr>
        <p:spPr bwMode="gray">
          <a:xfrm>
            <a:off x="693414" y="4864608"/>
            <a:ext cx="5030516" cy="143282"/>
          </a:xfrm>
          <a:prstGeom prst="rect">
            <a:avLst/>
          </a:prstGeom>
        </p:spPr>
        <p:txBody>
          <a:bodyPr vert="horz" lIns="0" tIns="0" rIns="0" bIns="0" rtlCol="0" anchor="t"/>
          <a:lstStyle>
            <a:defPPr>
              <a:defRPr lang="de-DE"/>
            </a:defPPr>
            <a:lvl1pPr marL="0" algn="l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noProof="0" dirty="0">
                <a:solidFill>
                  <a:schemeClr val="accent3"/>
                </a:solidFill>
              </a:rPr>
              <a:t>Presentation title | Month 00, 2016</a:t>
            </a:r>
          </a:p>
        </p:txBody>
      </p:sp>
      <p:sp>
        <p:nvSpPr>
          <p:cNvPr id="6" name="Foliennummernplatzhalter 5"/>
          <p:cNvSpPr txBox="1">
            <a:spLocks/>
          </p:cNvSpPr>
          <p:nvPr/>
        </p:nvSpPr>
        <p:spPr bwMode="gray">
          <a:xfrm>
            <a:off x="467544" y="4864608"/>
            <a:ext cx="179822" cy="143282"/>
          </a:xfrm>
          <a:prstGeom prst="rect">
            <a:avLst/>
          </a:prstGeom>
        </p:spPr>
        <p:txBody>
          <a:bodyPr vert="horz" wrap="none" lIns="0" tIns="0" rIns="0" bIns="0" rtlCol="0" anchor="t"/>
          <a:lstStyle>
            <a:defPPr>
              <a:defRPr lang="de-DE"/>
            </a:defPPr>
            <a:lvl1pPr marL="0" algn="l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1DD25D9-7E01-4AB4-9E42-97E845B235CB}" type="slidenum">
              <a:rPr lang="en-US" noProof="0" smtClean="0">
                <a:solidFill>
                  <a:schemeClr val="accent3"/>
                </a:solidFill>
              </a:rPr>
              <a:pPr/>
              <a:t>‹#›</a:t>
            </a:fld>
            <a:endParaRPr lang="en-US" noProof="0" dirty="0">
              <a:solidFill>
                <a:schemeClr val="accent3"/>
              </a:solidFill>
            </a:endParaRPr>
          </a:p>
        </p:txBody>
      </p:sp>
      <p:sp>
        <p:nvSpPr>
          <p:cNvPr id="8" name="Date Placeholder 3"/>
          <p:cNvSpPr txBox="1">
            <a:spLocks/>
          </p:cNvSpPr>
          <p:nvPr/>
        </p:nvSpPr>
        <p:spPr>
          <a:xfrm>
            <a:off x="5795939" y="4864608"/>
            <a:ext cx="1980219" cy="144000"/>
          </a:xfrm>
          <a:prstGeom prst="rect">
            <a:avLst/>
          </a:prstGeom>
        </p:spPr>
        <p:txBody>
          <a:bodyPr vert="horz" wrap="none" lIns="0" tIns="0" rIns="0" bIns="0" rtlCol="0" anchor="t"/>
          <a:lstStyle>
            <a:defPPr>
              <a:defRPr lang="de-DE"/>
            </a:defPPr>
            <a:lvl1pPr marL="0" algn="r" defTabSz="914400" rtl="0" eaLnBrk="1" latinLnBrk="0" hangingPunct="1">
              <a:defRPr sz="8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noProof="0" dirty="0">
                <a:solidFill>
                  <a:schemeClr val="accent3"/>
                </a:solidFill>
              </a:rPr>
              <a:t>© 2016 HERE | HERE Internal Use Only</a:t>
            </a:r>
          </a:p>
        </p:txBody>
      </p:sp>
    </p:spTree>
    <p:extLst>
      <p:ext uri="{BB962C8B-B14F-4D97-AF65-F5344CB8AC3E}">
        <p14:creationId xmlns:p14="http://schemas.microsoft.com/office/powerpoint/2010/main" val="91269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1" r:id="rId1"/>
    <p:sldLayoutId id="2147483862" r:id="rId2"/>
    <p:sldLayoutId id="2147483863" r:id="rId3"/>
    <p:sldLayoutId id="2147483864" r:id="rId4"/>
    <p:sldLayoutId id="2147483869" r:id="rId5"/>
    <p:sldLayoutId id="2147483865" r:id="rId6"/>
    <p:sldLayoutId id="2147483874" r:id="rId7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400" b="1" kern="1200">
          <a:solidFill>
            <a:schemeClr val="accent2"/>
          </a:solidFill>
          <a:latin typeface="+mj-lt"/>
          <a:ea typeface="+mj-ea"/>
          <a:cs typeface="+mj-cs"/>
        </a:defRPr>
      </a:lvl1pPr>
    </p:titleStyle>
    <p:bodyStyle>
      <a:lvl1pPr marL="177800" indent="-1778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7188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39750" indent="-182563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719138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896938" indent="-1778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872" userDrawn="1">
          <p15:clr>
            <a:srgbClr val="F26B43"/>
          </p15:clr>
        </p15:guide>
        <p15:guide id="2" pos="340" userDrawn="1">
          <p15:clr>
            <a:srgbClr val="F26B43"/>
          </p15:clr>
        </p15:guide>
        <p15:guide id="3" pos="226" userDrawn="1">
          <p15:clr>
            <a:srgbClr val="F26B43"/>
          </p15:clr>
        </p15:guide>
        <p15:guide id="5" pos="5193" userDrawn="1">
          <p15:clr>
            <a:srgbClr val="F26B43"/>
          </p15:clr>
        </p15:guide>
        <p15:guide id="6" orient="horz" pos="2913" userDrawn="1">
          <p15:clr>
            <a:srgbClr val="F26B43"/>
          </p15:clr>
        </p15:guide>
        <p15:guide id="7" orient="horz" pos="302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23.xml"/><Relationship Id="rId1" Type="http://schemas.openxmlformats.org/officeDocument/2006/relationships/video" Target="https://www.youtube.com/embed/98sK36zJ_gc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Map your world in photos with </a:t>
            </a:r>
            <a:r>
              <a:rPr lang="en-US" dirty="0" err="1" smtClean="0"/>
              <a:t>Mapillary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Octavian Borcan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geospatial.org event</a:t>
            </a:r>
            <a:r>
              <a:rPr lang="pl-PL" dirty="0" smtClean="0"/>
              <a:t>| </a:t>
            </a:r>
            <a:r>
              <a:rPr lang="en-US" dirty="0" smtClean="0"/>
              <a:t>October</a:t>
            </a:r>
            <a:r>
              <a:rPr lang="pl-PL" dirty="0" smtClean="0"/>
              <a:t> </a:t>
            </a:r>
            <a:r>
              <a:rPr lang="en-US" dirty="0" smtClean="0"/>
              <a:t>7</a:t>
            </a:r>
            <a:r>
              <a:rPr lang="pl-PL" dirty="0" smtClean="0"/>
              <a:t>, </a:t>
            </a:r>
            <a:r>
              <a:rPr lang="pl-PL" dirty="0" smtClean="0"/>
              <a:t>2016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0680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2400" dirty="0" smtClean="0"/>
              <a:t>Here intro</a:t>
            </a:r>
          </a:p>
          <a:p>
            <a:r>
              <a:rPr lang="en-US" sz="2400" dirty="0" err="1" smtClean="0"/>
              <a:t>Comunitati</a:t>
            </a:r>
            <a:endParaRPr lang="en-US" sz="2400" dirty="0" smtClean="0"/>
          </a:p>
          <a:p>
            <a:r>
              <a:rPr lang="en-US" sz="2400" dirty="0" err="1" smtClean="0"/>
              <a:t>Proiect</a:t>
            </a:r>
            <a:r>
              <a:rPr lang="en-US" sz="2400" dirty="0" smtClean="0"/>
              <a:t> pilot </a:t>
            </a:r>
            <a:r>
              <a:rPr lang="en-US" sz="2400" dirty="0" err="1" smtClean="0"/>
              <a:t>Mapillary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560796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01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Here intro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6472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98sK36zJ_gc"/>
          <p:cNvPicPr>
            <a:picLocks noGrp="1" noRot="1" noChangeAspect="1"/>
          </p:cNvPicPr>
          <p:nvPr>
            <p:ph type="media" sz="quarter" idx="10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58265" y="423512"/>
            <a:ext cx="7854215" cy="4109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0927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886" y="310424"/>
            <a:ext cx="8056346" cy="4522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6760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889" y="404261"/>
            <a:ext cx="7931758" cy="3975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0237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02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Comunitati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 smtClean="0"/>
              <a:t>Ce </a:t>
            </a:r>
            <a:r>
              <a:rPr lang="en-US" dirty="0" err="1" smtClean="0"/>
              <a:t>sunt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cum </a:t>
            </a:r>
            <a:r>
              <a:rPr lang="en-US" dirty="0" err="1" smtClean="0"/>
              <a:t>putem</a:t>
            </a:r>
            <a:r>
              <a:rPr lang="en-US" dirty="0" smtClean="0"/>
              <a:t> </a:t>
            </a:r>
            <a:r>
              <a:rPr lang="en-US" dirty="0" err="1" smtClean="0"/>
              <a:t>sa</a:t>
            </a:r>
            <a:r>
              <a:rPr lang="en-US" dirty="0" smtClean="0"/>
              <a:t>-le </a:t>
            </a:r>
            <a:r>
              <a:rPr lang="en-US" dirty="0" err="1" smtClean="0"/>
              <a:t>sustinem</a:t>
            </a:r>
            <a:r>
              <a:rPr lang="en-US" dirty="0" smtClean="0"/>
              <a:t>?</a:t>
            </a:r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9162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Comunitati</a:t>
            </a:r>
            <a:endParaRPr lang="en-US" dirty="0"/>
          </a:p>
        </p:txBody>
      </p:sp>
      <p:pic>
        <p:nvPicPr>
          <p:cNvPr id="18" name="Content Placeholder 17"/>
          <p:cNvPicPr>
            <a:picLocks noGrp="1" noChangeAspect="1"/>
          </p:cNvPicPr>
          <p:nvPr>
            <p:ph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13" y="1118180"/>
            <a:ext cx="5122862" cy="3513138"/>
          </a:xfrm>
        </p:spPr>
      </p:pic>
      <p:sp>
        <p:nvSpPr>
          <p:cNvPr id="17" name="Text Placeholder 16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 smtClean="0"/>
              <a:t>Ce </a:t>
            </a:r>
            <a:r>
              <a:rPr lang="en-US" dirty="0" err="1" smtClean="0"/>
              <a:t>sunt</a:t>
            </a:r>
            <a:r>
              <a:rPr lang="en-US" dirty="0" smtClean="0"/>
              <a:t>?</a:t>
            </a:r>
          </a:p>
          <a:p>
            <a:r>
              <a:rPr lang="en-US" dirty="0" smtClean="0"/>
              <a:t>Cum </a:t>
            </a:r>
            <a:r>
              <a:rPr lang="en-US" dirty="0" err="1" smtClean="0"/>
              <a:t>functioneaza</a:t>
            </a:r>
            <a:r>
              <a:rPr lang="en-US" dirty="0" smtClean="0"/>
              <a:t>?</a:t>
            </a:r>
          </a:p>
          <a:p>
            <a:r>
              <a:rPr lang="en-US" dirty="0" smtClean="0"/>
              <a:t>Cum </a:t>
            </a:r>
            <a:r>
              <a:rPr lang="en-US" dirty="0" err="1" smtClean="0"/>
              <a:t>atragem</a:t>
            </a:r>
            <a:r>
              <a:rPr lang="en-US" dirty="0" smtClean="0"/>
              <a:t> </a:t>
            </a:r>
            <a:r>
              <a:rPr lang="en-US" dirty="0" err="1" smtClean="0"/>
              <a:t>noi</a:t>
            </a:r>
            <a:r>
              <a:rPr lang="en-US" dirty="0" smtClean="0"/>
              <a:t> </a:t>
            </a:r>
            <a:r>
              <a:rPr lang="en-US" dirty="0" err="1" smtClean="0"/>
              <a:t>membri</a:t>
            </a:r>
            <a:r>
              <a:rPr lang="en-US" dirty="0" smtClean="0"/>
              <a:t>?</a:t>
            </a:r>
          </a:p>
          <a:p>
            <a:r>
              <a:rPr lang="en-US" dirty="0" smtClean="0"/>
              <a:t>Cum se </a:t>
            </a:r>
            <a:r>
              <a:rPr lang="en-US" dirty="0" err="1" smtClean="0"/>
              <a:t>mentin</a:t>
            </a:r>
            <a:r>
              <a:rPr lang="en-US" dirty="0" smtClean="0"/>
              <a:t>?</a:t>
            </a:r>
          </a:p>
          <a:p>
            <a:endParaRPr lang="en-US" dirty="0" smtClean="0"/>
          </a:p>
          <a:p>
            <a:pPr marL="285750" indent="-285750">
              <a:buFontTx/>
              <a:buChar char="-"/>
            </a:pPr>
            <a:endParaRPr lang="en-US" dirty="0" smtClean="0"/>
          </a:p>
          <a:p>
            <a:pPr marL="285750" indent="-285750"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92321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03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Proiect</a:t>
            </a:r>
            <a:r>
              <a:rPr lang="en-US" dirty="0" smtClean="0"/>
              <a:t> pilot </a:t>
            </a:r>
            <a:r>
              <a:rPr lang="en-US" dirty="0" err="1" smtClean="0"/>
              <a:t>Mapillary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51" y="2633732"/>
            <a:ext cx="6190476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224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Proiect</a:t>
            </a:r>
            <a:r>
              <a:rPr lang="en-US" dirty="0" smtClean="0"/>
              <a:t> pilot </a:t>
            </a:r>
            <a:r>
              <a:rPr lang="en-US" dirty="0" err="1" smtClean="0"/>
              <a:t>Mapillary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 err="1" smtClean="0"/>
              <a:t>Platforma</a:t>
            </a:r>
            <a:r>
              <a:rPr lang="en-US" dirty="0" smtClean="0"/>
              <a:t> de </a:t>
            </a:r>
            <a:r>
              <a:rPr lang="en-US" dirty="0" err="1" smtClean="0"/>
              <a:t>vizualizare</a:t>
            </a:r>
            <a:r>
              <a:rPr lang="en-US" dirty="0" smtClean="0"/>
              <a:t> a </a:t>
            </a:r>
            <a:r>
              <a:rPr lang="en-US" dirty="0" err="1" smtClean="0"/>
              <a:t>imaginilor</a:t>
            </a:r>
            <a:r>
              <a:rPr lang="en-US" dirty="0" smtClean="0"/>
              <a:t> la </a:t>
            </a:r>
            <a:r>
              <a:rPr lang="en-US" dirty="0" err="1" smtClean="0"/>
              <a:t>nivel</a:t>
            </a:r>
            <a:r>
              <a:rPr lang="en-US" dirty="0" smtClean="0"/>
              <a:t> </a:t>
            </a:r>
            <a:r>
              <a:rPr lang="en-US" dirty="0" err="1" smtClean="0"/>
              <a:t>stradal</a:t>
            </a:r>
            <a:r>
              <a:rPr lang="en-US" dirty="0"/>
              <a:t> </a:t>
            </a:r>
            <a:r>
              <a:rPr lang="en-US" dirty="0" err="1" smtClean="0"/>
              <a:t>realizata</a:t>
            </a:r>
            <a:r>
              <a:rPr lang="en-US" dirty="0" smtClean="0"/>
              <a:t> cu </a:t>
            </a:r>
            <a:r>
              <a:rPr lang="en-US" dirty="0" err="1" smtClean="0"/>
              <a:t>ajutorul</a:t>
            </a:r>
            <a:r>
              <a:rPr lang="en-US" dirty="0" smtClean="0"/>
              <a:t> </a:t>
            </a:r>
            <a:r>
              <a:rPr lang="en-US" dirty="0" err="1" smtClean="0"/>
              <a:t>comunitatii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387" y="1118180"/>
            <a:ext cx="5381658" cy="3513138"/>
          </a:xfrm>
        </p:spPr>
      </p:pic>
    </p:spTree>
    <p:extLst>
      <p:ext uri="{BB962C8B-B14F-4D97-AF65-F5344CB8AC3E}">
        <p14:creationId xmlns:p14="http://schemas.microsoft.com/office/powerpoint/2010/main" val="34431614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Proiect</a:t>
            </a:r>
            <a:r>
              <a:rPr lang="en-US" dirty="0" smtClean="0"/>
              <a:t> pilot </a:t>
            </a:r>
            <a:r>
              <a:rPr lang="en-US" dirty="0" err="1" smtClean="0"/>
              <a:t>Mapillary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 err="1" smtClean="0"/>
              <a:t>Perioada</a:t>
            </a:r>
            <a:r>
              <a:rPr lang="en-US" dirty="0" smtClean="0"/>
              <a:t> </a:t>
            </a:r>
            <a:r>
              <a:rPr lang="en-US" dirty="0" err="1" smtClean="0"/>
              <a:t>derulare</a:t>
            </a:r>
            <a:r>
              <a:rPr lang="en-US" dirty="0" smtClean="0"/>
              <a:t>:</a:t>
            </a:r>
          </a:p>
          <a:p>
            <a:r>
              <a:rPr lang="en-US" dirty="0" smtClean="0"/>
              <a:t>1 </a:t>
            </a:r>
            <a:r>
              <a:rPr lang="en-US" dirty="0" err="1" smtClean="0"/>
              <a:t>Septembrie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 30 </a:t>
            </a:r>
            <a:r>
              <a:rPr lang="en-US" dirty="0" err="1" smtClean="0"/>
              <a:t>Noiembrie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Unde</a:t>
            </a:r>
            <a:r>
              <a:rPr lang="en-US" dirty="0" smtClean="0"/>
              <a:t>:</a:t>
            </a:r>
          </a:p>
          <a:p>
            <a:r>
              <a:rPr lang="en-US" dirty="0" smtClean="0"/>
              <a:t>In </a:t>
            </a:r>
            <a:r>
              <a:rPr lang="en-US" dirty="0" err="1" smtClean="0"/>
              <a:t>cateva</a:t>
            </a:r>
            <a:r>
              <a:rPr lang="en-US" dirty="0" smtClean="0"/>
              <a:t> </a:t>
            </a:r>
            <a:r>
              <a:rPr lang="en-US" dirty="0" err="1" smtClean="0"/>
              <a:t>tari</a:t>
            </a:r>
            <a:r>
              <a:rPr lang="en-US" dirty="0" smtClean="0"/>
              <a:t> din EEU </a:t>
            </a:r>
            <a:r>
              <a:rPr lang="en-US" dirty="0" err="1" smtClean="0"/>
              <a:t>printre</a:t>
            </a:r>
            <a:r>
              <a:rPr lang="en-US" dirty="0" smtClean="0"/>
              <a:t> care </a:t>
            </a:r>
            <a:r>
              <a:rPr lang="en-US" dirty="0" err="1" smtClean="0"/>
              <a:t>si</a:t>
            </a:r>
            <a:r>
              <a:rPr lang="en-US" dirty="0" smtClean="0"/>
              <a:t> Romania. Un mic test </a:t>
            </a:r>
            <a:r>
              <a:rPr lang="en-US" dirty="0" err="1" smtClean="0"/>
              <a:t>facut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-n Moldova in Chisinau.</a:t>
            </a:r>
          </a:p>
          <a:p>
            <a:endParaRPr lang="en-US" dirty="0" smtClean="0"/>
          </a:p>
          <a:p>
            <a:r>
              <a:rPr lang="en-US" dirty="0" err="1" smtClean="0"/>
              <a:t>Instrumente</a:t>
            </a:r>
            <a:r>
              <a:rPr lang="en-US" dirty="0" smtClean="0"/>
              <a:t> </a:t>
            </a:r>
            <a:r>
              <a:rPr lang="en-US" dirty="0" err="1" smtClean="0"/>
              <a:t>folosite</a:t>
            </a:r>
            <a:r>
              <a:rPr lang="en-US" dirty="0" smtClean="0"/>
              <a:t>:</a:t>
            </a:r>
          </a:p>
          <a:p>
            <a:r>
              <a:rPr lang="en-US" dirty="0" smtClean="0"/>
              <a:t>-</a:t>
            </a:r>
            <a:r>
              <a:rPr lang="en-US" dirty="0" err="1" smtClean="0"/>
              <a:t>aplicatie</a:t>
            </a:r>
            <a:r>
              <a:rPr lang="en-US" dirty="0" smtClean="0"/>
              <a:t> </a:t>
            </a:r>
            <a:r>
              <a:rPr lang="en-US" dirty="0" err="1" smtClean="0"/>
              <a:t>mobila</a:t>
            </a:r>
            <a:r>
              <a:rPr lang="en-US" dirty="0" smtClean="0"/>
              <a:t> dedicate</a:t>
            </a:r>
          </a:p>
          <a:p>
            <a:r>
              <a:rPr lang="en-US" dirty="0" smtClean="0"/>
              <a:t>-</a:t>
            </a:r>
            <a:r>
              <a:rPr lang="en-US" dirty="0" err="1" smtClean="0"/>
              <a:t>camere</a:t>
            </a:r>
            <a:r>
              <a:rPr lang="en-US" dirty="0" smtClean="0"/>
              <a:t> video cu </a:t>
            </a:r>
            <a:r>
              <a:rPr lang="en-US" dirty="0" err="1" smtClean="0"/>
              <a:t>gps</a:t>
            </a:r>
            <a:r>
              <a:rPr lang="en-US" dirty="0" smtClean="0"/>
              <a:t> auto</a:t>
            </a:r>
          </a:p>
          <a:p>
            <a:endParaRPr lang="en-US" dirty="0" smtClean="0"/>
          </a:p>
          <a:p>
            <a:r>
              <a:rPr lang="en-US" dirty="0" err="1" smtClean="0"/>
              <a:t>Integrare</a:t>
            </a:r>
            <a:r>
              <a:rPr lang="en-US" dirty="0" smtClean="0"/>
              <a:t> cu </a:t>
            </a:r>
            <a:r>
              <a:rPr lang="en-US" dirty="0" err="1" smtClean="0"/>
              <a:t>editorul</a:t>
            </a:r>
            <a:r>
              <a:rPr lang="en-US" dirty="0" smtClean="0"/>
              <a:t> </a:t>
            </a:r>
            <a:r>
              <a:rPr lang="en-US" dirty="0" err="1" smtClean="0"/>
              <a:t>mapcreator</a:t>
            </a:r>
            <a:r>
              <a:rPr lang="en-US" dirty="0" smtClean="0"/>
              <a:t> </a:t>
            </a:r>
            <a:r>
              <a:rPr lang="en-US" dirty="0" err="1" smtClean="0"/>
              <a:t>pentru</a:t>
            </a:r>
            <a:r>
              <a:rPr lang="en-US" dirty="0" smtClean="0"/>
              <a:t> </a:t>
            </a:r>
            <a:r>
              <a:rPr lang="en-US" dirty="0" err="1" smtClean="0"/>
              <a:t>vizualizarea</a:t>
            </a:r>
            <a:r>
              <a:rPr lang="en-US" dirty="0" smtClean="0"/>
              <a:t> </a:t>
            </a:r>
            <a:r>
              <a:rPr lang="en-US" dirty="0" err="1" smtClean="0"/>
              <a:t>imaginilor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399" y="1117600"/>
            <a:ext cx="4654490" cy="3513138"/>
          </a:xfrm>
        </p:spPr>
      </p:pic>
    </p:spTree>
    <p:extLst>
      <p:ext uri="{BB962C8B-B14F-4D97-AF65-F5344CB8AC3E}">
        <p14:creationId xmlns:p14="http://schemas.microsoft.com/office/powerpoint/2010/main" val="22662326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Proiect</a:t>
            </a:r>
            <a:r>
              <a:rPr lang="en-US" dirty="0" smtClean="0"/>
              <a:t> pilot </a:t>
            </a:r>
            <a:r>
              <a:rPr lang="en-US" dirty="0" err="1" smtClean="0"/>
              <a:t>Mapillary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 err="1" smtClean="0"/>
              <a:t>Integrare</a:t>
            </a:r>
            <a:r>
              <a:rPr lang="en-US" dirty="0" smtClean="0"/>
              <a:t> cu </a:t>
            </a:r>
            <a:r>
              <a:rPr lang="en-US" dirty="0" err="1" smtClean="0"/>
              <a:t>editorul</a:t>
            </a:r>
            <a:r>
              <a:rPr lang="en-US" dirty="0" smtClean="0"/>
              <a:t> </a:t>
            </a:r>
            <a:r>
              <a:rPr lang="en-US" dirty="0" err="1" smtClean="0"/>
              <a:t>mapcreator</a:t>
            </a:r>
            <a:r>
              <a:rPr lang="en-US" dirty="0" smtClean="0"/>
              <a:t> </a:t>
            </a:r>
            <a:r>
              <a:rPr lang="en-US" dirty="0" err="1" smtClean="0"/>
              <a:t>pentru</a:t>
            </a:r>
            <a:r>
              <a:rPr lang="en-US" dirty="0" smtClean="0"/>
              <a:t> </a:t>
            </a:r>
            <a:r>
              <a:rPr lang="en-US" dirty="0" err="1" smtClean="0"/>
              <a:t>vizualizarea</a:t>
            </a:r>
            <a:r>
              <a:rPr lang="en-US" dirty="0" smtClean="0"/>
              <a:t> </a:t>
            </a:r>
            <a:r>
              <a:rPr lang="en-US" dirty="0" err="1" smtClean="0"/>
              <a:t>imaginilor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err="1" smtClean="0"/>
              <a:t>Creare</a:t>
            </a:r>
            <a:r>
              <a:rPr lang="en-US" dirty="0" smtClean="0"/>
              <a:t> </a:t>
            </a:r>
            <a:r>
              <a:rPr lang="en-US" dirty="0" err="1" smtClean="0"/>
              <a:t>instructiuni</a:t>
            </a:r>
            <a:r>
              <a:rPr lang="en-US" dirty="0" smtClean="0"/>
              <a:t> de </a:t>
            </a:r>
            <a:r>
              <a:rPr lang="en-US" dirty="0" err="1" smtClean="0"/>
              <a:t>utilizare</a:t>
            </a:r>
            <a:r>
              <a:rPr lang="en-US" dirty="0" smtClean="0"/>
              <a:t> in </a:t>
            </a:r>
            <a:r>
              <a:rPr lang="en-US" dirty="0" err="1" smtClean="0"/>
              <a:t>limba</a:t>
            </a:r>
            <a:r>
              <a:rPr lang="en-US" dirty="0" smtClean="0"/>
              <a:t> </a:t>
            </a:r>
            <a:r>
              <a:rPr lang="en-US" dirty="0" err="1" smtClean="0"/>
              <a:t>romana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err="1" smtClean="0"/>
              <a:t>Promovare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testare</a:t>
            </a:r>
            <a:r>
              <a:rPr lang="en-US" dirty="0" smtClean="0"/>
              <a:t> in </a:t>
            </a:r>
            <a:r>
              <a:rPr lang="en-US" dirty="0" err="1" smtClean="0"/>
              <a:t>cadrul</a:t>
            </a:r>
            <a:r>
              <a:rPr lang="en-US" dirty="0" smtClean="0"/>
              <a:t> </a:t>
            </a:r>
            <a:r>
              <a:rPr lang="en-US" dirty="0" err="1" smtClean="0"/>
              <a:t>comunitati</a:t>
            </a:r>
            <a:r>
              <a:rPr lang="en-US" dirty="0" smtClean="0"/>
              <a:t> Here.</a:t>
            </a:r>
          </a:p>
          <a:p>
            <a:endParaRPr lang="en-US" dirty="0"/>
          </a:p>
          <a:p>
            <a:r>
              <a:rPr lang="en-US" dirty="0" err="1" smtClean="0"/>
              <a:t>Creare</a:t>
            </a:r>
            <a:r>
              <a:rPr lang="en-US" dirty="0" smtClean="0"/>
              <a:t> server FTP </a:t>
            </a:r>
            <a:r>
              <a:rPr lang="en-US" dirty="0" err="1" smtClean="0"/>
              <a:t>dedicat</a:t>
            </a:r>
            <a:r>
              <a:rPr lang="en-US" dirty="0" smtClean="0"/>
              <a:t> </a:t>
            </a:r>
            <a:r>
              <a:rPr lang="en-US" dirty="0" err="1" smtClean="0"/>
              <a:t>pentru</a:t>
            </a:r>
            <a:r>
              <a:rPr lang="en-US" dirty="0" smtClean="0"/>
              <a:t> transfer de </a:t>
            </a:r>
            <a:r>
              <a:rPr lang="en-US" dirty="0" err="1" smtClean="0"/>
              <a:t>imagini</a:t>
            </a:r>
            <a:r>
              <a:rPr lang="en-US" dirty="0" smtClean="0"/>
              <a:t> in format </a:t>
            </a:r>
            <a:r>
              <a:rPr lang="en-US" dirty="0" err="1" smtClean="0"/>
              <a:t>nesuportat</a:t>
            </a:r>
            <a:r>
              <a:rPr lang="en-US" dirty="0" smtClean="0"/>
              <a:t> de </a:t>
            </a:r>
            <a:r>
              <a:rPr lang="en-US" dirty="0" err="1" smtClean="0"/>
              <a:t>Mapillary</a:t>
            </a:r>
            <a:r>
              <a:rPr lang="en-US" dirty="0" smtClean="0"/>
              <a:t> in </a:t>
            </a:r>
            <a:r>
              <a:rPr lang="en-US" dirty="0" err="1" smtClean="0"/>
              <a:t>acest</a:t>
            </a:r>
            <a:r>
              <a:rPr lang="en-US" dirty="0" smtClean="0"/>
              <a:t> moment, </a:t>
            </a:r>
            <a:r>
              <a:rPr lang="en-US" dirty="0" err="1" smtClean="0"/>
              <a:t>pentru</a:t>
            </a:r>
            <a:r>
              <a:rPr lang="en-US" dirty="0" smtClean="0"/>
              <a:t> </a:t>
            </a:r>
            <a:r>
              <a:rPr lang="en-US" dirty="0" err="1" smtClean="0"/>
              <a:t>conversie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integrare</a:t>
            </a:r>
            <a:r>
              <a:rPr lang="en-US" dirty="0" smtClean="0"/>
              <a:t>. </a:t>
            </a:r>
          </a:p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263" y="1049154"/>
            <a:ext cx="5325812" cy="3582163"/>
          </a:xfrm>
        </p:spPr>
      </p:pic>
    </p:spTree>
    <p:extLst>
      <p:ext uri="{BB962C8B-B14F-4D97-AF65-F5344CB8AC3E}">
        <p14:creationId xmlns:p14="http://schemas.microsoft.com/office/powerpoint/2010/main" val="11141991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3435350"/>
            <a:ext cx="2916238" cy="1189038"/>
          </a:xfrm>
        </p:spPr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6019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ERE-PPT-Master-internal_blue_v9.0">
  <a:themeElements>
    <a:clrScheme name="HERE Colors Blue">
      <a:dk1>
        <a:srgbClr val="000000"/>
      </a:dk1>
      <a:lt1>
        <a:srgbClr val="FFFFFF"/>
      </a:lt1>
      <a:dk2>
        <a:srgbClr val="0F1621"/>
      </a:dk2>
      <a:lt2>
        <a:srgbClr val="383C45"/>
      </a:lt2>
      <a:accent1>
        <a:srgbClr val="48DAD0"/>
      </a:accent1>
      <a:accent2>
        <a:srgbClr val="00AFAA"/>
      </a:accent2>
      <a:accent3>
        <a:srgbClr val="383C45"/>
      </a:accent3>
      <a:accent4>
        <a:srgbClr val="3F59A7"/>
      </a:accent4>
      <a:accent5>
        <a:srgbClr val="52A3DB"/>
      </a:accent5>
      <a:accent6>
        <a:srgbClr val="673A93"/>
      </a:accent6>
      <a:hlink>
        <a:srgbClr val="000000"/>
      </a:hlink>
      <a:folHlink>
        <a:srgbClr val="000000"/>
      </a:folHlink>
    </a:clrScheme>
    <a:fontScheme name="Custom 1">
      <a:majorFont>
        <a:latin typeface="Fira Sans Medium"/>
        <a:ea typeface=""/>
        <a:cs typeface=""/>
      </a:majorFont>
      <a:minorFont>
        <a:latin typeface="Fira Sans Book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9525">
          <a:solidFill>
            <a:schemeClr val="tx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marL="180975" indent="-180975" algn="ctr">
          <a:buFont typeface="Arial" panose="020B0604020202020204" pitchFamily="34" charset="0"/>
          <a:buChar char="•"/>
          <a:defRPr sz="14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HERE_PowerPoint_template_16x9" id="{FD3D44FE-8DE1-4C73-AFF0-01E789AFABC9}" vid="{59C2AB5C-9288-4E24-824B-5533A532A090}"/>
    </a:ext>
  </a:extLst>
</a:theme>
</file>

<file path=ppt/theme/theme2.xml><?xml version="1.0" encoding="utf-8"?>
<a:theme xmlns:a="http://schemas.openxmlformats.org/drawingml/2006/main" name="02. Content Slides (Aqua / Grey)">
  <a:themeElements>
    <a:clrScheme name="HERE Colors Blue">
      <a:dk1>
        <a:srgbClr val="000000"/>
      </a:dk1>
      <a:lt1>
        <a:srgbClr val="FFFFFF"/>
      </a:lt1>
      <a:dk2>
        <a:srgbClr val="0F1621"/>
      </a:dk2>
      <a:lt2>
        <a:srgbClr val="383C45"/>
      </a:lt2>
      <a:accent1>
        <a:srgbClr val="48DAD0"/>
      </a:accent1>
      <a:accent2>
        <a:srgbClr val="00AFAA"/>
      </a:accent2>
      <a:accent3>
        <a:srgbClr val="383C45"/>
      </a:accent3>
      <a:accent4>
        <a:srgbClr val="3F59A7"/>
      </a:accent4>
      <a:accent5>
        <a:srgbClr val="52A3DB"/>
      </a:accent5>
      <a:accent6>
        <a:srgbClr val="673A93"/>
      </a:accent6>
      <a:hlink>
        <a:srgbClr val="000000"/>
      </a:hlink>
      <a:folHlink>
        <a:srgbClr val="000000"/>
      </a:folHlink>
    </a:clrScheme>
    <a:fontScheme name="Custom 1">
      <a:majorFont>
        <a:latin typeface="Fira Sans Medium"/>
        <a:ea typeface=""/>
        <a:cs typeface=""/>
      </a:majorFont>
      <a:minorFont>
        <a:latin typeface="Fira Sans Book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9525">
          <a:solidFill>
            <a:schemeClr val="tx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marL="180975" indent="-180975" algn="ctr">
          <a:buFont typeface="Arial" panose="020B0604020202020204" pitchFamily="34" charset="0"/>
          <a:buChar char="•"/>
          <a:defRPr sz="14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HERE_PowerPoint_template_16x9" id="{FD3D44FE-8DE1-4C73-AFF0-01E789AFABC9}" vid="{59C2AB5C-9288-4E24-824B-5533A532A090}"/>
    </a:ext>
  </a:extLst>
</a:theme>
</file>

<file path=ppt/theme/theme3.xml><?xml version="1.0" encoding="utf-8"?>
<a:theme xmlns:a="http://schemas.openxmlformats.org/drawingml/2006/main" name="03. Dark Blue Slides">
  <a:themeElements>
    <a:clrScheme name="HERE Colors Blue">
      <a:dk1>
        <a:srgbClr val="000000"/>
      </a:dk1>
      <a:lt1>
        <a:srgbClr val="FFFFFF"/>
      </a:lt1>
      <a:dk2>
        <a:srgbClr val="0F1621"/>
      </a:dk2>
      <a:lt2>
        <a:srgbClr val="383C45"/>
      </a:lt2>
      <a:accent1>
        <a:srgbClr val="48DAD0"/>
      </a:accent1>
      <a:accent2>
        <a:srgbClr val="00AFAA"/>
      </a:accent2>
      <a:accent3>
        <a:srgbClr val="383C45"/>
      </a:accent3>
      <a:accent4>
        <a:srgbClr val="3F59A7"/>
      </a:accent4>
      <a:accent5>
        <a:srgbClr val="52A3DB"/>
      </a:accent5>
      <a:accent6>
        <a:srgbClr val="673A93"/>
      </a:accent6>
      <a:hlink>
        <a:srgbClr val="000000"/>
      </a:hlink>
      <a:folHlink>
        <a:srgbClr val="000000"/>
      </a:folHlink>
    </a:clrScheme>
    <a:fontScheme name="Custom 1">
      <a:majorFont>
        <a:latin typeface="Fira Sans Medium"/>
        <a:ea typeface=""/>
        <a:cs typeface=""/>
      </a:majorFont>
      <a:minorFont>
        <a:latin typeface="Fira Sans Book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9525">
          <a:solidFill>
            <a:schemeClr val="tx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marL="180975" indent="-180975" algn="ctr">
          <a:buFont typeface="Arial" panose="020B0604020202020204" pitchFamily="34" charset="0"/>
          <a:buChar char="•"/>
          <a:defRPr sz="14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HERE_PowerPoint_template_16x9" id="{FD3D44FE-8DE1-4C73-AFF0-01E789AFABC9}" vid="{59C2AB5C-9288-4E24-824B-5533A532A090}"/>
    </a:ext>
  </a:extLst>
</a:theme>
</file>

<file path=ppt/theme/theme4.xml><?xml version="1.0" encoding="utf-8"?>
<a:theme xmlns:a="http://schemas.openxmlformats.org/drawingml/2006/main" name="04. Light Blue Slides">
  <a:themeElements>
    <a:clrScheme name="HERE Colors Blue">
      <a:dk1>
        <a:srgbClr val="000000"/>
      </a:dk1>
      <a:lt1>
        <a:srgbClr val="FFFFFF"/>
      </a:lt1>
      <a:dk2>
        <a:srgbClr val="0F1621"/>
      </a:dk2>
      <a:lt2>
        <a:srgbClr val="383C45"/>
      </a:lt2>
      <a:accent1>
        <a:srgbClr val="48DAD0"/>
      </a:accent1>
      <a:accent2>
        <a:srgbClr val="00AFAA"/>
      </a:accent2>
      <a:accent3>
        <a:srgbClr val="383C45"/>
      </a:accent3>
      <a:accent4>
        <a:srgbClr val="3F59A7"/>
      </a:accent4>
      <a:accent5>
        <a:srgbClr val="52A3DB"/>
      </a:accent5>
      <a:accent6>
        <a:srgbClr val="673A93"/>
      </a:accent6>
      <a:hlink>
        <a:srgbClr val="000000"/>
      </a:hlink>
      <a:folHlink>
        <a:srgbClr val="000000"/>
      </a:folHlink>
    </a:clrScheme>
    <a:fontScheme name="Custom 1">
      <a:majorFont>
        <a:latin typeface="Fira Sans Medium"/>
        <a:ea typeface=""/>
        <a:cs typeface=""/>
      </a:majorFont>
      <a:minorFont>
        <a:latin typeface="Fira Sans Book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9525">
          <a:solidFill>
            <a:schemeClr val="tx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marL="180975" indent="-180975" algn="ctr">
          <a:buFont typeface="Arial" panose="020B0604020202020204" pitchFamily="34" charset="0"/>
          <a:buChar char="•"/>
          <a:defRPr sz="14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HERE_PowerPoint_template_16x9" id="{FD3D44FE-8DE1-4C73-AFF0-01E789AFABC9}" vid="{59C2AB5C-9288-4E24-824B-5533A532A090}"/>
    </a:ext>
  </a:extLst>
</a:theme>
</file>

<file path=ppt/theme/theme5.xml><?xml version="1.0" encoding="utf-8"?>
<a:theme xmlns:a="http://schemas.openxmlformats.org/drawingml/2006/main" name="05. Purple Slides">
  <a:themeElements>
    <a:clrScheme name="HERE Colors Blue">
      <a:dk1>
        <a:srgbClr val="000000"/>
      </a:dk1>
      <a:lt1>
        <a:srgbClr val="FFFFFF"/>
      </a:lt1>
      <a:dk2>
        <a:srgbClr val="0F1621"/>
      </a:dk2>
      <a:lt2>
        <a:srgbClr val="383C45"/>
      </a:lt2>
      <a:accent1>
        <a:srgbClr val="48DAD0"/>
      </a:accent1>
      <a:accent2>
        <a:srgbClr val="00AFAA"/>
      </a:accent2>
      <a:accent3>
        <a:srgbClr val="383C45"/>
      </a:accent3>
      <a:accent4>
        <a:srgbClr val="3F59A7"/>
      </a:accent4>
      <a:accent5>
        <a:srgbClr val="52A3DB"/>
      </a:accent5>
      <a:accent6>
        <a:srgbClr val="673A93"/>
      </a:accent6>
      <a:hlink>
        <a:srgbClr val="000000"/>
      </a:hlink>
      <a:folHlink>
        <a:srgbClr val="000000"/>
      </a:folHlink>
    </a:clrScheme>
    <a:fontScheme name="Custom 1">
      <a:majorFont>
        <a:latin typeface="Fira Sans Medium"/>
        <a:ea typeface=""/>
        <a:cs typeface=""/>
      </a:majorFont>
      <a:minorFont>
        <a:latin typeface="Fira Sans Book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9525">
          <a:solidFill>
            <a:schemeClr val="tx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marL="180975" indent="-180975" algn="ctr">
          <a:buFont typeface="Arial" panose="020B0604020202020204" pitchFamily="34" charset="0"/>
          <a:buChar char="•"/>
          <a:defRPr sz="14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HERE_PowerPoint_template_16x9" id="{FD3D44FE-8DE1-4C73-AFF0-01E789AFABC9}" vid="{59C2AB5C-9288-4E24-824B-5533A532A090}"/>
    </a:ext>
  </a:extLst>
</a:theme>
</file>

<file path=ppt/theme/theme6.xml><?xml version="1.0" encoding="utf-8"?>
<a:theme xmlns:a="http://schemas.openxmlformats.org/drawingml/2006/main" name="Larissa">
  <a:themeElements>
    <a:clrScheme name="Here PPT">
      <a:dk1>
        <a:srgbClr val="000000"/>
      </a:dk1>
      <a:lt1>
        <a:srgbClr val="FFFFFF"/>
      </a:lt1>
      <a:dk2>
        <a:srgbClr val="001134"/>
      </a:dk2>
      <a:lt2>
        <a:srgbClr val="BEC8D2"/>
      </a:lt2>
      <a:accent1>
        <a:srgbClr val="00C9FF"/>
      </a:accent1>
      <a:accent2>
        <a:srgbClr val="124191"/>
      </a:accent2>
      <a:accent3>
        <a:srgbClr val="98A2AE"/>
      </a:accent3>
      <a:accent4>
        <a:srgbClr val="FF3154"/>
      </a:accent4>
      <a:accent5>
        <a:srgbClr val="FFFB00"/>
      </a:accent5>
      <a:accent6>
        <a:srgbClr val="37DD33"/>
      </a:accent6>
      <a:hlink>
        <a:srgbClr val="000000"/>
      </a:hlink>
      <a:folHlink>
        <a:srgbClr val="000000"/>
      </a:folHlink>
    </a:clrScheme>
    <a:fontScheme name="Here PPT">
      <a:majorFont>
        <a:latin typeface="Nokia Pure Headline"/>
        <a:ea typeface=""/>
        <a:cs typeface=""/>
      </a:majorFont>
      <a:minorFont>
        <a:latin typeface="Nokia Pure Text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Larissa">
  <a:themeElements>
    <a:clrScheme name="Here PPT">
      <a:dk1>
        <a:srgbClr val="000000"/>
      </a:dk1>
      <a:lt1>
        <a:srgbClr val="FFFFFF"/>
      </a:lt1>
      <a:dk2>
        <a:srgbClr val="001134"/>
      </a:dk2>
      <a:lt2>
        <a:srgbClr val="BEC8D2"/>
      </a:lt2>
      <a:accent1>
        <a:srgbClr val="00C9FF"/>
      </a:accent1>
      <a:accent2>
        <a:srgbClr val="124191"/>
      </a:accent2>
      <a:accent3>
        <a:srgbClr val="98A2AE"/>
      </a:accent3>
      <a:accent4>
        <a:srgbClr val="FF3154"/>
      </a:accent4>
      <a:accent5>
        <a:srgbClr val="FFFB00"/>
      </a:accent5>
      <a:accent6>
        <a:srgbClr val="37DD33"/>
      </a:accent6>
      <a:hlink>
        <a:srgbClr val="000000"/>
      </a:hlink>
      <a:folHlink>
        <a:srgbClr val="000000"/>
      </a:folHlink>
    </a:clrScheme>
    <a:fontScheme name="Here PPT">
      <a:majorFont>
        <a:latin typeface="Nokia Pure Headline"/>
        <a:ea typeface=""/>
        <a:cs typeface=""/>
      </a:majorFont>
      <a:minorFont>
        <a:latin typeface="Nokia Pure Text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HERE-PPT-Master_blue_v1.0</Template>
  <TotalTime>4292</TotalTime>
  <Words>174</Words>
  <Application>Microsoft Office PowerPoint</Application>
  <PresentationFormat>On-screen Show (16:9)</PresentationFormat>
  <Paragraphs>43</Paragraphs>
  <Slides>13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13</vt:i4>
      </vt:variant>
    </vt:vector>
  </HeadingPairs>
  <TitlesOfParts>
    <vt:vector size="23" baseType="lpstr">
      <vt:lpstr>Arial</vt:lpstr>
      <vt:lpstr>Fira Sans Book</vt:lpstr>
      <vt:lpstr>Fira Sans Medium</vt:lpstr>
      <vt:lpstr>FiraSans-Book</vt:lpstr>
      <vt:lpstr>Symbol</vt:lpstr>
      <vt:lpstr>HERE-PPT-Master-internal_blue_v9.0</vt:lpstr>
      <vt:lpstr>02. Content Slides (Aqua / Grey)</vt:lpstr>
      <vt:lpstr>03. Dark Blue Slides</vt:lpstr>
      <vt:lpstr>04. Light Blue Slides</vt:lpstr>
      <vt:lpstr>05. Purple Slides</vt:lpstr>
      <vt:lpstr>PowerPoint Presentation</vt:lpstr>
      <vt:lpstr>PowerPoint Presentation</vt:lpstr>
      <vt:lpstr>Here intro</vt:lpstr>
      <vt:lpstr>PowerPoint Presentation</vt:lpstr>
      <vt:lpstr>PowerPoint Presentation</vt:lpstr>
      <vt:lpstr>PowerPoint Presentation</vt:lpstr>
      <vt:lpstr>Comunitati</vt:lpstr>
      <vt:lpstr>Comunitati</vt:lpstr>
      <vt:lpstr>Proiect pilot Mapillary</vt:lpstr>
      <vt:lpstr>Proiect pilot Mapillary</vt:lpstr>
      <vt:lpstr>Proiect pilot Mapillary</vt:lpstr>
      <vt:lpstr>Proiect pilot Mapillary</vt:lpstr>
      <vt:lpstr> 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Seidel, Kathrin</dc:creator>
  <cp:keywords/>
  <dc:description/>
  <cp:lastModifiedBy>Borcan, Octavian</cp:lastModifiedBy>
  <cp:revision>55</cp:revision>
  <cp:lastPrinted>2016-07-13T05:16:15Z</cp:lastPrinted>
  <dcterms:created xsi:type="dcterms:W3CDTF">2016-07-12T15:14:13Z</dcterms:created>
  <dcterms:modified xsi:type="dcterms:W3CDTF">2016-10-07T06:43:10Z</dcterms:modified>
  <cp:category/>
</cp:coreProperties>
</file>