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sldIdLst>
    <p:sldId id="274" r:id="rId2"/>
    <p:sldId id="256" r:id="rId3"/>
    <p:sldId id="260" r:id="rId4"/>
    <p:sldId id="279" r:id="rId5"/>
    <p:sldId id="276" r:id="rId6"/>
    <p:sldId id="278" r:id="rId7"/>
    <p:sldId id="289" r:id="rId8"/>
    <p:sldId id="267" r:id="rId9"/>
    <p:sldId id="282" r:id="rId10"/>
    <p:sldId id="268" r:id="rId11"/>
    <p:sldId id="290" r:id="rId12"/>
    <p:sldId id="262" r:id="rId13"/>
    <p:sldId id="283" r:id="rId14"/>
    <p:sldId id="296" r:id="rId15"/>
    <p:sldId id="270" r:id="rId16"/>
    <p:sldId id="298" r:id="rId17"/>
    <p:sldId id="297" r:id="rId18"/>
    <p:sldId id="284" r:id="rId19"/>
    <p:sldId id="299" r:id="rId20"/>
    <p:sldId id="269" r:id="rId21"/>
    <p:sldId id="291" r:id="rId22"/>
    <p:sldId id="263" r:id="rId23"/>
    <p:sldId id="271" r:id="rId24"/>
    <p:sldId id="280" r:id="rId25"/>
    <p:sldId id="300" r:id="rId26"/>
    <p:sldId id="287" r:id="rId27"/>
    <p:sldId id="281" r:id="rId28"/>
    <p:sldId id="292" r:id="rId29"/>
    <p:sldId id="261" r:id="rId30"/>
    <p:sldId id="301" r:id="rId31"/>
    <p:sldId id="293" r:id="rId32"/>
    <p:sldId id="294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7C80"/>
    <a:srgbClr val="FF9999"/>
    <a:srgbClr val="FFCCCC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4" autoAdjust="0"/>
    <p:restoredTop sz="94937" autoAdjust="0"/>
  </p:normalViewPr>
  <p:slideViewPr>
    <p:cSldViewPr snapToGrid="0">
      <p:cViewPr varScale="1">
        <p:scale>
          <a:sx n="96" d="100"/>
          <a:sy n="96" d="100"/>
        </p:scale>
        <p:origin x="10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C1CD4B-5E04-4535-8030-81DFB8807DEA}" type="doc">
      <dgm:prSet loTypeId="urn:microsoft.com/office/officeart/2005/8/layout/hChevron3" loCatId="process" qsTypeId="urn:microsoft.com/office/officeart/2005/8/quickstyle/simple1" qsCatId="simple" csTypeId="urn:microsoft.com/office/officeart/2005/8/colors/colorful1" csCatId="colorful" phldr="1"/>
      <dgm:spPr/>
    </dgm:pt>
    <dgm:pt modelId="{B33E4D45-4732-426E-831F-BEDF2166D5D8}">
      <dgm:prSet phldrT="[Text]"/>
      <dgm:spPr/>
      <dgm:t>
        <a:bodyPr/>
        <a:lstStyle/>
        <a:p>
          <a:r>
            <a:rPr lang="ro-RO" dirty="0" smtClean="0"/>
            <a:t>Consolidarea setului de date</a:t>
          </a:r>
          <a:endParaRPr lang="en-US" dirty="0"/>
        </a:p>
      </dgm:t>
    </dgm:pt>
    <dgm:pt modelId="{5E606D71-301E-4995-8F41-4867FF61E074}" type="parTrans" cxnId="{E6D6A2A3-75BD-49B2-97A8-D3F501E90163}">
      <dgm:prSet/>
      <dgm:spPr/>
      <dgm:t>
        <a:bodyPr/>
        <a:lstStyle/>
        <a:p>
          <a:endParaRPr lang="en-US"/>
        </a:p>
      </dgm:t>
    </dgm:pt>
    <dgm:pt modelId="{730C094D-7DAD-4F66-A7FD-2CE7169A2286}" type="sibTrans" cxnId="{E6D6A2A3-75BD-49B2-97A8-D3F501E90163}">
      <dgm:prSet/>
      <dgm:spPr/>
      <dgm:t>
        <a:bodyPr/>
        <a:lstStyle/>
        <a:p>
          <a:endParaRPr lang="en-US"/>
        </a:p>
      </dgm:t>
    </dgm:pt>
    <dgm:pt modelId="{1515B64F-A31B-4F44-BF14-E7AE614079D5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o-RO" dirty="0" smtClean="0"/>
            <a:t>Transformarea </a:t>
          </a:r>
          <a:r>
            <a:rPr lang="en-GB" dirty="0" err="1" smtClean="0"/>
            <a:t>Dat</a:t>
          </a:r>
          <a:r>
            <a:rPr lang="ro-RO" dirty="0" smtClean="0"/>
            <a:t>elor</a:t>
          </a:r>
          <a:endParaRPr lang="en-US" dirty="0"/>
        </a:p>
      </dgm:t>
    </dgm:pt>
    <dgm:pt modelId="{2A920D36-0164-40CD-9FA2-66F666484F74}" type="parTrans" cxnId="{F07254E7-423B-4C17-9339-D3B52CE13B4A}">
      <dgm:prSet/>
      <dgm:spPr/>
      <dgm:t>
        <a:bodyPr/>
        <a:lstStyle/>
        <a:p>
          <a:endParaRPr lang="en-US"/>
        </a:p>
      </dgm:t>
    </dgm:pt>
    <dgm:pt modelId="{8EEE1E0B-07C6-43DE-B39D-3EC7AB699B32}" type="sibTrans" cxnId="{F07254E7-423B-4C17-9339-D3B52CE13B4A}">
      <dgm:prSet/>
      <dgm:spPr/>
      <dgm:t>
        <a:bodyPr/>
        <a:lstStyle/>
        <a:p>
          <a:endParaRPr lang="en-US"/>
        </a:p>
      </dgm:t>
    </dgm:pt>
    <dgm:pt modelId="{E2DB7061-1A6C-47FF-9020-594589D79C01}">
      <dgm:prSet/>
      <dgm:spPr>
        <a:solidFill>
          <a:srgbClr val="FF7C80"/>
        </a:solidFill>
      </dgm:spPr>
      <dgm:t>
        <a:bodyPr/>
        <a:lstStyle/>
        <a:p>
          <a:r>
            <a:rPr lang="ro-RO" dirty="0" smtClean="0"/>
            <a:t>Publicarea </a:t>
          </a:r>
          <a:r>
            <a:rPr lang="en-GB" dirty="0" smtClean="0"/>
            <a:t>WMS </a:t>
          </a:r>
          <a:r>
            <a:rPr lang="ro-RO" dirty="0" smtClean="0"/>
            <a:t>&amp; WFS</a:t>
          </a:r>
          <a:endParaRPr lang="en-US" dirty="0"/>
        </a:p>
      </dgm:t>
    </dgm:pt>
    <dgm:pt modelId="{D8753AB1-B731-4880-A72B-56C7A195B38D}" type="parTrans" cxnId="{C472FF5B-E707-4D6D-8FA9-65DC6200BF86}">
      <dgm:prSet/>
      <dgm:spPr/>
      <dgm:t>
        <a:bodyPr/>
        <a:lstStyle/>
        <a:p>
          <a:endParaRPr lang="en-US"/>
        </a:p>
      </dgm:t>
    </dgm:pt>
    <dgm:pt modelId="{6449DFFB-70C5-4FF2-8A12-14FEEFA09EDF}" type="sibTrans" cxnId="{C472FF5B-E707-4D6D-8FA9-65DC6200BF86}">
      <dgm:prSet/>
      <dgm:spPr/>
      <dgm:t>
        <a:bodyPr/>
        <a:lstStyle/>
        <a:p>
          <a:endParaRPr lang="en-US"/>
        </a:p>
      </dgm:t>
    </dgm:pt>
    <dgm:pt modelId="{A7808381-A03A-4D6C-AA29-F6BACC471007}">
      <dgm:prSet phldrT="[Text]"/>
      <dgm:spPr>
        <a:solidFill>
          <a:srgbClr val="CC0000"/>
        </a:solidFill>
      </dgm:spPr>
      <dgm:t>
        <a:bodyPr/>
        <a:lstStyle/>
        <a:p>
          <a:r>
            <a:rPr lang="en-US" b="1" dirty="0" smtClean="0"/>
            <a:t>100% </a:t>
          </a:r>
          <a:r>
            <a:rPr lang="ro-RO" b="1" dirty="0" smtClean="0"/>
            <a:t>conformitate</a:t>
          </a:r>
          <a:endParaRPr lang="en-US" b="1" dirty="0"/>
        </a:p>
      </dgm:t>
    </dgm:pt>
    <dgm:pt modelId="{B5F39FA7-529C-493D-B4B0-D01762A6BF44}" type="parTrans" cxnId="{907FD930-C71D-4F3E-8D64-82A0295494FC}">
      <dgm:prSet/>
      <dgm:spPr/>
      <dgm:t>
        <a:bodyPr/>
        <a:lstStyle/>
        <a:p>
          <a:endParaRPr lang="en-US"/>
        </a:p>
      </dgm:t>
    </dgm:pt>
    <dgm:pt modelId="{274C31F9-0788-4D20-8B9A-B4EA616E10CD}" type="sibTrans" cxnId="{907FD930-C71D-4F3E-8D64-82A0295494FC}">
      <dgm:prSet/>
      <dgm:spPr/>
      <dgm:t>
        <a:bodyPr/>
        <a:lstStyle/>
        <a:p>
          <a:endParaRPr lang="en-US"/>
        </a:p>
      </dgm:t>
    </dgm:pt>
    <dgm:pt modelId="{23C9A5E8-C30D-41AE-9227-6C80F51CA727}" type="pres">
      <dgm:prSet presAssocID="{18C1CD4B-5E04-4535-8030-81DFB8807DEA}" presName="Name0" presStyleCnt="0">
        <dgm:presLayoutVars>
          <dgm:dir/>
          <dgm:resizeHandles val="exact"/>
        </dgm:presLayoutVars>
      </dgm:prSet>
      <dgm:spPr/>
    </dgm:pt>
    <dgm:pt modelId="{66887FEA-2418-4E93-8178-5F27B1670BEE}" type="pres">
      <dgm:prSet presAssocID="{B33E4D45-4732-426E-831F-BEDF2166D5D8}" presName="parTxOnly" presStyleLbl="node1" presStyleIdx="0" presStyleCnt="4" custLinFactNeighborY="7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3F9EAB-DDA8-4CA0-A94A-61D614297CF7}" type="pres">
      <dgm:prSet presAssocID="{730C094D-7DAD-4F66-A7FD-2CE7169A2286}" presName="parSpace" presStyleCnt="0"/>
      <dgm:spPr/>
    </dgm:pt>
    <dgm:pt modelId="{28BB7B1D-1218-498C-814A-33BD2527550A}" type="pres">
      <dgm:prSet presAssocID="{1515B64F-A31B-4F44-BF14-E7AE614079D5}" presName="parTxOnly" presStyleLbl="node1" presStyleIdx="1" presStyleCnt="4" custLinFactNeighborY="7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1E6D58-7808-456A-B391-D5976294023C}" type="pres">
      <dgm:prSet presAssocID="{8EEE1E0B-07C6-43DE-B39D-3EC7AB699B32}" presName="parSpace" presStyleCnt="0"/>
      <dgm:spPr/>
    </dgm:pt>
    <dgm:pt modelId="{FC15C184-3DCD-4798-B312-07B7E4D6C90A}" type="pres">
      <dgm:prSet presAssocID="{E2DB7061-1A6C-47FF-9020-594589D79C01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4CBD92-6AA1-4702-A9B9-4E3FE272810C}" type="pres">
      <dgm:prSet presAssocID="{6449DFFB-70C5-4FF2-8A12-14FEEFA09EDF}" presName="parSpace" presStyleCnt="0"/>
      <dgm:spPr/>
    </dgm:pt>
    <dgm:pt modelId="{6C6C986E-ED1D-4CB6-9B7A-9D8430EA66C8}" type="pres">
      <dgm:prSet presAssocID="{A7808381-A03A-4D6C-AA29-F6BACC471007}" presName="parTxOnly" presStyleLbl="node1" presStyleIdx="3" presStyleCnt="4" custLinFactX="16944" custLinFactNeighborX="100000" custLinFactNeighborY="71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07FD930-C71D-4F3E-8D64-82A0295494FC}" srcId="{18C1CD4B-5E04-4535-8030-81DFB8807DEA}" destId="{A7808381-A03A-4D6C-AA29-F6BACC471007}" srcOrd="3" destOrd="0" parTransId="{B5F39FA7-529C-493D-B4B0-D01762A6BF44}" sibTransId="{274C31F9-0788-4D20-8B9A-B4EA616E10CD}"/>
    <dgm:cxn modelId="{41AB5565-029D-43C5-85DD-08E598E06B28}" type="presOf" srcId="{1515B64F-A31B-4F44-BF14-E7AE614079D5}" destId="{28BB7B1D-1218-498C-814A-33BD2527550A}" srcOrd="0" destOrd="0" presId="urn:microsoft.com/office/officeart/2005/8/layout/hChevron3"/>
    <dgm:cxn modelId="{FD8F02C2-2758-48B8-9DD9-596A9ABA7EA9}" type="presOf" srcId="{18C1CD4B-5E04-4535-8030-81DFB8807DEA}" destId="{23C9A5E8-C30D-41AE-9227-6C80F51CA727}" srcOrd="0" destOrd="0" presId="urn:microsoft.com/office/officeart/2005/8/layout/hChevron3"/>
    <dgm:cxn modelId="{67F8402A-1769-4785-869D-56D143D39B31}" type="presOf" srcId="{A7808381-A03A-4D6C-AA29-F6BACC471007}" destId="{6C6C986E-ED1D-4CB6-9B7A-9D8430EA66C8}" srcOrd="0" destOrd="0" presId="urn:microsoft.com/office/officeart/2005/8/layout/hChevron3"/>
    <dgm:cxn modelId="{F07254E7-423B-4C17-9339-D3B52CE13B4A}" srcId="{18C1CD4B-5E04-4535-8030-81DFB8807DEA}" destId="{1515B64F-A31B-4F44-BF14-E7AE614079D5}" srcOrd="1" destOrd="0" parTransId="{2A920D36-0164-40CD-9FA2-66F666484F74}" sibTransId="{8EEE1E0B-07C6-43DE-B39D-3EC7AB699B32}"/>
    <dgm:cxn modelId="{A3C83658-E80E-4870-A8F6-7FAC8CB3D73B}" type="presOf" srcId="{E2DB7061-1A6C-47FF-9020-594589D79C01}" destId="{FC15C184-3DCD-4798-B312-07B7E4D6C90A}" srcOrd="0" destOrd="0" presId="urn:microsoft.com/office/officeart/2005/8/layout/hChevron3"/>
    <dgm:cxn modelId="{7E291229-369F-45FD-BA93-A703C49BF23B}" type="presOf" srcId="{B33E4D45-4732-426E-831F-BEDF2166D5D8}" destId="{66887FEA-2418-4E93-8178-5F27B1670BEE}" srcOrd="0" destOrd="0" presId="urn:microsoft.com/office/officeart/2005/8/layout/hChevron3"/>
    <dgm:cxn modelId="{C472FF5B-E707-4D6D-8FA9-65DC6200BF86}" srcId="{18C1CD4B-5E04-4535-8030-81DFB8807DEA}" destId="{E2DB7061-1A6C-47FF-9020-594589D79C01}" srcOrd="2" destOrd="0" parTransId="{D8753AB1-B731-4880-A72B-56C7A195B38D}" sibTransId="{6449DFFB-70C5-4FF2-8A12-14FEEFA09EDF}"/>
    <dgm:cxn modelId="{E6D6A2A3-75BD-49B2-97A8-D3F501E90163}" srcId="{18C1CD4B-5E04-4535-8030-81DFB8807DEA}" destId="{B33E4D45-4732-426E-831F-BEDF2166D5D8}" srcOrd="0" destOrd="0" parTransId="{5E606D71-301E-4995-8F41-4867FF61E074}" sibTransId="{730C094D-7DAD-4F66-A7FD-2CE7169A2286}"/>
    <dgm:cxn modelId="{97415B81-7EC1-45D1-8131-011DE37C9565}" type="presParOf" srcId="{23C9A5E8-C30D-41AE-9227-6C80F51CA727}" destId="{66887FEA-2418-4E93-8178-5F27B1670BEE}" srcOrd="0" destOrd="0" presId="urn:microsoft.com/office/officeart/2005/8/layout/hChevron3"/>
    <dgm:cxn modelId="{2694C648-DE19-4FE5-8EE1-A99AF15A63A0}" type="presParOf" srcId="{23C9A5E8-C30D-41AE-9227-6C80F51CA727}" destId="{F03F9EAB-DDA8-4CA0-A94A-61D614297CF7}" srcOrd="1" destOrd="0" presId="urn:microsoft.com/office/officeart/2005/8/layout/hChevron3"/>
    <dgm:cxn modelId="{8C32D655-D113-4507-8A9A-D4BE92D80F72}" type="presParOf" srcId="{23C9A5E8-C30D-41AE-9227-6C80F51CA727}" destId="{28BB7B1D-1218-498C-814A-33BD2527550A}" srcOrd="2" destOrd="0" presId="urn:microsoft.com/office/officeart/2005/8/layout/hChevron3"/>
    <dgm:cxn modelId="{F258DB34-43CE-48B6-897F-59A967A0F79D}" type="presParOf" srcId="{23C9A5E8-C30D-41AE-9227-6C80F51CA727}" destId="{451E6D58-7808-456A-B391-D5976294023C}" srcOrd="3" destOrd="0" presId="urn:microsoft.com/office/officeart/2005/8/layout/hChevron3"/>
    <dgm:cxn modelId="{4848A87A-F3BF-494C-901A-5D28F8BF4AFA}" type="presParOf" srcId="{23C9A5E8-C30D-41AE-9227-6C80F51CA727}" destId="{FC15C184-3DCD-4798-B312-07B7E4D6C90A}" srcOrd="4" destOrd="0" presId="urn:microsoft.com/office/officeart/2005/8/layout/hChevron3"/>
    <dgm:cxn modelId="{B8B39251-7A93-4BEE-939E-5BABB1BF0E50}" type="presParOf" srcId="{23C9A5E8-C30D-41AE-9227-6C80F51CA727}" destId="{CC4CBD92-6AA1-4702-A9B9-4E3FE272810C}" srcOrd="5" destOrd="0" presId="urn:microsoft.com/office/officeart/2005/8/layout/hChevron3"/>
    <dgm:cxn modelId="{C255C10C-75EE-47F6-BEB8-51D3792B4FC7}" type="presParOf" srcId="{23C9A5E8-C30D-41AE-9227-6C80F51CA727}" destId="{6C6C986E-ED1D-4CB6-9B7A-9D8430EA66C8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D69E10-D7D9-4DC2-B871-090D640716BF}" type="doc">
      <dgm:prSet loTypeId="urn:microsoft.com/office/officeart/2008/layout/AscendingPictureAccentProcess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C80B07-8FC8-461A-8437-915607FC00E3}">
      <dgm:prSet phldrT="[Text]"/>
      <dgm:spPr/>
      <dgm:t>
        <a:bodyPr/>
        <a:lstStyle/>
        <a:p>
          <a:pPr algn="ctr"/>
          <a:r>
            <a:rPr lang="ro-RO" dirty="0" smtClean="0"/>
            <a:t>Date de livrat</a:t>
          </a:r>
          <a:endParaRPr lang="en-US" dirty="0"/>
        </a:p>
      </dgm:t>
    </dgm:pt>
    <dgm:pt modelId="{DFD2C79A-83C3-4364-86ED-6EDD87A7847E}" type="parTrans" cxnId="{D0FEC9B7-E894-4224-B62C-5AAEDD9A9EE4}">
      <dgm:prSet/>
      <dgm:spPr/>
      <dgm:t>
        <a:bodyPr/>
        <a:lstStyle/>
        <a:p>
          <a:endParaRPr lang="en-US"/>
        </a:p>
      </dgm:t>
    </dgm:pt>
    <dgm:pt modelId="{01C3FD83-579C-4831-A9B5-86B70179FAB3}" type="sibTrans" cxnId="{D0FEC9B7-E894-4224-B62C-5AAEDD9A9EE4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879A5F22-6C63-490D-AD30-A77390E51DBD}">
      <dgm:prSet phldrT="[Text]"/>
      <dgm:spPr/>
      <dgm:t>
        <a:bodyPr/>
        <a:lstStyle/>
        <a:p>
          <a:pPr algn="ctr"/>
          <a:r>
            <a:rPr lang="ro-RO" dirty="0" smtClean="0"/>
            <a:t>Surse de date &amp;</a:t>
          </a:r>
          <a:endParaRPr lang="en-US" dirty="0" smtClean="0"/>
        </a:p>
        <a:p>
          <a:pPr algn="ctr"/>
          <a:r>
            <a:rPr lang="ro-RO" dirty="0" smtClean="0"/>
            <a:t>Fluxuri de lucru </a:t>
          </a:r>
          <a:endParaRPr lang="en-US" dirty="0"/>
        </a:p>
      </dgm:t>
    </dgm:pt>
    <dgm:pt modelId="{9E843A5D-F624-4C1E-A36C-11250F011558}" type="parTrans" cxnId="{A6E0130F-372E-476D-92F6-97B00C436D61}">
      <dgm:prSet/>
      <dgm:spPr/>
      <dgm:t>
        <a:bodyPr/>
        <a:lstStyle/>
        <a:p>
          <a:endParaRPr lang="en-US"/>
        </a:p>
      </dgm:t>
    </dgm:pt>
    <dgm:pt modelId="{557FCDF3-5092-48A4-8004-E124247586EC}" type="sibTrans" cxnId="{A6E0130F-372E-476D-92F6-97B00C436D61}">
      <dgm:prSet/>
      <dgm:spPr>
        <a:solidFill>
          <a:schemeClr val="bg1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2698B3F2-34C9-4B60-90BD-F5D4DAA57722}">
      <dgm:prSet phldrT="[Text]"/>
      <dgm:spPr/>
      <dgm:t>
        <a:bodyPr/>
        <a:lstStyle/>
        <a:p>
          <a:pPr algn="ctr"/>
          <a:r>
            <a:rPr lang="ro-RO" dirty="0" smtClean="0"/>
            <a:t>Informații adiționale</a:t>
          </a:r>
          <a:endParaRPr lang="en-US" dirty="0"/>
        </a:p>
      </dgm:t>
    </dgm:pt>
    <dgm:pt modelId="{DE8E1C8F-C570-4305-8AB4-CB7540249156}" type="parTrans" cxnId="{BE394281-E8EF-48F0-AF4C-69A5C7C07A7C}">
      <dgm:prSet/>
      <dgm:spPr/>
      <dgm:t>
        <a:bodyPr/>
        <a:lstStyle/>
        <a:p>
          <a:endParaRPr lang="en-US"/>
        </a:p>
      </dgm:t>
    </dgm:pt>
    <dgm:pt modelId="{CE7B924F-587E-48FD-B2D5-E2F66242592C}" type="sibTrans" cxnId="{BE394281-E8EF-48F0-AF4C-69A5C7C07A7C}">
      <dgm:prSet/>
      <dgm:spPr>
        <a:solidFill>
          <a:schemeClr val="bg1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AE8614D8-EAD9-44D5-A82F-AE44103F7500}">
      <dgm:prSet phldrT="[Text]"/>
      <dgm:spPr/>
      <dgm:t>
        <a:bodyPr/>
        <a:lstStyle/>
        <a:p>
          <a:pPr algn="ctr"/>
          <a:r>
            <a:rPr lang="ro-RO" dirty="0" smtClean="0"/>
            <a:t>Care este soluția corectă?</a:t>
          </a:r>
          <a:endParaRPr lang="en-US" dirty="0"/>
        </a:p>
      </dgm:t>
    </dgm:pt>
    <dgm:pt modelId="{1DC1A2DF-0594-4BCB-83B9-1E641CE050F4}" type="parTrans" cxnId="{B2491B4E-3697-4040-983B-4B22BD4199F1}">
      <dgm:prSet/>
      <dgm:spPr/>
      <dgm:t>
        <a:bodyPr/>
        <a:lstStyle/>
        <a:p>
          <a:endParaRPr lang="en-US"/>
        </a:p>
      </dgm:t>
    </dgm:pt>
    <dgm:pt modelId="{EE977ED7-4D46-4C78-8219-9B82538E9759}" type="sibTrans" cxnId="{B2491B4E-3697-4040-983B-4B22BD4199F1}">
      <dgm:prSet/>
      <dgm:spPr>
        <a:solidFill>
          <a:schemeClr val="bg1"/>
        </a:solidFill>
        <a:ln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1A1747FF-6C14-43A2-AD02-2314FC851D26}" type="pres">
      <dgm:prSet presAssocID="{81D69E10-D7D9-4DC2-B871-090D640716B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C408CD0D-4E0A-4520-BE3A-37150FF89A56}" type="pres">
      <dgm:prSet presAssocID="{81D69E10-D7D9-4DC2-B871-090D640716BF}" presName="dot1" presStyleLbl="alignNode1" presStyleIdx="0" presStyleCnt="13"/>
      <dgm:spPr/>
    </dgm:pt>
    <dgm:pt modelId="{A3979FEB-4D3D-4978-8F4A-51C6502B130A}" type="pres">
      <dgm:prSet presAssocID="{81D69E10-D7D9-4DC2-B871-090D640716BF}" presName="dot2" presStyleLbl="alignNode1" presStyleIdx="1" presStyleCnt="13"/>
      <dgm:spPr/>
    </dgm:pt>
    <dgm:pt modelId="{F825C4C3-7110-4152-9638-C711BBA58975}" type="pres">
      <dgm:prSet presAssocID="{81D69E10-D7D9-4DC2-B871-090D640716BF}" presName="dot3" presStyleLbl="alignNode1" presStyleIdx="2" presStyleCnt="13"/>
      <dgm:spPr/>
    </dgm:pt>
    <dgm:pt modelId="{792256BC-C834-4A6A-97E1-809281C98485}" type="pres">
      <dgm:prSet presAssocID="{81D69E10-D7D9-4DC2-B871-090D640716BF}" presName="dot4" presStyleLbl="alignNode1" presStyleIdx="3" presStyleCnt="13"/>
      <dgm:spPr/>
    </dgm:pt>
    <dgm:pt modelId="{4D168BB4-B583-47F6-BDC0-FB5D22D24E7B}" type="pres">
      <dgm:prSet presAssocID="{81D69E10-D7D9-4DC2-B871-090D640716BF}" presName="dot5" presStyleLbl="alignNode1" presStyleIdx="4" presStyleCnt="13"/>
      <dgm:spPr/>
    </dgm:pt>
    <dgm:pt modelId="{FFA2185E-8F02-4FA4-B6EC-BF4165291DE4}" type="pres">
      <dgm:prSet presAssocID="{81D69E10-D7D9-4DC2-B871-090D640716BF}" presName="dot6" presStyleLbl="alignNode1" presStyleIdx="5" presStyleCnt="13"/>
      <dgm:spPr/>
    </dgm:pt>
    <dgm:pt modelId="{7F929871-9E2D-446C-BE81-7178CB7B8377}" type="pres">
      <dgm:prSet presAssocID="{81D69E10-D7D9-4DC2-B871-090D640716BF}" presName="dotArrow1" presStyleLbl="alignNode1" presStyleIdx="6" presStyleCnt="13"/>
      <dgm:spPr/>
    </dgm:pt>
    <dgm:pt modelId="{85D6473D-24F5-4592-87ED-3DF923AF2755}" type="pres">
      <dgm:prSet presAssocID="{81D69E10-D7D9-4DC2-B871-090D640716BF}" presName="dotArrow2" presStyleLbl="alignNode1" presStyleIdx="7" presStyleCnt="13"/>
      <dgm:spPr/>
    </dgm:pt>
    <dgm:pt modelId="{31E855D9-5937-4EAD-881B-A3C6A14ED6E1}" type="pres">
      <dgm:prSet presAssocID="{81D69E10-D7D9-4DC2-B871-090D640716BF}" presName="dotArrow3" presStyleLbl="alignNode1" presStyleIdx="8" presStyleCnt="13"/>
      <dgm:spPr/>
    </dgm:pt>
    <dgm:pt modelId="{BEB612C2-2D7E-4F8A-AC32-F368E118084E}" type="pres">
      <dgm:prSet presAssocID="{81D69E10-D7D9-4DC2-B871-090D640716BF}" presName="dotArrow4" presStyleLbl="alignNode1" presStyleIdx="9" presStyleCnt="13"/>
      <dgm:spPr/>
    </dgm:pt>
    <dgm:pt modelId="{0D469ECD-B794-4825-A059-CC6625E927C7}" type="pres">
      <dgm:prSet presAssocID="{81D69E10-D7D9-4DC2-B871-090D640716BF}" presName="dotArrow5" presStyleLbl="alignNode1" presStyleIdx="10" presStyleCnt="13"/>
      <dgm:spPr/>
    </dgm:pt>
    <dgm:pt modelId="{2BEB4D5C-062D-4B39-A352-246F6C972718}" type="pres">
      <dgm:prSet presAssocID="{81D69E10-D7D9-4DC2-B871-090D640716BF}" presName="dotArrow6" presStyleLbl="alignNode1" presStyleIdx="11" presStyleCnt="13" custLinFactY="-124208" custLinFactNeighborX="18202" custLinFactNeighborY="-200000"/>
      <dgm:spPr/>
    </dgm:pt>
    <dgm:pt modelId="{330C4F60-EC40-4214-9B55-D05D2E0F1D1A}" type="pres">
      <dgm:prSet presAssocID="{81D69E10-D7D9-4DC2-B871-090D640716BF}" presName="dotArrow7" presStyleLbl="alignNode1" presStyleIdx="12" presStyleCnt="13"/>
      <dgm:spPr/>
    </dgm:pt>
    <dgm:pt modelId="{3B129F2F-F663-4553-8622-847BA65F9537}" type="pres">
      <dgm:prSet presAssocID="{1AC80B07-8FC8-461A-8437-915607FC00E3}" presName="parTx1" presStyleLbl="node1" presStyleIdx="0" presStyleCnt="4"/>
      <dgm:spPr/>
      <dgm:t>
        <a:bodyPr/>
        <a:lstStyle/>
        <a:p>
          <a:endParaRPr lang="en-US"/>
        </a:p>
      </dgm:t>
    </dgm:pt>
    <dgm:pt modelId="{77D5EE14-4755-4AA6-BFA1-39EB41E5285E}" type="pres">
      <dgm:prSet presAssocID="{01C3FD83-579C-4831-A9B5-86B70179FAB3}" presName="picture1" presStyleCnt="0"/>
      <dgm:spPr/>
    </dgm:pt>
    <dgm:pt modelId="{2271788F-7ED6-41E5-B213-36F1A5E1BD92}" type="pres">
      <dgm:prSet presAssocID="{01C3FD83-579C-4831-A9B5-86B70179FAB3}" presName="imageRepeatNode" presStyleLbl="fgImgPlace1" presStyleIdx="0" presStyleCnt="4"/>
      <dgm:spPr/>
      <dgm:t>
        <a:bodyPr/>
        <a:lstStyle/>
        <a:p>
          <a:endParaRPr lang="en-US"/>
        </a:p>
      </dgm:t>
    </dgm:pt>
    <dgm:pt modelId="{F6BD9C17-BAE9-4776-92F4-BC1A0DBBAD79}" type="pres">
      <dgm:prSet presAssocID="{879A5F22-6C63-490D-AD30-A77390E51DBD}" presName="parTx2" presStyleLbl="node1" presStyleIdx="1" presStyleCnt="4"/>
      <dgm:spPr/>
      <dgm:t>
        <a:bodyPr/>
        <a:lstStyle/>
        <a:p>
          <a:endParaRPr lang="en-US"/>
        </a:p>
      </dgm:t>
    </dgm:pt>
    <dgm:pt modelId="{1406C580-DC30-47DA-83A3-9CE8BDA5F13D}" type="pres">
      <dgm:prSet presAssocID="{557FCDF3-5092-48A4-8004-E124247586EC}" presName="picture2" presStyleCnt="0"/>
      <dgm:spPr/>
    </dgm:pt>
    <dgm:pt modelId="{7C33C201-6665-42CB-ABAC-A5575CBD23AD}" type="pres">
      <dgm:prSet presAssocID="{557FCDF3-5092-48A4-8004-E124247586EC}" presName="imageRepeatNode" presStyleLbl="fgImgPlace1" presStyleIdx="1" presStyleCnt="4"/>
      <dgm:spPr/>
      <dgm:t>
        <a:bodyPr/>
        <a:lstStyle/>
        <a:p>
          <a:endParaRPr lang="en-US"/>
        </a:p>
      </dgm:t>
    </dgm:pt>
    <dgm:pt modelId="{48B042A8-24B3-439E-84A5-A0E34249EA36}" type="pres">
      <dgm:prSet presAssocID="{2698B3F2-34C9-4B60-90BD-F5D4DAA57722}" presName="parTx3" presStyleLbl="node1" presStyleIdx="2" presStyleCnt="4"/>
      <dgm:spPr/>
      <dgm:t>
        <a:bodyPr/>
        <a:lstStyle/>
        <a:p>
          <a:endParaRPr lang="en-US"/>
        </a:p>
      </dgm:t>
    </dgm:pt>
    <dgm:pt modelId="{28B93663-3698-400E-BAE3-AAE393FF466E}" type="pres">
      <dgm:prSet presAssocID="{CE7B924F-587E-48FD-B2D5-E2F66242592C}" presName="picture3" presStyleCnt="0"/>
      <dgm:spPr/>
    </dgm:pt>
    <dgm:pt modelId="{674DA70B-E275-452B-BC9D-18EE96006983}" type="pres">
      <dgm:prSet presAssocID="{CE7B924F-587E-48FD-B2D5-E2F66242592C}" presName="imageRepeatNode" presStyleLbl="fgImgPlace1" presStyleIdx="2" presStyleCnt="4"/>
      <dgm:spPr/>
      <dgm:t>
        <a:bodyPr/>
        <a:lstStyle/>
        <a:p>
          <a:endParaRPr lang="en-US"/>
        </a:p>
      </dgm:t>
    </dgm:pt>
    <dgm:pt modelId="{49E8240A-E278-40FD-9733-7A2355274605}" type="pres">
      <dgm:prSet presAssocID="{AE8614D8-EAD9-44D5-A82F-AE44103F7500}" presName="parTx4" presStyleLbl="node1" presStyleIdx="3" presStyleCnt="4"/>
      <dgm:spPr/>
      <dgm:t>
        <a:bodyPr/>
        <a:lstStyle/>
        <a:p>
          <a:endParaRPr lang="en-US"/>
        </a:p>
      </dgm:t>
    </dgm:pt>
    <dgm:pt modelId="{545C3809-CA81-47CC-B3F6-1FEC985F9E42}" type="pres">
      <dgm:prSet presAssocID="{EE977ED7-4D46-4C78-8219-9B82538E9759}" presName="picture4" presStyleCnt="0"/>
      <dgm:spPr/>
    </dgm:pt>
    <dgm:pt modelId="{D2DE4A60-2A5D-457A-B3E9-08CE90089383}" type="pres">
      <dgm:prSet presAssocID="{EE977ED7-4D46-4C78-8219-9B82538E9759}" presName="imageRepeatNode" presStyleLbl="fgImgPlace1" presStyleIdx="3" presStyleCnt="4"/>
      <dgm:spPr/>
      <dgm:t>
        <a:bodyPr/>
        <a:lstStyle/>
        <a:p>
          <a:endParaRPr lang="en-US"/>
        </a:p>
      </dgm:t>
    </dgm:pt>
  </dgm:ptLst>
  <dgm:cxnLst>
    <dgm:cxn modelId="{3233EB15-8391-4ADF-AA59-368972D39438}" type="presOf" srcId="{1AC80B07-8FC8-461A-8437-915607FC00E3}" destId="{3B129F2F-F663-4553-8622-847BA65F9537}" srcOrd="0" destOrd="0" presId="urn:microsoft.com/office/officeart/2008/layout/AscendingPictureAccentProcess"/>
    <dgm:cxn modelId="{2971A6AE-7957-4D2B-B3E7-74020FC7C78C}" type="presOf" srcId="{557FCDF3-5092-48A4-8004-E124247586EC}" destId="{7C33C201-6665-42CB-ABAC-A5575CBD23AD}" srcOrd="0" destOrd="0" presId="urn:microsoft.com/office/officeart/2008/layout/AscendingPictureAccentProcess"/>
    <dgm:cxn modelId="{B2491B4E-3697-4040-983B-4B22BD4199F1}" srcId="{81D69E10-D7D9-4DC2-B871-090D640716BF}" destId="{AE8614D8-EAD9-44D5-A82F-AE44103F7500}" srcOrd="3" destOrd="0" parTransId="{1DC1A2DF-0594-4BCB-83B9-1E641CE050F4}" sibTransId="{EE977ED7-4D46-4C78-8219-9B82538E9759}"/>
    <dgm:cxn modelId="{B995DAD4-FCAB-4E08-9E4B-358700D742AC}" type="presOf" srcId="{CE7B924F-587E-48FD-B2D5-E2F66242592C}" destId="{674DA70B-E275-452B-BC9D-18EE96006983}" srcOrd="0" destOrd="0" presId="urn:microsoft.com/office/officeart/2008/layout/AscendingPictureAccentProcess"/>
    <dgm:cxn modelId="{EECB4758-153F-449C-9494-DC164451843C}" type="presOf" srcId="{2698B3F2-34C9-4B60-90BD-F5D4DAA57722}" destId="{48B042A8-24B3-439E-84A5-A0E34249EA36}" srcOrd="0" destOrd="0" presId="urn:microsoft.com/office/officeart/2008/layout/AscendingPictureAccentProcess"/>
    <dgm:cxn modelId="{B7053365-8E5A-49AC-9221-DBB6F3965A3D}" type="presOf" srcId="{81D69E10-D7D9-4DC2-B871-090D640716BF}" destId="{1A1747FF-6C14-43A2-AD02-2314FC851D26}" srcOrd="0" destOrd="0" presId="urn:microsoft.com/office/officeart/2008/layout/AscendingPictureAccentProcess"/>
    <dgm:cxn modelId="{A6E0130F-372E-476D-92F6-97B00C436D61}" srcId="{81D69E10-D7D9-4DC2-B871-090D640716BF}" destId="{879A5F22-6C63-490D-AD30-A77390E51DBD}" srcOrd="1" destOrd="0" parTransId="{9E843A5D-F624-4C1E-A36C-11250F011558}" sibTransId="{557FCDF3-5092-48A4-8004-E124247586EC}"/>
    <dgm:cxn modelId="{19359A3A-B31D-4AA1-B64C-B1A2209944EB}" type="presOf" srcId="{EE977ED7-4D46-4C78-8219-9B82538E9759}" destId="{D2DE4A60-2A5D-457A-B3E9-08CE90089383}" srcOrd="0" destOrd="0" presId="urn:microsoft.com/office/officeart/2008/layout/AscendingPictureAccentProcess"/>
    <dgm:cxn modelId="{AA1E7D5F-FF12-4E47-A448-CD79648970A7}" type="presOf" srcId="{AE8614D8-EAD9-44D5-A82F-AE44103F7500}" destId="{49E8240A-E278-40FD-9733-7A2355274605}" srcOrd="0" destOrd="0" presId="urn:microsoft.com/office/officeart/2008/layout/AscendingPictureAccentProcess"/>
    <dgm:cxn modelId="{9B28E005-3E3A-4D21-A5AD-57786FD546F1}" type="presOf" srcId="{01C3FD83-579C-4831-A9B5-86B70179FAB3}" destId="{2271788F-7ED6-41E5-B213-36F1A5E1BD92}" srcOrd="0" destOrd="0" presId="urn:microsoft.com/office/officeart/2008/layout/AscendingPictureAccentProcess"/>
    <dgm:cxn modelId="{D0FEC9B7-E894-4224-B62C-5AAEDD9A9EE4}" srcId="{81D69E10-D7D9-4DC2-B871-090D640716BF}" destId="{1AC80B07-8FC8-461A-8437-915607FC00E3}" srcOrd="0" destOrd="0" parTransId="{DFD2C79A-83C3-4364-86ED-6EDD87A7847E}" sibTransId="{01C3FD83-579C-4831-A9B5-86B70179FAB3}"/>
    <dgm:cxn modelId="{BE394281-E8EF-48F0-AF4C-69A5C7C07A7C}" srcId="{81D69E10-D7D9-4DC2-B871-090D640716BF}" destId="{2698B3F2-34C9-4B60-90BD-F5D4DAA57722}" srcOrd="2" destOrd="0" parTransId="{DE8E1C8F-C570-4305-8AB4-CB7540249156}" sibTransId="{CE7B924F-587E-48FD-B2D5-E2F66242592C}"/>
    <dgm:cxn modelId="{E2B68A6A-1220-4FCE-BF63-D6CC95F5EE70}" type="presOf" srcId="{879A5F22-6C63-490D-AD30-A77390E51DBD}" destId="{F6BD9C17-BAE9-4776-92F4-BC1A0DBBAD79}" srcOrd="0" destOrd="0" presId="urn:microsoft.com/office/officeart/2008/layout/AscendingPictureAccentProcess"/>
    <dgm:cxn modelId="{18C33C22-F2F4-41BE-A646-D3A086EA13B3}" type="presParOf" srcId="{1A1747FF-6C14-43A2-AD02-2314FC851D26}" destId="{C408CD0D-4E0A-4520-BE3A-37150FF89A56}" srcOrd="0" destOrd="0" presId="urn:microsoft.com/office/officeart/2008/layout/AscendingPictureAccentProcess"/>
    <dgm:cxn modelId="{35D8D8EC-2ADF-4D9B-A892-194D1EB40568}" type="presParOf" srcId="{1A1747FF-6C14-43A2-AD02-2314FC851D26}" destId="{A3979FEB-4D3D-4978-8F4A-51C6502B130A}" srcOrd="1" destOrd="0" presId="urn:microsoft.com/office/officeart/2008/layout/AscendingPictureAccentProcess"/>
    <dgm:cxn modelId="{70528DB1-4098-4DEF-866B-292F8FF5F2E0}" type="presParOf" srcId="{1A1747FF-6C14-43A2-AD02-2314FC851D26}" destId="{F825C4C3-7110-4152-9638-C711BBA58975}" srcOrd="2" destOrd="0" presId="urn:microsoft.com/office/officeart/2008/layout/AscendingPictureAccentProcess"/>
    <dgm:cxn modelId="{F1383C78-D365-4A15-B9BD-B34194DBCF2D}" type="presParOf" srcId="{1A1747FF-6C14-43A2-AD02-2314FC851D26}" destId="{792256BC-C834-4A6A-97E1-809281C98485}" srcOrd="3" destOrd="0" presId="urn:microsoft.com/office/officeart/2008/layout/AscendingPictureAccentProcess"/>
    <dgm:cxn modelId="{5366FA66-18A6-4989-A5DA-0C150BB71DE1}" type="presParOf" srcId="{1A1747FF-6C14-43A2-AD02-2314FC851D26}" destId="{4D168BB4-B583-47F6-BDC0-FB5D22D24E7B}" srcOrd="4" destOrd="0" presId="urn:microsoft.com/office/officeart/2008/layout/AscendingPictureAccentProcess"/>
    <dgm:cxn modelId="{FE23A748-A0C1-46F7-9A98-34FB7E6CE6CC}" type="presParOf" srcId="{1A1747FF-6C14-43A2-AD02-2314FC851D26}" destId="{FFA2185E-8F02-4FA4-B6EC-BF4165291DE4}" srcOrd="5" destOrd="0" presId="urn:microsoft.com/office/officeart/2008/layout/AscendingPictureAccentProcess"/>
    <dgm:cxn modelId="{7FF904D5-209E-44D1-AB1C-2C39ACD85D82}" type="presParOf" srcId="{1A1747FF-6C14-43A2-AD02-2314FC851D26}" destId="{7F929871-9E2D-446C-BE81-7178CB7B8377}" srcOrd="6" destOrd="0" presId="urn:microsoft.com/office/officeart/2008/layout/AscendingPictureAccentProcess"/>
    <dgm:cxn modelId="{05523CE8-2D99-4230-A181-CE8FF1DEC8D7}" type="presParOf" srcId="{1A1747FF-6C14-43A2-AD02-2314FC851D26}" destId="{85D6473D-24F5-4592-87ED-3DF923AF2755}" srcOrd="7" destOrd="0" presId="urn:microsoft.com/office/officeart/2008/layout/AscendingPictureAccentProcess"/>
    <dgm:cxn modelId="{526E11A3-CCDF-46C3-9DA0-7FAC2D49EDE5}" type="presParOf" srcId="{1A1747FF-6C14-43A2-AD02-2314FC851D26}" destId="{31E855D9-5937-4EAD-881B-A3C6A14ED6E1}" srcOrd="8" destOrd="0" presId="urn:microsoft.com/office/officeart/2008/layout/AscendingPictureAccentProcess"/>
    <dgm:cxn modelId="{39597B2A-611F-4D78-AFA1-856FB332F122}" type="presParOf" srcId="{1A1747FF-6C14-43A2-AD02-2314FC851D26}" destId="{BEB612C2-2D7E-4F8A-AC32-F368E118084E}" srcOrd="9" destOrd="0" presId="urn:microsoft.com/office/officeart/2008/layout/AscendingPictureAccentProcess"/>
    <dgm:cxn modelId="{084353ED-7960-4FF3-BE4A-EDBD697177B8}" type="presParOf" srcId="{1A1747FF-6C14-43A2-AD02-2314FC851D26}" destId="{0D469ECD-B794-4825-A059-CC6625E927C7}" srcOrd="10" destOrd="0" presId="urn:microsoft.com/office/officeart/2008/layout/AscendingPictureAccentProcess"/>
    <dgm:cxn modelId="{97F9B272-0659-4B44-BBA9-20AC3EA9C12F}" type="presParOf" srcId="{1A1747FF-6C14-43A2-AD02-2314FC851D26}" destId="{2BEB4D5C-062D-4B39-A352-246F6C972718}" srcOrd="11" destOrd="0" presId="urn:microsoft.com/office/officeart/2008/layout/AscendingPictureAccentProcess"/>
    <dgm:cxn modelId="{7469A932-D80E-4ABC-A1D7-F63958747162}" type="presParOf" srcId="{1A1747FF-6C14-43A2-AD02-2314FC851D26}" destId="{330C4F60-EC40-4214-9B55-D05D2E0F1D1A}" srcOrd="12" destOrd="0" presId="urn:microsoft.com/office/officeart/2008/layout/AscendingPictureAccentProcess"/>
    <dgm:cxn modelId="{F485A722-C196-47F5-ADFA-63606F131AE5}" type="presParOf" srcId="{1A1747FF-6C14-43A2-AD02-2314FC851D26}" destId="{3B129F2F-F663-4553-8622-847BA65F9537}" srcOrd="13" destOrd="0" presId="urn:microsoft.com/office/officeart/2008/layout/AscendingPictureAccentProcess"/>
    <dgm:cxn modelId="{7F1666D5-5490-43B5-A6E0-76D253DFA4AB}" type="presParOf" srcId="{1A1747FF-6C14-43A2-AD02-2314FC851D26}" destId="{77D5EE14-4755-4AA6-BFA1-39EB41E5285E}" srcOrd="14" destOrd="0" presId="urn:microsoft.com/office/officeart/2008/layout/AscendingPictureAccentProcess"/>
    <dgm:cxn modelId="{830E7E49-70A4-464F-B874-0BBEDAB71B08}" type="presParOf" srcId="{77D5EE14-4755-4AA6-BFA1-39EB41E5285E}" destId="{2271788F-7ED6-41E5-B213-36F1A5E1BD92}" srcOrd="0" destOrd="0" presId="urn:microsoft.com/office/officeart/2008/layout/AscendingPictureAccentProcess"/>
    <dgm:cxn modelId="{F41B7CAB-5F45-45A3-A206-62C3791AAB86}" type="presParOf" srcId="{1A1747FF-6C14-43A2-AD02-2314FC851D26}" destId="{F6BD9C17-BAE9-4776-92F4-BC1A0DBBAD79}" srcOrd="15" destOrd="0" presId="urn:microsoft.com/office/officeart/2008/layout/AscendingPictureAccentProcess"/>
    <dgm:cxn modelId="{F41BA8B9-55FD-45BA-A4B0-2AC6A33D4393}" type="presParOf" srcId="{1A1747FF-6C14-43A2-AD02-2314FC851D26}" destId="{1406C580-DC30-47DA-83A3-9CE8BDA5F13D}" srcOrd="16" destOrd="0" presId="urn:microsoft.com/office/officeart/2008/layout/AscendingPictureAccentProcess"/>
    <dgm:cxn modelId="{1980B3CC-EA76-40DB-BD0C-31D0FD26A834}" type="presParOf" srcId="{1406C580-DC30-47DA-83A3-9CE8BDA5F13D}" destId="{7C33C201-6665-42CB-ABAC-A5575CBD23AD}" srcOrd="0" destOrd="0" presId="urn:microsoft.com/office/officeart/2008/layout/AscendingPictureAccentProcess"/>
    <dgm:cxn modelId="{9A74FF4F-14E7-45CD-880A-BC4D6F228236}" type="presParOf" srcId="{1A1747FF-6C14-43A2-AD02-2314FC851D26}" destId="{48B042A8-24B3-439E-84A5-A0E34249EA36}" srcOrd="17" destOrd="0" presId="urn:microsoft.com/office/officeart/2008/layout/AscendingPictureAccentProcess"/>
    <dgm:cxn modelId="{E9C30772-D53D-41F8-95DF-0048BB1F8513}" type="presParOf" srcId="{1A1747FF-6C14-43A2-AD02-2314FC851D26}" destId="{28B93663-3698-400E-BAE3-AAE393FF466E}" srcOrd="18" destOrd="0" presId="urn:microsoft.com/office/officeart/2008/layout/AscendingPictureAccentProcess"/>
    <dgm:cxn modelId="{2AE894E3-CF7E-4156-8BC5-AA2799BFB3A4}" type="presParOf" srcId="{28B93663-3698-400E-BAE3-AAE393FF466E}" destId="{674DA70B-E275-452B-BC9D-18EE96006983}" srcOrd="0" destOrd="0" presId="urn:microsoft.com/office/officeart/2008/layout/AscendingPictureAccentProcess"/>
    <dgm:cxn modelId="{CBFAF76E-3748-442A-AA81-B7321B0032B2}" type="presParOf" srcId="{1A1747FF-6C14-43A2-AD02-2314FC851D26}" destId="{49E8240A-E278-40FD-9733-7A2355274605}" srcOrd="19" destOrd="0" presId="urn:microsoft.com/office/officeart/2008/layout/AscendingPictureAccentProcess"/>
    <dgm:cxn modelId="{1257743D-0967-4823-9417-A9E6F0A65D37}" type="presParOf" srcId="{1A1747FF-6C14-43A2-AD02-2314FC851D26}" destId="{545C3809-CA81-47CC-B3F6-1FEC985F9E42}" srcOrd="20" destOrd="0" presId="urn:microsoft.com/office/officeart/2008/layout/AscendingPictureAccentProcess"/>
    <dgm:cxn modelId="{B91A3B48-362D-44A7-A9B6-6FD2E31B08AE}" type="presParOf" srcId="{545C3809-CA81-47CC-B3F6-1FEC985F9E42}" destId="{D2DE4A60-2A5D-457A-B3E9-08CE90089383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05A88A-5DA7-4126-BFEB-2C8EBE94AF4B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9201DB1-C489-4B74-8F2F-94673BE9D31E}">
      <dgm:prSet phldrT="[Text]"/>
      <dgm:spPr/>
      <dgm:t>
        <a:bodyPr/>
        <a:lstStyle/>
        <a:p>
          <a:r>
            <a:rPr lang="ro-RO" dirty="0" smtClean="0"/>
            <a:t>RNE</a:t>
          </a:r>
          <a:endParaRPr lang="en-US" dirty="0"/>
        </a:p>
      </dgm:t>
    </dgm:pt>
    <dgm:pt modelId="{E42FEAA2-359C-4654-B30F-9F3B39FD4CB5}" type="parTrans" cxnId="{4C6B55E6-2204-4B9D-99C7-65CD7F75B0F4}">
      <dgm:prSet/>
      <dgm:spPr/>
      <dgm:t>
        <a:bodyPr/>
        <a:lstStyle/>
        <a:p>
          <a:endParaRPr lang="en-US"/>
        </a:p>
      </dgm:t>
    </dgm:pt>
    <dgm:pt modelId="{B303AA9F-883B-460E-829C-5D4D921DB15E}" type="sibTrans" cxnId="{4C6B55E6-2204-4B9D-99C7-65CD7F75B0F4}">
      <dgm:prSet/>
      <dgm:spPr/>
      <dgm:t>
        <a:bodyPr/>
        <a:lstStyle/>
        <a:p>
          <a:endParaRPr lang="en-US"/>
        </a:p>
      </dgm:t>
    </dgm:pt>
    <dgm:pt modelId="{99E43D75-5BCE-4170-A069-6177054DD933}">
      <dgm:prSet phldrT="[Text]"/>
      <dgm:spPr/>
      <dgm:t>
        <a:bodyPr/>
        <a:lstStyle/>
        <a:p>
          <a:r>
            <a:rPr lang="ro-RO" dirty="0" smtClean="0"/>
            <a:t>BT</a:t>
          </a:r>
          <a:endParaRPr lang="en-US" dirty="0"/>
        </a:p>
      </dgm:t>
    </dgm:pt>
    <dgm:pt modelId="{61F880CB-8E2B-44EA-BEAF-17BAB44E5BAA}" type="parTrans" cxnId="{3C8953D6-1970-496F-B5AC-FC34104D90C2}">
      <dgm:prSet/>
      <dgm:spPr/>
      <dgm:t>
        <a:bodyPr/>
        <a:lstStyle/>
        <a:p>
          <a:endParaRPr lang="en-US"/>
        </a:p>
      </dgm:t>
    </dgm:pt>
    <dgm:pt modelId="{D387BDE0-AAB8-4B69-A2A0-2258EA05CBE1}" type="sibTrans" cxnId="{3C8953D6-1970-496F-B5AC-FC34104D90C2}">
      <dgm:prSet/>
      <dgm:spPr/>
      <dgm:t>
        <a:bodyPr/>
        <a:lstStyle/>
        <a:p>
          <a:endParaRPr lang="en-US"/>
        </a:p>
      </dgm:t>
    </dgm:pt>
    <dgm:pt modelId="{D00EE7EA-3454-4223-BEE7-1237647867C0}">
      <dgm:prSet phldrT="[Text]"/>
      <dgm:spPr/>
      <dgm:t>
        <a:bodyPr/>
        <a:lstStyle/>
        <a:p>
          <a:r>
            <a:rPr lang="ro-RO" dirty="0" smtClean="0"/>
            <a:t>IS</a:t>
          </a:r>
          <a:endParaRPr lang="en-US" dirty="0"/>
        </a:p>
      </dgm:t>
    </dgm:pt>
    <dgm:pt modelId="{AA320D2E-95D3-4E2D-A1B9-0497EA871DF8}" type="parTrans" cxnId="{4E7F644B-12E0-472D-84B5-377B99C1DF31}">
      <dgm:prSet/>
      <dgm:spPr/>
      <dgm:t>
        <a:bodyPr/>
        <a:lstStyle/>
        <a:p>
          <a:endParaRPr lang="en-US"/>
        </a:p>
      </dgm:t>
    </dgm:pt>
    <dgm:pt modelId="{BA786FFA-A4F0-43F6-896F-A3DEE53BAAF5}" type="sibTrans" cxnId="{4E7F644B-12E0-472D-84B5-377B99C1DF31}">
      <dgm:prSet/>
      <dgm:spPr/>
      <dgm:t>
        <a:bodyPr/>
        <a:lstStyle/>
        <a:p>
          <a:endParaRPr lang="en-US"/>
        </a:p>
      </dgm:t>
    </dgm:pt>
    <dgm:pt modelId="{AD26D742-DFCA-4727-BAE6-26D5CAA6350D}">
      <dgm:prSet phldrT="[Text]"/>
      <dgm:spPr/>
      <dgm:t>
        <a:bodyPr/>
        <a:lstStyle/>
        <a:p>
          <a:r>
            <a:rPr lang="ro-RO" dirty="0" smtClean="0"/>
            <a:t>NT</a:t>
          </a:r>
          <a:endParaRPr lang="en-US" dirty="0"/>
        </a:p>
      </dgm:t>
    </dgm:pt>
    <dgm:pt modelId="{AA94C8CC-06BD-4D3C-AD3F-5063E3B60D54}" type="parTrans" cxnId="{CCD9180A-BDEB-4E52-A344-4DF4EE59925A}">
      <dgm:prSet/>
      <dgm:spPr/>
      <dgm:t>
        <a:bodyPr/>
        <a:lstStyle/>
        <a:p>
          <a:endParaRPr lang="en-US"/>
        </a:p>
      </dgm:t>
    </dgm:pt>
    <dgm:pt modelId="{78AB2068-F426-41BB-A4DE-63D33098E434}" type="sibTrans" cxnId="{CCD9180A-BDEB-4E52-A344-4DF4EE59925A}">
      <dgm:prSet/>
      <dgm:spPr/>
      <dgm:t>
        <a:bodyPr/>
        <a:lstStyle/>
        <a:p>
          <a:endParaRPr lang="en-US"/>
        </a:p>
      </dgm:t>
    </dgm:pt>
    <dgm:pt modelId="{01DA7CE1-698D-4476-9DC5-EE84A942E235}">
      <dgm:prSet phldrT="[Text]"/>
      <dgm:spPr/>
      <dgm:t>
        <a:bodyPr/>
        <a:lstStyle/>
        <a:p>
          <a:r>
            <a:rPr lang="ro-RO" dirty="0" smtClean="0"/>
            <a:t>SV</a:t>
          </a:r>
          <a:endParaRPr lang="en-US" dirty="0"/>
        </a:p>
      </dgm:t>
    </dgm:pt>
    <dgm:pt modelId="{0E8E68C0-5287-4D71-9CDE-F94B402E13AC}" type="parTrans" cxnId="{96F85D06-E38E-4CCF-ABBD-B42DA8D05258}">
      <dgm:prSet/>
      <dgm:spPr/>
      <dgm:t>
        <a:bodyPr/>
        <a:lstStyle/>
        <a:p>
          <a:endParaRPr lang="en-US"/>
        </a:p>
      </dgm:t>
    </dgm:pt>
    <dgm:pt modelId="{1BEFD3A1-D905-498D-B088-2E0ECFE83374}" type="sibTrans" cxnId="{96F85D06-E38E-4CCF-ABBD-B42DA8D05258}">
      <dgm:prSet/>
      <dgm:spPr/>
      <dgm:t>
        <a:bodyPr/>
        <a:lstStyle/>
        <a:p>
          <a:endParaRPr lang="en-US"/>
        </a:p>
      </dgm:t>
    </dgm:pt>
    <dgm:pt modelId="{17EA059C-3DD3-4BBE-9EB2-9CF5C102F512}">
      <dgm:prSet phldrT="[Text]"/>
      <dgm:spPr/>
      <dgm:t>
        <a:bodyPr/>
        <a:lstStyle/>
        <a:p>
          <a:r>
            <a:rPr lang="ro-RO" dirty="0" smtClean="0"/>
            <a:t>BC</a:t>
          </a:r>
          <a:endParaRPr lang="en-US" dirty="0"/>
        </a:p>
      </dgm:t>
    </dgm:pt>
    <dgm:pt modelId="{E3798999-808A-4866-AB9A-C846909F9F53}" type="parTrans" cxnId="{EA79CADA-D209-44B2-A670-A1A273900BDC}">
      <dgm:prSet/>
      <dgm:spPr/>
      <dgm:t>
        <a:bodyPr/>
        <a:lstStyle/>
        <a:p>
          <a:endParaRPr lang="en-US"/>
        </a:p>
      </dgm:t>
    </dgm:pt>
    <dgm:pt modelId="{FF5FBC11-755C-4D38-A816-31312D999CD8}" type="sibTrans" cxnId="{EA79CADA-D209-44B2-A670-A1A273900BDC}">
      <dgm:prSet/>
      <dgm:spPr/>
      <dgm:t>
        <a:bodyPr/>
        <a:lstStyle/>
        <a:p>
          <a:endParaRPr lang="en-US"/>
        </a:p>
      </dgm:t>
    </dgm:pt>
    <dgm:pt modelId="{54799C60-A011-4162-B3DB-355AC313AB37}">
      <dgm:prSet phldrT="[Text]"/>
      <dgm:spPr/>
      <dgm:t>
        <a:bodyPr/>
        <a:lstStyle/>
        <a:p>
          <a:r>
            <a:rPr lang="ro-RO" dirty="0" smtClean="0"/>
            <a:t>VS</a:t>
          </a:r>
          <a:endParaRPr lang="en-US" dirty="0"/>
        </a:p>
      </dgm:t>
    </dgm:pt>
    <dgm:pt modelId="{B1399F38-6A40-4C84-98F5-F6618C467FA2}" type="parTrans" cxnId="{F2E973C1-7A64-416B-8201-66A71AFE8D5D}">
      <dgm:prSet/>
      <dgm:spPr/>
      <dgm:t>
        <a:bodyPr/>
        <a:lstStyle/>
        <a:p>
          <a:endParaRPr lang="en-US"/>
        </a:p>
      </dgm:t>
    </dgm:pt>
    <dgm:pt modelId="{C9B1848D-7927-4832-AADE-E530837DEFD6}" type="sibTrans" cxnId="{F2E973C1-7A64-416B-8201-66A71AFE8D5D}">
      <dgm:prSet/>
      <dgm:spPr/>
      <dgm:t>
        <a:bodyPr/>
        <a:lstStyle/>
        <a:p>
          <a:endParaRPr lang="en-US"/>
        </a:p>
      </dgm:t>
    </dgm:pt>
    <dgm:pt modelId="{4DF4BC6C-E321-4771-994E-4E7C3B24C969}">
      <dgm:prSet phldrT="[Text]"/>
      <dgm:spPr/>
      <dgm:t>
        <a:bodyPr/>
        <a:lstStyle/>
        <a:p>
          <a:r>
            <a:rPr lang="ro-RO" dirty="0" smtClean="0"/>
            <a:t>DDE</a:t>
          </a:r>
          <a:endParaRPr lang="en-US" dirty="0"/>
        </a:p>
      </dgm:t>
    </dgm:pt>
    <dgm:pt modelId="{F5E08BA9-A266-4CA0-80B4-279C00A2DC42}" type="parTrans" cxnId="{6CC60BEF-6973-4288-A347-6DD06A1E37BF}">
      <dgm:prSet/>
      <dgm:spPr/>
      <dgm:t>
        <a:bodyPr/>
        <a:lstStyle/>
        <a:p>
          <a:endParaRPr lang="en-US"/>
        </a:p>
      </dgm:t>
    </dgm:pt>
    <dgm:pt modelId="{1B8AD9AA-9006-4288-89FD-C24701191196}" type="sibTrans" cxnId="{6CC60BEF-6973-4288-A347-6DD06A1E37BF}">
      <dgm:prSet/>
      <dgm:spPr/>
      <dgm:t>
        <a:bodyPr/>
        <a:lstStyle/>
        <a:p>
          <a:endParaRPr lang="en-US"/>
        </a:p>
      </dgm:t>
    </dgm:pt>
    <dgm:pt modelId="{205BEEC1-2746-4840-A5CE-6CCC62F83D00}">
      <dgm:prSet phldrT="[Text]"/>
      <dgm:spPr/>
      <dgm:t>
        <a:bodyPr/>
        <a:lstStyle/>
        <a:p>
          <a:r>
            <a:rPr lang="ro-RO" dirty="0" smtClean="0"/>
            <a:t>DDF</a:t>
          </a:r>
          <a:endParaRPr lang="en-US" dirty="0"/>
        </a:p>
      </dgm:t>
    </dgm:pt>
    <dgm:pt modelId="{4E55C5FC-E8DE-4B47-9068-3AF2393AD39A}" type="parTrans" cxnId="{7AB90D16-BAD9-410C-8532-F97A0D9D29B1}">
      <dgm:prSet/>
      <dgm:spPr/>
      <dgm:t>
        <a:bodyPr/>
        <a:lstStyle/>
        <a:p>
          <a:endParaRPr lang="en-US"/>
        </a:p>
      </dgm:t>
    </dgm:pt>
    <dgm:pt modelId="{F19BA49D-DC38-49A2-8424-F8F80C03A0EE}" type="sibTrans" cxnId="{7AB90D16-BAD9-410C-8532-F97A0D9D29B1}">
      <dgm:prSet/>
      <dgm:spPr/>
      <dgm:t>
        <a:bodyPr/>
        <a:lstStyle/>
        <a:p>
          <a:endParaRPr lang="en-US"/>
        </a:p>
      </dgm:t>
    </dgm:pt>
    <dgm:pt modelId="{CBB8CD34-4C13-423A-81E5-BBC7D8DA0F42}">
      <dgm:prSet phldrT="[Text]"/>
      <dgm:spPr/>
      <dgm:t>
        <a:bodyPr/>
        <a:lstStyle/>
        <a:p>
          <a:r>
            <a:rPr lang="ro-RO" dirty="0" smtClean="0"/>
            <a:t>DDG</a:t>
          </a:r>
          <a:endParaRPr lang="en-US" dirty="0"/>
        </a:p>
      </dgm:t>
    </dgm:pt>
    <dgm:pt modelId="{B9374E7A-6108-4E3C-8506-29B2EE4B175A}" type="parTrans" cxnId="{739ADBC1-87BA-4165-B069-64A32AF8314C}">
      <dgm:prSet/>
      <dgm:spPr/>
      <dgm:t>
        <a:bodyPr/>
        <a:lstStyle/>
        <a:p>
          <a:endParaRPr lang="en-US"/>
        </a:p>
      </dgm:t>
    </dgm:pt>
    <dgm:pt modelId="{E6AD1996-2107-4F09-A4C3-CB59AD09D3F1}" type="sibTrans" cxnId="{739ADBC1-87BA-4165-B069-64A32AF8314C}">
      <dgm:prSet/>
      <dgm:spPr/>
      <dgm:t>
        <a:bodyPr/>
        <a:lstStyle/>
        <a:p>
          <a:endParaRPr lang="en-US"/>
        </a:p>
      </dgm:t>
    </dgm:pt>
    <dgm:pt modelId="{59E3130F-1DB4-4B9F-98A1-F11B77E78C18}">
      <dgm:prSet phldrT="[Text]"/>
      <dgm:spPr/>
      <dgm:t>
        <a:bodyPr/>
        <a:lstStyle/>
        <a:p>
          <a:r>
            <a:rPr lang="ro-RO" dirty="0" smtClean="0"/>
            <a:t>EFA</a:t>
          </a:r>
          <a:endParaRPr lang="en-US" dirty="0"/>
        </a:p>
      </dgm:t>
    </dgm:pt>
    <dgm:pt modelId="{9CAEAEB0-DBF4-42B8-B4FE-DB9AD8385C3D}" type="parTrans" cxnId="{8978B61A-D239-402F-BF9E-3E6D123BB190}">
      <dgm:prSet/>
      <dgm:spPr/>
      <dgm:t>
        <a:bodyPr/>
        <a:lstStyle/>
        <a:p>
          <a:endParaRPr lang="en-US"/>
        </a:p>
      </dgm:t>
    </dgm:pt>
    <dgm:pt modelId="{D2982792-3E14-47AA-B1BB-BEB49348C5B0}" type="sibTrans" cxnId="{8978B61A-D239-402F-BF9E-3E6D123BB190}">
      <dgm:prSet/>
      <dgm:spPr/>
      <dgm:t>
        <a:bodyPr/>
        <a:lstStyle/>
        <a:p>
          <a:endParaRPr lang="en-US"/>
        </a:p>
      </dgm:t>
    </dgm:pt>
    <dgm:pt modelId="{70C94396-FB75-4A85-8597-6AACFBDD6EC4}">
      <dgm:prSet phldrT="[Text]"/>
      <dgm:spPr/>
      <dgm:t>
        <a:bodyPr/>
        <a:lstStyle/>
        <a:p>
          <a:r>
            <a:rPr lang="ro-RO" dirty="0" smtClean="0"/>
            <a:t>EFB</a:t>
          </a:r>
          <a:endParaRPr lang="en-US" dirty="0"/>
        </a:p>
      </dgm:t>
    </dgm:pt>
    <dgm:pt modelId="{64C462A6-67ED-46EC-B389-70C5E193D5CD}" type="parTrans" cxnId="{3FF93CB9-04B1-4743-A10A-624C7870A862}">
      <dgm:prSet/>
      <dgm:spPr/>
      <dgm:t>
        <a:bodyPr/>
        <a:lstStyle/>
        <a:p>
          <a:endParaRPr lang="en-US"/>
        </a:p>
      </dgm:t>
    </dgm:pt>
    <dgm:pt modelId="{A4EA8D96-92A1-4518-8F46-FC350AC2AD04}" type="sibTrans" cxnId="{3FF93CB9-04B1-4743-A10A-624C7870A862}">
      <dgm:prSet/>
      <dgm:spPr/>
      <dgm:t>
        <a:bodyPr/>
        <a:lstStyle/>
        <a:p>
          <a:endParaRPr lang="en-US"/>
        </a:p>
      </dgm:t>
    </dgm:pt>
    <dgm:pt modelId="{C7F9D999-8D9D-4874-8DE9-5EB9244808C4}">
      <dgm:prSet phldrT="[Text]"/>
      <dgm:spPr/>
      <dgm:t>
        <a:bodyPr/>
        <a:lstStyle/>
        <a:p>
          <a:r>
            <a:rPr lang="ro-RO" dirty="0" smtClean="0"/>
            <a:t>EFC</a:t>
          </a:r>
          <a:endParaRPr lang="en-US" dirty="0"/>
        </a:p>
      </dgm:t>
    </dgm:pt>
    <dgm:pt modelId="{EAA6F98F-27C1-45C7-9D0F-CBAE4A8FC29A}" type="parTrans" cxnId="{1273BF9D-40D6-4558-BF60-4BAC622E007C}">
      <dgm:prSet/>
      <dgm:spPr/>
      <dgm:t>
        <a:bodyPr/>
        <a:lstStyle/>
        <a:p>
          <a:endParaRPr lang="en-US"/>
        </a:p>
      </dgm:t>
    </dgm:pt>
    <dgm:pt modelId="{9DCD4C18-9EC4-4F54-9F85-8932897DC81C}" type="sibTrans" cxnId="{1273BF9D-40D6-4558-BF60-4BAC622E007C}">
      <dgm:prSet/>
      <dgm:spPr/>
      <dgm:t>
        <a:bodyPr/>
        <a:lstStyle/>
        <a:p>
          <a:endParaRPr lang="en-US"/>
        </a:p>
      </dgm:t>
    </dgm:pt>
    <dgm:pt modelId="{F4283212-B0DD-4609-AE42-82DE0E09AD89}">
      <dgm:prSet phldrT="[Text]"/>
      <dgm:spPr/>
      <dgm:t>
        <a:bodyPr/>
        <a:lstStyle/>
        <a:p>
          <a:r>
            <a:rPr lang="ro-RO" dirty="0" smtClean="0"/>
            <a:t>EFD</a:t>
          </a:r>
          <a:endParaRPr lang="en-US" dirty="0"/>
        </a:p>
      </dgm:t>
    </dgm:pt>
    <dgm:pt modelId="{D6B4948B-BF59-420D-9874-727434A67E5D}" type="parTrans" cxnId="{692F3AC0-7B8B-49BE-9FAA-279581B56A2A}">
      <dgm:prSet/>
      <dgm:spPr/>
      <dgm:t>
        <a:bodyPr/>
        <a:lstStyle/>
        <a:p>
          <a:endParaRPr lang="en-US"/>
        </a:p>
      </dgm:t>
    </dgm:pt>
    <dgm:pt modelId="{D17F6950-F559-4AD7-98F1-C2B958727A78}" type="sibTrans" cxnId="{692F3AC0-7B8B-49BE-9FAA-279581B56A2A}">
      <dgm:prSet/>
      <dgm:spPr/>
      <dgm:t>
        <a:bodyPr/>
        <a:lstStyle/>
        <a:p>
          <a:endParaRPr lang="en-US"/>
        </a:p>
      </dgm:t>
    </dgm:pt>
    <dgm:pt modelId="{4E463CF6-6A1E-4FF9-9BF3-E1FE9AAC9E51}">
      <dgm:prSet phldrT="[Text]"/>
      <dgm:spPr/>
      <dgm:t>
        <a:bodyPr/>
        <a:lstStyle/>
        <a:p>
          <a:r>
            <a:rPr lang="ro-RO" dirty="0" smtClean="0"/>
            <a:t>DDH</a:t>
          </a:r>
          <a:endParaRPr lang="en-US" dirty="0"/>
        </a:p>
      </dgm:t>
    </dgm:pt>
    <dgm:pt modelId="{4CA5F4B1-4816-4ACF-9320-82E204101E59}" type="parTrans" cxnId="{D63516B1-3A00-4E95-884C-DA069E9D1017}">
      <dgm:prSet/>
      <dgm:spPr/>
      <dgm:t>
        <a:bodyPr/>
        <a:lstStyle/>
        <a:p>
          <a:endParaRPr lang="en-US"/>
        </a:p>
      </dgm:t>
    </dgm:pt>
    <dgm:pt modelId="{853AD37B-7726-4E57-AE0A-5ACAEEF3E0C4}" type="sibTrans" cxnId="{D63516B1-3A00-4E95-884C-DA069E9D1017}">
      <dgm:prSet/>
      <dgm:spPr/>
      <dgm:t>
        <a:bodyPr/>
        <a:lstStyle/>
        <a:p>
          <a:endParaRPr lang="en-US"/>
        </a:p>
      </dgm:t>
    </dgm:pt>
    <dgm:pt modelId="{B768C5C5-C624-423A-99E0-F5F4099D8C36}">
      <dgm:prSet phldrT="[Text]"/>
      <dgm:spPr/>
      <dgm:t>
        <a:bodyPr/>
        <a:lstStyle/>
        <a:p>
          <a:r>
            <a:rPr lang="ro-RO" dirty="0" smtClean="0"/>
            <a:t>1E4</a:t>
          </a:r>
          <a:endParaRPr lang="en-US" dirty="0"/>
        </a:p>
      </dgm:t>
    </dgm:pt>
    <dgm:pt modelId="{C6A4148A-CDB1-4548-891F-84ACE23A58BD}" type="parTrans" cxnId="{D66F360C-91A7-42DD-AC1B-258161CB1ACD}">
      <dgm:prSet/>
      <dgm:spPr/>
      <dgm:t>
        <a:bodyPr/>
        <a:lstStyle/>
        <a:p>
          <a:endParaRPr lang="en-US"/>
        </a:p>
      </dgm:t>
    </dgm:pt>
    <dgm:pt modelId="{00523146-8461-43F3-8A83-410C94D1971C}" type="sibTrans" cxnId="{D66F360C-91A7-42DD-AC1B-258161CB1ACD}">
      <dgm:prSet/>
      <dgm:spPr/>
      <dgm:t>
        <a:bodyPr/>
        <a:lstStyle/>
        <a:p>
          <a:endParaRPr lang="en-US"/>
        </a:p>
      </dgm:t>
    </dgm:pt>
    <dgm:pt modelId="{490AADF5-8797-43F0-B4A2-D520245E32A6}">
      <dgm:prSet phldrT="[Text]"/>
      <dgm:spPr/>
      <dgm:t>
        <a:bodyPr/>
        <a:lstStyle/>
        <a:p>
          <a:r>
            <a:rPr lang="ro-RO" dirty="0" smtClean="0"/>
            <a:t>1E5</a:t>
          </a:r>
          <a:endParaRPr lang="en-US" dirty="0"/>
        </a:p>
      </dgm:t>
    </dgm:pt>
    <dgm:pt modelId="{4A518635-5D62-45A5-9082-AFFD2EEA46E4}" type="parTrans" cxnId="{6608393F-396E-4289-BE7F-4C166EB62A1F}">
      <dgm:prSet/>
      <dgm:spPr/>
      <dgm:t>
        <a:bodyPr/>
        <a:lstStyle/>
        <a:p>
          <a:endParaRPr lang="en-US"/>
        </a:p>
      </dgm:t>
    </dgm:pt>
    <dgm:pt modelId="{2CC18C26-1291-410D-A238-DFBAC97E04DA}" type="sibTrans" cxnId="{6608393F-396E-4289-BE7F-4C166EB62A1F}">
      <dgm:prSet/>
      <dgm:spPr/>
      <dgm:t>
        <a:bodyPr/>
        <a:lstStyle/>
        <a:p>
          <a:endParaRPr lang="en-US"/>
        </a:p>
      </dgm:t>
    </dgm:pt>
    <dgm:pt modelId="{4C77177A-B40A-463A-B15D-BB9951A30272}">
      <dgm:prSet phldrT="[Text]"/>
      <dgm:spPr/>
      <dgm:t>
        <a:bodyPr/>
        <a:lstStyle/>
        <a:p>
          <a:r>
            <a:rPr lang="ro-RO" dirty="0" smtClean="0"/>
            <a:t>1E6</a:t>
          </a:r>
          <a:endParaRPr lang="en-US" dirty="0"/>
        </a:p>
      </dgm:t>
    </dgm:pt>
    <dgm:pt modelId="{F9358C44-D748-482A-B39C-5800298A40F4}" type="parTrans" cxnId="{8340EB24-7762-46B8-863F-BBBD2FB3E68E}">
      <dgm:prSet/>
      <dgm:spPr/>
      <dgm:t>
        <a:bodyPr/>
        <a:lstStyle/>
        <a:p>
          <a:endParaRPr lang="en-US"/>
        </a:p>
      </dgm:t>
    </dgm:pt>
    <dgm:pt modelId="{31BCBB6E-4059-4288-B644-E5562ECC05CE}" type="sibTrans" cxnId="{8340EB24-7762-46B8-863F-BBBD2FB3E68E}">
      <dgm:prSet/>
      <dgm:spPr/>
      <dgm:t>
        <a:bodyPr/>
        <a:lstStyle/>
        <a:p>
          <a:endParaRPr lang="en-US"/>
        </a:p>
      </dgm:t>
    </dgm:pt>
    <dgm:pt modelId="{9C70D0B7-7AE5-43F6-9AF4-C9A94F8A8851}">
      <dgm:prSet phldrT="[Text]"/>
      <dgm:spPr/>
      <dgm:t>
        <a:bodyPr/>
        <a:lstStyle/>
        <a:p>
          <a:r>
            <a:rPr lang="ro-RO" dirty="0" smtClean="0"/>
            <a:t>1E7</a:t>
          </a:r>
          <a:endParaRPr lang="en-US" dirty="0"/>
        </a:p>
      </dgm:t>
    </dgm:pt>
    <dgm:pt modelId="{45680D52-14C1-42E9-A44A-BB9BCAA69451}" type="parTrans" cxnId="{4625140C-7CD6-4986-B621-FB5D464B095A}">
      <dgm:prSet/>
      <dgm:spPr/>
      <dgm:t>
        <a:bodyPr/>
        <a:lstStyle/>
        <a:p>
          <a:endParaRPr lang="en-US"/>
        </a:p>
      </dgm:t>
    </dgm:pt>
    <dgm:pt modelId="{FCBC51D5-6D1D-4AD2-85ED-DDF85BCBCDEE}" type="sibTrans" cxnId="{4625140C-7CD6-4986-B621-FB5D464B095A}">
      <dgm:prSet/>
      <dgm:spPr/>
      <dgm:t>
        <a:bodyPr/>
        <a:lstStyle/>
        <a:p>
          <a:endParaRPr lang="en-US"/>
        </a:p>
      </dgm:t>
    </dgm:pt>
    <dgm:pt modelId="{80256E52-3FAF-4D8C-BA06-588D54DE2C96}" type="pres">
      <dgm:prSet presAssocID="{7D05A88A-5DA7-4126-BFEB-2C8EBE94AF4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669A1E3-E28F-445E-BDDA-97D3FE9A5415}" type="pres">
      <dgm:prSet presAssocID="{59201DB1-C489-4B74-8F2F-94673BE9D31E}" presName="hierRoot1" presStyleCnt="0">
        <dgm:presLayoutVars>
          <dgm:hierBranch val="init"/>
        </dgm:presLayoutVars>
      </dgm:prSet>
      <dgm:spPr/>
    </dgm:pt>
    <dgm:pt modelId="{F7CD2DA7-318F-41D1-AE3D-E259BA24B34C}" type="pres">
      <dgm:prSet presAssocID="{59201DB1-C489-4B74-8F2F-94673BE9D31E}" presName="rootComposite1" presStyleCnt="0"/>
      <dgm:spPr/>
    </dgm:pt>
    <dgm:pt modelId="{F88A5022-4396-4288-8990-8EAF073888E6}" type="pres">
      <dgm:prSet presAssocID="{59201DB1-C489-4B74-8F2F-94673BE9D31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7D3988-A17D-484E-B2A6-549CFAA19597}" type="pres">
      <dgm:prSet presAssocID="{59201DB1-C489-4B74-8F2F-94673BE9D31E}" presName="rootConnector1" presStyleLbl="node1" presStyleIdx="0" presStyleCnt="0"/>
      <dgm:spPr/>
      <dgm:t>
        <a:bodyPr/>
        <a:lstStyle/>
        <a:p>
          <a:endParaRPr lang="en-US"/>
        </a:p>
      </dgm:t>
    </dgm:pt>
    <dgm:pt modelId="{61A28205-64A8-4F73-9C7F-5DAA65DC9A60}" type="pres">
      <dgm:prSet presAssocID="{59201DB1-C489-4B74-8F2F-94673BE9D31E}" presName="hierChild2" presStyleCnt="0"/>
      <dgm:spPr/>
    </dgm:pt>
    <dgm:pt modelId="{2488B200-B1EA-4866-B828-0165729A1F5C}" type="pres">
      <dgm:prSet presAssocID="{61F880CB-8E2B-44EA-BEAF-17BAB44E5BAA}" presName="Name37" presStyleLbl="parChTrans1D2" presStyleIdx="0" presStyleCnt="6"/>
      <dgm:spPr/>
      <dgm:t>
        <a:bodyPr/>
        <a:lstStyle/>
        <a:p>
          <a:endParaRPr lang="en-US"/>
        </a:p>
      </dgm:t>
    </dgm:pt>
    <dgm:pt modelId="{2F0578DF-2080-456A-B60B-830B0CC1AB2D}" type="pres">
      <dgm:prSet presAssocID="{99E43D75-5BCE-4170-A069-6177054DD933}" presName="hierRoot2" presStyleCnt="0">
        <dgm:presLayoutVars>
          <dgm:hierBranch val="init"/>
        </dgm:presLayoutVars>
      </dgm:prSet>
      <dgm:spPr/>
    </dgm:pt>
    <dgm:pt modelId="{E193C37E-1944-4C15-B8D0-81D16D49B8BD}" type="pres">
      <dgm:prSet presAssocID="{99E43D75-5BCE-4170-A069-6177054DD933}" presName="rootComposite" presStyleCnt="0"/>
      <dgm:spPr/>
    </dgm:pt>
    <dgm:pt modelId="{DD9ABB03-5287-4E3E-A488-E694F0FB7D62}" type="pres">
      <dgm:prSet presAssocID="{99E43D75-5BCE-4170-A069-6177054DD933}" presName="rootText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A16148-6B59-488E-BEE0-A8754A81C71A}" type="pres">
      <dgm:prSet presAssocID="{99E43D75-5BCE-4170-A069-6177054DD933}" presName="rootConnector" presStyleLbl="node2" presStyleIdx="0" presStyleCnt="6"/>
      <dgm:spPr/>
      <dgm:t>
        <a:bodyPr/>
        <a:lstStyle/>
        <a:p>
          <a:endParaRPr lang="en-US"/>
        </a:p>
      </dgm:t>
    </dgm:pt>
    <dgm:pt modelId="{C55FCC5E-C444-45FE-92BD-7933C2F61EF3}" type="pres">
      <dgm:prSet presAssocID="{99E43D75-5BCE-4170-A069-6177054DD933}" presName="hierChild4" presStyleCnt="0"/>
      <dgm:spPr/>
    </dgm:pt>
    <dgm:pt modelId="{F9E27037-405D-4204-A348-523830C7DC94}" type="pres">
      <dgm:prSet presAssocID="{F5E08BA9-A266-4CA0-80B4-279C00A2DC42}" presName="Name37" presStyleLbl="parChTrans1D3" presStyleIdx="0" presStyleCnt="12"/>
      <dgm:spPr/>
      <dgm:t>
        <a:bodyPr/>
        <a:lstStyle/>
        <a:p>
          <a:endParaRPr lang="en-US"/>
        </a:p>
      </dgm:t>
    </dgm:pt>
    <dgm:pt modelId="{080F0DD5-A222-4B42-A3FD-AD1800B272DD}" type="pres">
      <dgm:prSet presAssocID="{4DF4BC6C-E321-4771-994E-4E7C3B24C969}" presName="hierRoot2" presStyleCnt="0">
        <dgm:presLayoutVars>
          <dgm:hierBranch val="init"/>
        </dgm:presLayoutVars>
      </dgm:prSet>
      <dgm:spPr/>
    </dgm:pt>
    <dgm:pt modelId="{1231D908-5390-4862-A7CF-4D76CF2AE2C8}" type="pres">
      <dgm:prSet presAssocID="{4DF4BC6C-E321-4771-994E-4E7C3B24C969}" presName="rootComposite" presStyleCnt="0"/>
      <dgm:spPr/>
    </dgm:pt>
    <dgm:pt modelId="{F61E1EA7-FE24-4EC4-A73B-CD0A1A22EB52}" type="pres">
      <dgm:prSet presAssocID="{4DF4BC6C-E321-4771-994E-4E7C3B24C969}" presName="rootText" presStyleLbl="node3" presStyleIdx="0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3F08E59-87FF-40E0-9B14-326C613E9695}" type="pres">
      <dgm:prSet presAssocID="{4DF4BC6C-E321-4771-994E-4E7C3B24C969}" presName="rootConnector" presStyleLbl="node3" presStyleIdx="0" presStyleCnt="12"/>
      <dgm:spPr/>
      <dgm:t>
        <a:bodyPr/>
        <a:lstStyle/>
        <a:p>
          <a:endParaRPr lang="en-US"/>
        </a:p>
      </dgm:t>
    </dgm:pt>
    <dgm:pt modelId="{ED95B6AC-550B-4391-80AA-93AC83CE71AE}" type="pres">
      <dgm:prSet presAssocID="{4DF4BC6C-E321-4771-994E-4E7C3B24C969}" presName="hierChild4" presStyleCnt="0"/>
      <dgm:spPr/>
    </dgm:pt>
    <dgm:pt modelId="{0475F681-0C02-4AE5-944D-6C03E1C30ADB}" type="pres">
      <dgm:prSet presAssocID="{4DF4BC6C-E321-4771-994E-4E7C3B24C969}" presName="hierChild5" presStyleCnt="0"/>
      <dgm:spPr/>
    </dgm:pt>
    <dgm:pt modelId="{34D4BEDA-3960-49AE-B7D2-AE8B36FB11A0}" type="pres">
      <dgm:prSet presAssocID="{4E55C5FC-E8DE-4B47-9068-3AF2393AD39A}" presName="Name37" presStyleLbl="parChTrans1D3" presStyleIdx="1" presStyleCnt="12"/>
      <dgm:spPr/>
      <dgm:t>
        <a:bodyPr/>
        <a:lstStyle/>
        <a:p>
          <a:endParaRPr lang="en-US"/>
        </a:p>
      </dgm:t>
    </dgm:pt>
    <dgm:pt modelId="{97FC182D-14C5-4EC8-B022-CA1256ED0BD0}" type="pres">
      <dgm:prSet presAssocID="{205BEEC1-2746-4840-A5CE-6CCC62F83D00}" presName="hierRoot2" presStyleCnt="0">
        <dgm:presLayoutVars>
          <dgm:hierBranch val="init"/>
        </dgm:presLayoutVars>
      </dgm:prSet>
      <dgm:spPr/>
    </dgm:pt>
    <dgm:pt modelId="{5B254912-91E4-47F0-B7FE-1774E6735BDB}" type="pres">
      <dgm:prSet presAssocID="{205BEEC1-2746-4840-A5CE-6CCC62F83D00}" presName="rootComposite" presStyleCnt="0"/>
      <dgm:spPr/>
    </dgm:pt>
    <dgm:pt modelId="{80B72EA8-A494-4B11-B45F-AD73D0ED6A2B}" type="pres">
      <dgm:prSet presAssocID="{205BEEC1-2746-4840-A5CE-6CCC62F83D00}" presName="rootText" presStyleLbl="node3" presStyleIdx="1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D0883C-4EFF-4C40-BF86-8579DA0063DA}" type="pres">
      <dgm:prSet presAssocID="{205BEEC1-2746-4840-A5CE-6CCC62F83D00}" presName="rootConnector" presStyleLbl="node3" presStyleIdx="1" presStyleCnt="12"/>
      <dgm:spPr/>
      <dgm:t>
        <a:bodyPr/>
        <a:lstStyle/>
        <a:p>
          <a:endParaRPr lang="en-US"/>
        </a:p>
      </dgm:t>
    </dgm:pt>
    <dgm:pt modelId="{2CBF7D92-DEBA-4FED-B580-581F09C5F4D2}" type="pres">
      <dgm:prSet presAssocID="{205BEEC1-2746-4840-A5CE-6CCC62F83D00}" presName="hierChild4" presStyleCnt="0"/>
      <dgm:spPr/>
    </dgm:pt>
    <dgm:pt modelId="{061DC2F1-C829-408F-AB84-3DEA011B3D65}" type="pres">
      <dgm:prSet presAssocID="{205BEEC1-2746-4840-A5CE-6CCC62F83D00}" presName="hierChild5" presStyleCnt="0"/>
      <dgm:spPr/>
    </dgm:pt>
    <dgm:pt modelId="{690536FE-CFEB-4FDD-993E-8252FD81CCE8}" type="pres">
      <dgm:prSet presAssocID="{B9374E7A-6108-4E3C-8506-29B2EE4B175A}" presName="Name37" presStyleLbl="parChTrans1D3" presStyleIdx="2" presStyleCnt="12"/>
      <dgm:spPr/>
      <dgm:t>
        <a:bodyPr/>
        <a:lstStyle/>
        <a:p>
          <a:endParaRPr lang="en-US"/>
        </a:p>
      </dgm:t>
    </dgm:pt>
    <dgm:pt modelId="{FF64E9F5-E3BD-4482-8D76-C6F862F81ED7}" type="pres">
      <dgm:prSet presAssocID="{CBB8CD34-4C13-423A-81E5-BBC7D8DA0F42}" presName="hierRoot2" presStyleCnt="0">
        <dgm:presLayoutVars>
          <dgm:hierBranch val="init"/>
        </dgm:presLayoutVars>
      </dgm:prSet>
      <dgm:spPr/>
    </dgm:pt>
    <dgm:pt modelId="{1795F84B-7E7A-4991-B494-B6C0B97F5F36}" type="pres">
      <dgm:prSet presAssocID="{CBB8CD34-4C13-423A-81E5-BBC7D8DA0F42}" presName="rootComposite" presStyleCnt="0"/>
      <dgm:spPr/>
    </dgm:pt>
    <dgm:pt modelId="{7DC814CE-5808-4AFD-A2EB-69E92F87B0A2}" type="pres">
      <dgm:prSet presAssocID="{CBB8CD34-4C13-423A-81E5-BBC7D8DA0F42}" presName="rootText" presStyleLbl="node3" presStyleIdx="2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CE3B99E-E22A-449C-B253-7878BCE95F1F}" type="pres">
      <dgm:prSet presAssocID="{CBB8CD34-4C13-423A-81E5-BBC7D8DA0F42}" presName="rootConnector" presStyleLbl="node3" presStyleIdx="2" presStyleCnt="12"/>
      <dgm:spPr/>
      <dgm:t>
        <a:bodyPr/>
        <a:lstStyle/>
        <a:p>
          <a:endParaRPr lang="en-US"/>
        </a:p>
      </dgm:t>
    </dgm:pt>
    <dgm:pt modelId="{FB569786-C5A3-43A6-9C18-7B5E6363BA11}" type="pres">
      <dgm:prSet presAssocID="{CBB8CD34-4C13-423A-81E5-BBC7D8DA0F42}" presName="hierChild4" presStyleCnt="0"/>
      <dgm:spPr/>
    </dgm:pt>
    <dgm:pt modelId="{FAABAFA9-506A-44B7-A6F8-5A5E42C4C258}" type="pres">
      <dgm:prSet presAssocID="{CBB8CD34-4C13-423A-81E5-BBC7D8DA0F42}" presName="hierChild5" presStyleCnt="0"/>
      <dgm:spPr/>
    </dgm:pt>
    <dgm:pt modelId="{ED2F5661-A202-4724-90B9-C3AB2E123AE6}" type="pres">
      <dgm:prSet presAssocID="{4CA5F4B1-4816-4ACF-9320-82E204101E59}" presName="Name37" presStyleLbl="parChTrans1D3" presStyleIdx="3" presStyleCnt="12"/>
      <dgm:spPr/>
      <dgm:t>
        <a:bodyPr/>
        <a:lstStyle/>
        <a:p>
          <a:endParaRPr lang="en-US"/>
        </a:p>
      </dgm:t>
    </dgm:pt>
    <dgm:pt modelId="{31390F18-7603-4E63-8337-F541235912ED}" type="pres">
      <dgm:prSet presAssocID="{4E463CF6-6A1E-4FF9-9BF3-E1FE9AAC9E51}" presName="hierRoot2" presStyleCnt="0">
        <dgm:presLayoutVars>
          <dgm:hierBranch val="init"/>
        </dgm:presLayoutVars>
      </dgm:prSet>
      <dgm:spPr/>
    </dgm:pt>
    <dgm:pt modelId="{5FEA9794-FC9A-454C-B689-6C537E141ECC}" type="pres">
      <dgm:prSet presAssocID="{4E463CF6-6A1E-4FF9-9BF3-E1FE9AAC9E51}" presName="rootComposite" presStyleCnt="0"/>
      <dgm:spPr/>
    </dgm:pt>
    <dgm:pt modelId="{CAF89476-E9B2-4F44-8117-26DDFC322116}" type="pres">
      <dgm:prSet presAssocID="{4E463CF6-6A1E-4FF9-9BF3-E1FE9AAC9E51}" presName="rootText" presStyleLbl="node3" presStyleIdx="3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DFF5863-CE4E-4180-8B61-37BB312C5D2C}" type="pres">
      <dgm:prSet presAssocID="{4E463CF6-6A1E-4FF9-9BF3-E1FE9AAC9E51}" presName="rootConnector" presStyleLbl="node3" presStyleIdx="3" presStyleCnt="12"/>
      <dgm:spPr/>
      <dgm:t>
        <a:bodyPr/>
        <a:lstStyle/>
        <a:p>
          <a:endParaRPr lang="en-US"/>
        </a:p>
      </dgm:t>
    </dgm:pt>
    <dgm:pt modelId="{4B84B20B-99AA-4D45-95CC-B4795A8E3BE4}" type="pres">
      <dgm:prSet presAssocID="{4E463CF6-6A1E-4FF9-9BF3-E1FE9AAC9E51}" presName="hierChild4" presStyleCnt="0"/>
      <dgm:spPr/>
    </dgm:pt>
    <dgm:pt modelId="{1C580509-AC7F-4742-AB52-6ECC6B4776EA}" type="pres">
      <dgm:prSet presAssocID="{4E463CF6-6A1E-4FF9-9BF3-E1FE9AAC9E51}" presName="hierChild5" presStyleCnt="0"/>
      <dgm:spPr/>
    </dgm:pt>
    <dgm:pt modelId="{86D626CD-D9D3-4656-9755-163C807F33C4}" type="pres">
      <dgm:prSet presAssocID="{99E43D75-5BCE-4170-A069-6177054DD933}" presName="hierChild5" presStyleCnt="0"/>
      <dgm:spPr/>
    </dgm:pt>
    <dgm:pt modelId="{5ABBA612-45E1-4B6C-97FC-821750B58176}" type="pres">
      <dgm:prSet presAssocID="{0E8E68C0-5287-4D71-9CDE-F94B402E13AC}" presName="Name37" presStyleLbl="parChTrans1D2" presStyleIdx="1" presStyleCnt="6"/>
      <dgm:spPr/>
      <dgm:t>
        <a:bodyPr/>
        <a:lstStyle/>
        <a:p>
          <a:endParaRPr lang="en-US"/>
        </a:p>
      </dgm:t>
    </dgm:pt>
    <dgm:pt modelId="{C17ED6A3-182F-4B72-982D-CE2F4F1EDD53}" type="pres">
      <dgm:prSet presAssocID="{01DA7CE1-698D-4476-9DC5-EE84A942E235}" presName="hierRoot2" presStyleCnt="0">
        <dgm:presLayoutVars>
          <dgm:hierBranch val="init"/>
        </dgm:presLayoutVars>
      </dgm:prSet>
      <dgm:spPr/>
    </dgm:pt>
    <dgm:pt modelId="{05BF5080-F0A6-418A-BF20-8BA18382A589}" type="pres">
      <dgm:prSet presAssocID="{01DA7CE1-698D-4476-9DC5-EE84A942E235}" presName="rootComposite" presStyleCnt="0"/>
      <dgm:spPr/>
    </dgm:pt>
    <dgm:pt modelId="{63F4D38B-C110-4909-91DF-755AC395B450}" type="pres">
      <dgm:prSet presAssocID="{01DA7CE1-698D-4476-9DC5-EE84A942E235}" presName="rootText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2343328-15BA-47A0-8B7E-8046EC1ECDAB}" type="pres">
      <dgm:prSet presAssocID="{01DA7CE1-698D-4476-9DC5-EE84A942E235}" presName="rootConnector" presStyleLbl="node2" presStyleIdx="1" presStyleCnt="6"/>
      <dgm:spPr/>
      <dgm:t>
        <a:bodyPr/>
        <a:lstStyle/>
        <a:p>
          <a:endParaRPr lang="en-US"/>
        </a:p>
      </dgm:t>
    </dgm:pt>
    <dgm:pt modelId="{3C08C551-4E6A-437F-A994-1783EFA26806}" type="pres">
      <dgm:prSet presAssocID="{01DA7CE1-698D-4476-9DC5-EE84A942E235}" presName="hierChild4" presStyleCnt="0"/>
      <dgm:spPr/>
    </dgm:pt>
    <dgm:pt modelId="{9FE7B3F9-1177-41B7-BF04-C3DDD5B3D68D}" type="pres">
      <dgm:prSet presAssocID="{01DA7CE1-698D-4476-9DC5-EE84A942E235}" presName="hierChild5" presStyleCnt="0"/>
      <dgm:spPr/>
    </dgm:pt>
    <dgm:pt modelId="{38111D89-027F-4782-BB26-F886A0D01379}" type="pres">
      <dgm:prSet presAssocID="{AA320D2E-95D3-4E2D-A1B9-0497EA871DF8}" presName="Name37" presStyleLbl="parChTrans1D2" presStyleIdx="2" presStyleCnt="6"/>
      <dgm:spPr/>
      <dgm:t>
        <a:bodyPr/>
        <a:lstStyle/>
        <a:p>
          <a:endParaRPr lang="en-US"/>
        </a:p>
      </dgm:t>
    </dgm:pt>
    <dgm:pt modelId="{45633245-00EE-4D17-BD0E-14F7B100265E}" type="pres">
      <dgm:prSet presAssocID="{D00EE7EA-3454-4223-BEE7-1237647867C0}" presName="hierRoot2" presStyleCnt="0">
        <dgm:presLayoutVars>
          <dgm:hierBranch val="init"/>
        </dgm:presLayoutVars>
      </dgm:prSet>
      <dgm:spPr/>
    </dgm:pt>
    <dgm:pt modelId="{F8F30F24-4496-46D7-9229-78CF3C6AE242}" type="pres">
      <dgm:prSet presAssocID="{D00EE7EA-3454-4223-BEE7-1237647867C0}" presName="rootComposite" presStyleCnt="0"/>
      <dgm:spPr/>
    </dgm:pt>
    <dgm:pt modelId="{C30B5A3D-5CC0-4B98-8AD1-CEAB4EBAB989}" type="pres">
      <dgm:prSet presAssocID="{D00EE7EA-3454-4223-BEE7-1237647867C0}" presName="rootText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9AAD94-5C1B-4339-A405-9B05E1104452}" type="pres">
      <dgm:prSet presAssocID="{D00EE7EA-3454-4223-BEE7-1237647867C0}" presName="rootConnector" presStyleLbl="node2" presStyleIdx="2" presStyleCnt="6"/>
      <dgm:spPr/>
      <dgm:t>
        <a:bodyPr/>
        <a:lstStyle/>
        <a:p>
          <a:endParaRPr lang="en-US"/>
        </a:p>
      </dgm:t>
    </dgm:pt>
    <dgm:pt modelId="{8794BF38-1B56-4773-A908-BD6A7C7482AA}" type="pres">
      <dgm:prSet presAssocID="{D00EE7EA-3454-4223-BEE7-1237647867C0}" presName="hierChild4" presStyleCnt="0"/>
      <dgm:spPr/>
    </dgm:pt>
    <dgm:pt modelId="{A6BF068F-EFAA-4265-8334-DE47FEE955A4}" type="pres">
      <dgm:prSet presAssocID="{9CAEAEB0-DBF4-42B8-B4FE-DB9AD8385C3D}" presName="Name37" presStyleLbl="parChTrans1D3" presStyleIdx="4" presStyleCnt="12"/>
      <dgm:spPr/>
      <dgm:t>
        <a:bodyPr/>
        <a:lstStyle/>
        <a:p>
          <a:endParaRPr lang="en-US"/>
        </a:p>
      </dgm:t>
    </dgm:pt>
    <dgm:pt modelId="{D66D944F-656D-4079-82C5-B0656A3D56DE}" type="pres">
      <dgm:prSet presAssocID="{59E3130F-1DB4-4B9F-98A1-F11B77E78C18}" presName="hierRoot2" presStyleCnt="0">
        <dgm:presLayoutVars>
          <dgm:hierBranch val="init"/>
        </dgm:presLayoutVars>
      </dgm:prSet>
      <dgm:spPr/>
    </dgm:pt>
    <dgm:pt modelId="{58757F3B-35D5-45C5-BF80-1280816DB142}" type="pres">
      <dgm:prSet presAssocID="{59E3130F-1DB4-4B9F-98A1-F11B77E78C18}" presName="rootComposite" presStyleCnt="0"/>
      <dgm:spPr/>
    </dgm:pt>
    <dgm:pt modelId="{D12B969C-4648-478C-A781-64F83823F5DE}" type="pres">
      <dgm:prSet presAssocID="{59E3130F-1DB4-4B9F-98A1-F11B77E78C18}" presName="rootText" presStyleLbl="node3" presStyleIdx="4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9CD78AF-CD30-48E2-A339-5AA74EFC07AC}" type="pres">
      <dgm:prSet presAssocID="{59E3130F-1DB4-4B9F-98A1-F11B77E78C18}" presName="rootConnector" presStyleLbl="node3" presStyleIdx="4" presStyleCnt="12"/>
      <dgm:spPr/>
      <dgm:t>
        <a:bodyPr/>
        <a:lstStyle/>
        <a:p>
          <a:endParaRPr lang="en-US"/>
        </a:p>
      </dgm:t>
    </dgm:pt>
    <dgm:pt modelId="{00B95375-EE24-411C-B706-7AFE3DAD128E}" type="pres">
      <dgm:prSet presAssocID="{59E3130F-1DB4-4B9F-98A1-F11B77E78C18}" presName="hierChild4" presStyleCnt="0"/>
      <dgm:spPr/>
    </dgm:pt>
    <dgm:pt modelId="{CD71CF4A-08F0-4C12-9DF9-23EF5CF7BE2B}" type="pres">
      <dgm:prSet presAssocID="{59E3130F-1DB4-4B9F-98A1-F11B77E78C18}" presName="hierChild5" presStyleCnt="0"/>
      <dgm:spPr/>
    </dgm:pt>
    <dgm:pt modelId="{BDD7466F-D0ED-470D-824F-D2A9B0798163}" type="pres">
      <dgm:prSet presAssocID="{64C462A6-67ED-46EC-B389-70C5E193D5CD}" presName="Name37" presStyleLbl="parChTrans1D3" presStyleIdx="5" presStyleCnt="12"/>
      <dgm:spPr/>
      <dgm:t>
        <a:bodyPr/>
        <a:lstStyle/>
        <a:p>
          <a:endParaRPr lang="en-US"/>
        </a:p>
      </dgm:t>
    </dgm:pt>
    <dgm:pt modelId="{4269AA2D-C326-494C-B55E-B53413606C55}" type="pres">
      <dgm:prSet presAssocID="{70C94396-FB75-4A85-8597-6AACFBDD6EC4}" presName="hierRoot2" presStyleCnt="0">
        <dgm:presLayoutVars>
          <dgm:hierBranch val="init"/>
        </dgm:presLayoutVars>
      </dgm:prSet>
      <dgm:spPr/>
    </dgm:pt>
    <dgm:pt modelId="{7CAE1585-5DE3-460D-969C-68875580FFCE}" type="pres">
      <dgm:prSet presAssocID="{70C94396-FB75-4A85-8597-6AACFBDD6EC4}" presName="rootComposite" presStyleCnt="0"/>
      <dgm:spPr/>
    </dgm:pt>
    <dgm:pt modelId="{185719C6-8B42-40C4-87E6-48F5B0098C3A}" type="pres">
      <dgm:prSet presAssocID="{70C94396-FB75-4A85-8597-6AACFBDD6EC4}" presName="rootText" presStyleLbl="node3" presStyleIdx="5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5C358F6-2EDA-47C4-9752-AD02210B72C2}" type="pres">
      <dgm:prSet presAssocID="{70C94396-FB75-4A85-8597-6AACFBDD6EC4}" presName="rootConnector" presStyleLbl="node3" presStyleIdx="5" presStyleCnt="12"/>
      <dgm:spPr/>
      <dgm:t>
        <a:bodyPr/>
        <a:lstStyle/>
        <a:p>
          <a:endParaRPr lang="en-US"/>
        </a:p>
      </dgm:t>
    </dgm:pt>
    <dgm:pt modelId="{990DEDDF-58A2-4708-9CAD-8889A8443960}" type="pres">
      <dgm:prSet presAssocID="{70C94396-FB75-4A85-8597-6AACFBDD6EC4}" presName="hierChild4" presStyleCnt="0"/>
      <dgm:spPr/>
    </dgm:pt>
    <dgm:pt modelId="{08CE6689-B0F2-44C9-858B-D798D4E51A03}" type="pres">
      <dgm:prSet presAssocID="{70C94396-FB75-4A85-8597-6AACFBDD6EC4}" presName="hierChild5" presStyleCnt="0"/>
      <dgm:spPr/>
    </dgm:pt>
    <dgm:pt modelId="{5AE634AC-80DC-4FD6-A51D-2A81FAE9BBA6}" type="pres">
      <dgm:prSet presAssocID="{EAA6F98F-27C1-45C7-9D0F-CBAE4A8FC29A}" presName="Name37" presStyleLbl="parChTrans1D3" presStyleIdx="6" presStyleCnt="12"/>
      <dgm:spPr/>
      <dgm:t>
        <a:bodyPr/>
        <a:lstStyle/>
        <a:p>
          <a:endParaRPr lang="en-US"/>
        </a:p>
      </dgm:t>
    </dgm:pt>
    <dgm:pt modelId="{AB2EFC60-033B-4901-B116-410D040E015C}" type="pres">
      <dgm:prSet presAssocID="{C7F9D999-8D9D-4874-8DE9-5EB9244808C4}" presName="hierRoot2" presStyleCnt="0">
        <dgm:presLayoutVars>
          <dgm:hierBranch val="init"/>
        </dgm:presLayoutVars>
      </dgm:prSet>
      <dgm:spPr/>
    </dgm:pt>
    <dgm:pt modelId="{0EEFBC1A-7D10-4559-9478-3321A3AE1951}" type="pres">
      <dgm:prSet presAssocID="{C7F9D999-8D9D-4874-8DE9-5EB9244808C4}" presName="rootComposite" presStyleCnt="0"/>
      <dgm:spPr/>
    </dgm:pt>
    <dgm:pt modelId="{F3ABABA4-214C-4745-BB2B-14FCD9DF2314}" type="pres">
      <dgm:prSet presAssocID="{C7F9D999-8D9D-4874-8DE9-5EB9244808C4}" presName="rootText" presStyleLbl="node3" presStyleIdx="6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C7D2C5-191A-4DB8-BAA0-8770C630C4EA}" type="pres">
      <dgm:prSet presAssocID="{C7F9D999-8D9D-4874-8DE9-5EB9244808C4}" presName="rootConnector" presStyleLbl="node3" presStyleIdx="6" presStyleCnt="12"/>
      <dgm:spPr/>
      <dgm:t>
        <a:bodyPr/>
        <a:lstStyle/>
        <a:p>
          <a:endParaRPr lang="en-US"/>
        </a:p>
      </dgm:t>
    </dgm:pt>
    <dgm:pt modelId="{61883B39-6D09-4E36-B84E-4E6B529D2BC6}" type="pres">
      <dgm:prSet presAssocID="{C7F9D999-8D9D-4874-8DE9-5EB9244808C4}" presName="hierChild4" presStyleCnt="0"/>
      <dgm:spPr/>
    </dgm:pt>
    <dgm:pt modelId="{B1A2F798-259E-461D-B99B-0815E7A4656D}" type="pres">
      <dgm:prSet presAssocID="{C7F9D999-8D9D-4874-8DE9-5EB9244808C4}" presName="hierChild5" presStyleCnt="0"/>
      <dgm:spPr/>
    </dgm:pt>
    <dgm:pt modelId="{AA86B98C-71A4-48F8-8F32-59D84E5538C2}" type="pres">
      <dgm:prSet presAssocID="{D6B4948B-BF59-420D-9874-727434A67E5D}" presName="Name37" presStyleLbl="parChTrans1D3" presStyleIdx="7" presStyleCnt="12"/>
      <dgm:spPr/>
      <dgm:t>
        <a:bodyPr/>
        <a:lstStyle/>
        <a:p>
          <a:endParaRPr lang="en-US"/>
        </a:p>
      </dgm:t>
    </dgm:pt>
    <dgm:pt modelId="{282ED2A5-39E6-44F8-AA95-2A7E89D2CE62}" type="pres">
      <dgm:prSet presAssocID="{F4283212-B0DD-4609-AE42-82DE0E09AD89}" presName="hierRoot2" presStyleCnt="0">
        <dgm:presLayoutVars>
          <dgm:hierBranch val="init"/>
        </dgm:presLayoutVars>
      </dgm:prSet>
      <dgm:spPr/>
    </dgm:pt>
    <dgm:pt modelId="{70651561-5CD8-4D2B-B636-800E6EB9FC46}" type="pres">
      <dgm:prSet presAssocID="{F4283212-B0DD-4609-AE42-82DE0E09AD89}" presName="rootComposite" presStyleCnt="0"/>
      <dgm:spPr/>
    </dgm:pt>
    <dgm:pt modelId="{197D2470-07B0-4590-9FB0-5FACCE6689F5}" type="pres">
      <dgm:prSet presAssocID="{F4283212-B0DD-4609-AE42-82DE0E09AD89}" presName="rootText" presStyleLbl="node3" presStyleIdx="7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F0DDF7C-A983-4254-A7A4-B973B210D492}" type="pres">
      <dgm:prSet presAssocID="{F4283212-B0DD-4609-AE42-82DE0E09AD89}" presName="rootConnector" presStyleLbl="node3" presStyleIdx="7" presStyleCnt="12"/>
      <dgm:spPr/>
      <dgm:t>
        <a:bodyPr/>
        <a:lstStyle/>
        <a:p>
          <a:endParaRPr lang="en-US"/>
        </a:p>
      </dgm:t>
    </dgm:pt>
    <dgm:pt modelId="{003BF73D-6A40-4C6F-A08E-DE4A7EC31644}" type="pres">
      <dgm:prSet presAssocID="{F4283212-B0DD-4609-AE42-82DE0E09AD89}" presName="hierChild4" presStyleCnt="0"/>
      <dgm:spPr/>
    </dgm:pt>
    <dgm:pt modelId="{6715D87D-26AE-4FF2-B060-9A17E16F7383}" type="pres">
      <dgm:prSet presAssocID="{F4283212-B0DD-4609-AE42-82DE0E09AD89}" presName="hierChild5" presStyleCnt="0"/>
      <dgm:spPr/>
    </dgm:pt>
    <dgm:pt modelId="{84CABC55-BFCE-47C0-94D1-96E804001257}" type="pres">
      <dgm:prSet presAssocID="{D00EE7EA-3454-4223-BEE7-1237647867C0}" presName="hierChild5" presStyleCnt="0"/>
      <dgm:spPr/>
    </dgm:pt>
    <dgm:pt modelId="{77EE4140-02D5-47ED-A24A-0CA36CB7F89C}" type="pres">
      <dgm:prSet presAssocID="{AA94C8CC-06BD-4D3C-AD3F-5063E3B60D54}" presName="Name37" presStyleLbl="parChTrans1D2" presStyleIdx="3" presStyleCnt="6"/>
      <dgm:spPr/>
      <dgm:t>
        <a:bodyPr/>
        <a:lstStyle/>
        <a:p>
          <a:endParaRPr lang="en-US"/>
        </a:p>
      </dgm:t>
    </dgm:pt>
    <dgm:pt modelId="{BFCB9758-0383-466D-9692-84D894632ABD}" type="pres">
      <dgm:prSet presAssocID="{AD26D742-DFCA-4727-BAE6-26D5CAA6350D}" presName="hierRoot2" presStyleCnt="0">
        <dgm:presLayoutVars>
          <dgm:hierBranch val="init"/>
        </dgm:presLayoutVars>
      </dgm:prSet>
      <dgm:spPr/>
    </dgm:pt>
    <dgm:pt modelId="{D533E28B-3555-4F8F-9DDD-844E506B40B4}" type="pres">
      <dgm:prSet presAssocID="{AD26D742-DFCA-4727-BAE6-26D5CAA6350D}" presName="rootComposite" presStyleCnt="0"/>
      <dgm:spPr/>
    </dgm:pt>
    <dgm:pt modelId="{989317B5-2066-495F-8616-5E49A79A085B}" type="pres">
      <dgm:prSet presAssocID="{AD26D742-DFCA-4727-BAE6-26D5CAA6350D}" presName="rootText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99FA56-76BD-42B7-B1A2-418CE30B9B6F}" type="pres">
      <dgm:prSet presAssocID="{AD26D742-DFCA-4727-BAE6-26D5CAA6350D}" presName="rootConnector" presStyleLbl="node2" presStyleIdx="3" presStyleCnt="6"/>
      <dgm:spPr/>
      <dgm:t>
        <a:bodyPr/>
        <a:lstStyle/>
        <a:p>
          <a:endParaRPr lang="en-US"/>
        </a:p>
      </dgm:t>
    </dgm:pt>
    <dgm:pt modelId="{37FF74F5-D871-4E09-93B9-4A19A8810E98}" type="pres">
      <dgm:prSet presAssocID="{AD26D742-DFCA-4727-BAE6-26D5CAA6350D}" presName="hierChild4" presStyleCnt="0"/>
      <dgm:spPr/>
    </dgm:pt>
    <dgm:pt modelId="{DEFAD690-D0C8-48AB-9E42-2668098F8A41}" type="pres">
      <dgm:prSet presAssocID="{AD26D742-DFCA-4727-BAE6-26D5CAA6350D}" presName="hierChild5" presStyleCnt="0"/>
      <dgm:spPr/>
    </dgm:pt>
    <dgm:pt modelId="{52A85320-68B9-411D-99C1-7BAA61D690C0}" type="pres">
      <dgm:prSet presAssocID="{E3798999-808A-4866-AB9A-C846909F9F53}" presName="Name37" presStyleLbl="parChTrans1D2" presStyleIdx="4" presStyleCnt="6"/>
      <dgm:spPr/>
      <dgm:t>
        <a:bodyPr/>
        <a:lstStyle/>
        <a:p>
          <a:endParaRPr lang="en-US"/>
        </a:p>
      </dgm:t>
    </dgm:pt>
    <dgm:pt modelId="{EE22167B-ED8D-4499-89F7-30C29F600D6A}" type="pres">
      <dgm:prSet presAssocID="{17EA059C-3DD3-4BBE-9EB2-9CF5C102F512}" presName="hierRoot2" presStyleCnt="0">
        <dgm:presLayoutVars>
          <dgm:hierBranch val="init"/>
        </dgm:presLayoutVars>
      </dgm:prSet>
      <dgm:spPr/>
    </dgm:pt>
    <dgm:pt modelId="{BBE29BD3-A205-4D14-8277-24BA30FFEC72}" type="pres">
      <dgm:prSet presAssocID="{17EA059C-3DD3-4BBE-9EB2-9CF5C102F512}" presName="rootComposite" presStyleCnt="0"/>
      <dgm:spPr/>
    </dgm:pt>
    <dgm:pt modelId="{DF3D854E-E04A-46C4-BA47-7F303BFDD5B5}" type="pres">
      <dgm:prSet presAssocID="{17EA059C-3DD3-4BBE-9EB2-9CF5C102F512}" presName="rootText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ADA18B0-64E5-4D3B-9CCA-38F5FC193D24}" type="pres">
      <dgm:prSet presAssocID="{17EA059C-3DD3-4BBE-9EB2-9CF5C102F512}" presName="rootConnector" presStyleLbl="node2" presStyleIdx="4" presStyleCnt="6"/>
      <dgm:spPr/>
      <dgm:t>
        <a:bodyPr/>
        <a:lstStyle/>
        <a:p>
          <a:endParaRPr lang="en-US"/>
        </a:p>
      </dgm:t>
    </dgm:pt>
    <dgm:pt modelId="{07BD34E7-FA1B-4675-83F8-45FA422DD2A1}" type="pres">
      <dgm:prSet presAssocID="{17EA059C-3DD3-4BBE-9EB2-9CF5C102F512}" presName="hierChild4" presStyleCnt="0"/>
      <dgm:spPr/>
    </dgm:pt>
    <dgm:pt modelId="{49670F75-2031-4265-BA0A-212C6254ADBB}" type="pres">
      <dgm:prSet presAssocID="{C6A4148A-CDB1-4548-891F-84ACE23A58BD}" presName="Name37" presStyleLbl="parChTrans1D3" presStyleIdx="8" presStyleCnt="12"/>
      <dgm:spPr/>
      <dgm:t>
        <a:bodyPr/>
        <a:lstStyle/>
        <a:p>
          <a:endParaRPr lang="en-US"/>
        </a:p>
      </dgm:t>
    </dgm:pt>
    <dgm:pt modelId="{75BC3015-3E68-4067-AFEF-CACE20A3EBCC}" type="pres">
      <dgm:prSet presAssocID="{B768C5C5-C624-423A-99E0-F5F4099D8C36}" presName="hierRoot2" presStyleCnt="0">
        <dgm:presLayoutVars>
          <dgm:hierBranch val="init"/>
        </dgm:presLayoutVars>
      </dgm:prSet>
      <dgm:spPr/>
    </dgm:pt>
    <dgm:pt modelId="{34201856-9891-43E7-8E86-F8C286A8F9BA}" type="pres">
      <dgm:prSet presAssocID="{B768C5C5-C624-423A-99E0-F5F4099D8C36}" presName="rootComposite" presStyleCnt="0"/>
      <dgm:spPr/>
    </dgm:pt>
    <dgm:pt modelId="{F319462E-D771-4A84-A4F1-37115BBA9D82}" type="pres">
      <dgm:prSet presAssocID="{B768C5C5-C624-423A-99E0-F5F4099D8C36}" presName="rootText" presStyleLbl="node3" presStyleIdx="8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04D89F-4E3B-4E9E-A102-5194D5E1F6C3}" type="pres">
      <dgm:prSet presAssocID="{B768C5C5-C624-423A-99E0-F5F4099D8C36}" presName="rootConnector" presStyleLbl="node3" presStyleIdx="8" presStyleCnt="12"/>
      <dgm:spPr/>
      <dgm:t>
        <a:bodyPr/>
        <a:lstStyle/>
        <a:p>
          <a:endParaRPr lang="en-US"/>
        </a:p>
      </dgm:t>
    </dgm:pt>
    <dgm:pt modelId="{CAD995D2-ACE8-45F8-8FB4-E6F3F9A683C6}" type="pres">
      <dgm:prSet presAssocID="{B768C5C5-C624-423A-99E0-F5F4099D8C36}" presName="hierChild4" presStyleCnt="0"/>
      <dgm:spPr/>
    </dgm:pt>
    <dgm:pt modelId="{41CA2617-4D8E-4A1C-B866-FB5D822E50FB}" type="pres">
      <dgm:prSet presAssocID="{B768C5C5-C624-423A-99E0-F5F4099D8C36}" presName="hierChild5" presStyleCnt="0"/>
      <dgm:spPr/>
    </dgm:pt>
    <dgm:pt modelId="{E04E4F33-855E-44BB-9326-B5CE5715E8B0}" type="pres">
      <dgm:prSet presAssocID="{4A518635-5D62-45A5-9082-AFFD2EEA46E4}" presName="Name37" presStyleLbl="parChTrans1D3" presStyleIdx="9" presStyleCnt="12"/>
      <dgm:spPr/>
      <dgm:t>
        <a:bodyPr/>
        <a:lstStyle/>
        <a:p>
          <a:endParaRPr lang="en-US"/>
        </a:p>
      </dgm:t>
    </dgm:pt>
    <dgm:pt modelId="{9053E211-5FFB-4B5C-B21C-11FE38815F01}" type="pres">
      <dgm:prSet presAssocID="{490AADF5-8797-43F0-B4A2-D520245E32A6}" presName="hierRoot2" presStyleCnt="0">
        <dgm:presLayoutVars>
          <dgm:hierBranch val="init"/>
        </dgm:presLayoutVars>
      </dgm:prSet>
      <dgm:spPr/>
    </dgm:pt>
    <dgm:pt modelId="{A9A3CB9D-C8FE-4CC4-AD97-DE8159DF9AE3}" type="pres">
      <dgm:prSet presAssocID="{490AADF5-8797-43F0-B4A2-D520245E32A6}" presName="rootComposite" presStyleCnt="0"/>
      <dgm:spPr/>
    </dgm:pt>
    <dgm:pt modelId="{176F3A77-954D-4C45-ADED-5BD23E151999}" type="pres">
      <dgm:prSet presAssocID="{490AADF5-8797-43F0-B4A2-D520245E32A6}" presName="rootText" presStyleLbl="node3" presStyleIdx="9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4448451-0373-42A7-A673-E2861924E51F}" type="pres">
      <dgm:prSet presAssocID="{490AADF5-8797-43F0-B4A2-D520245E32A6}" presName="rootConnector" presStyleLbl="node3" presStyleIdx="9" presStyleCnt="12"/>
      <dgm:spPr/>
      <dgm:t>
        <a:bodyPr/>
        <a:lstStyle/>
        <a:p>
          <a:endParaRPr lang="en-US"/>
        </a:p>
      </dgm:t>
    </dgm:pt>
    <dgm:pt modelId="{1495C742-8C91-495C-B6C9-54D321A9C93F}" type="pres">
      <dgm:prSet presAssocID="{490AADF5-8797-43F0-B4A2-D520245E32A6}" presName="hierChild4" presStyleCnt="0"/>
      <dgm:spPr/>
    </dgm:pt>
    <dgm:pt modelId="{63B23960-2461-4BE5-96A8-18AFF292E2DF}" type="pres">
      <dgm:prSet presAssocID="{490AADF5-8797-43F0-B4A2-D520245E32A6}" presName="hierChild5" presStyleCnt="0"/>
      <dgm:spPr/>
    </dgm:pt>
    <dgm:pt modelId="{F2A2AA05-E5A2-44FE-9CAC-34ED4232C8F3}" type="pres">
      <dgm:prSet presAssocID="{F9358C44-D748-482A-B39C-5800298A40F4}" presName="Name37" presStyleLbl="parChTrans1D3" presStyleIdx="10" presStyleCnt="12"/>
      <dgm:spPr/>
      <dgm:t>
        <a:bodyPr/>
        <a:lstStyle/>
        <a:p>
          <a:endParaRPr lang="en-US"/>
        </a:p>
      </dgm:t>
    </dgm:pt>
    <dgm:pt modelId="{2D27E468-FF6A-4B2B-8617-308D9F39C47B}" type="pres">
      <dgm:prSet presAssocID="{4C77177A-B40A-463A-B15D-BB9951A30272}" presName="hierRoot2" presStyleCnt="0">
        <dgm:presLayoutVars>
          <dgm:hierBranch val="init"/>
        </dgm:presLayoutVars>
      </dgm:prSet>
      <dgm:spPr/>
    </dgm:pt>
    <dgm:pt modelId="{7C172C28-3F3B-402F-86D1-2EF8131CC3F1}" type="pres">
      <dgm:prSet presAssocID="{4C77177A-B40A-463A-B15D-BB9951A30272}" presName="rootComposite" presStyleCnt="0"/>
      <dgm:spPr/>
    </dgm:pt>
    <dgm:pt modelId="{842CEC34-29C4-4855-A7AD-57D8D67F9B76}" type="pres">
      <dgm:prSet presAssocID="{4C77177A-B40A-463A-B15D-BB9951A30272}" presName="rootText" presStyleLbl="node3" presStyleIdx="10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6FC8710-98A4-450F-8A81-1160AA6F8AC9}" type="pres">
      <dgm:prSet presAssocID="{4C77177A-B40A-463A-B15D-BB9951A30272}" presName="rootConnector" presStyleLbl="node3" presStyleIdx="10" presStyleCnt="12"/>
      <dgm:spPr/>
      <dgm:t>
        <a:bodyPr/>
        <a:lstStyle/>
        <a:p>
          <a:endParaRPr lang="en-US"/>
        </a:p>
      </dgm:t>
    </dgm:pt>
    <dgm:pt modelId="{48F3EAF3-B702-4E06-B1BE-99C63021B9D3}" type="pres">
      <dgm:prSet presAssocID="{4C77177A-B40A-463A-B15D-BB9951A30272}" presName="hierChild4" presStyleCnt="0"/>
      <dgm:spPr/>
    </dgm:pt>
    <dgm:pt modelId="{77FA72F3-C42A-4022-AD24-2955D4BCB3B2}" type="pres">
      <dgm:prSet presAssocID="{4C77177A-B40A-463A-B15D-BB9951A30272}" presName="hierChild5" presStyleCnt="0"/>
      <dgm:spPr/>
    </dgm:pt>
    <dgm:pt modelId="{9F52262D-670A-4B55-81FF-51ACBEF187D3}" type="pres">
      <dgm:prSet presAssocID="{45680D52-14C1-42E9-A44A-BB9BCAA69451}" presName="Name37" presStyleLbl="parChTrans1D3" presStyleIdx="11" presStyleCnt="12"/>
      <dgm:spPr/>
      <dgm:t>
        <a:bodyPr/>
        <a:lstStyle/>
        <a:p>
          <a:endParaRPr lang="en-US"/>
        </a:p>
      </dgm:t>
    </dgm:pt>
    <dgm:pt modelId="{3DC06B47-1A40-4F7C-AD37-29E72D14419B}" type="pres">
      <dgm:prSet presAssocID="{9C70D0B7-7AE5-43F6-9AF4-C9A94F8A8851}" presName="hierRoot2" presStyleCnt="0">
        <dgm:presLayoutVars>
          <dgm:hierBranch val="init"/>
        </dgm:presLayoutVars>
      </dgm:prSet>
      <dgm:spPr/>
    </dgm:pt>
    <dgm:pt modelId="{DF13995C-7F7F-4EAB-8C70-451C502476F5}" type="pres">
      <dgm:prSet presAssocID="{9C70D0B7-7AE5-43F6-9AF4-C9A94F8A8851}" presName="rootComposite" presStyleCnt="0"/>
      <dgm:spPr/>
    </dgm:pt>
    <dgm:pt modelId="{B9D817E6-E1B4-41DF-B870-0B92D376C54A}" type="pres">
      <dgm:prSet presAssocID="{9C70D0B7-7AE5-43F6-9AF4-C9A94F8A8851}" presName="rootText" presStyleLbl="node3" presStyleIdx="11" presStyleCnt="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933562C-0034-4B5E-9938-F06ACE39EDF2}" type="pres">
      <dgm:prSet presAssocID="{9C70D0B7-7AE5-43F6-9AF4-C9A94F8A8851}" presName="rootConnector" presStyleLbl="node3" presStyleIdx="11" presStyleCnt="12"/>
      <dgm:spPr/>
      <dgm:t>
        <a:bodyPr/>
        <a:lstStyle/>
        <a:p>
          <a:endParaRPr lang="en-US"/>
        </a:p>
      </dgm:t>
    </dgm:pt>
    <dgm:pt modelId="{2F0DDB5F-E4CC-4901-AD3C-DF50861AC2E2}" type="pres">
      <dgm:prSet presAssocID="{9C70D0B7-7AE5-43F6-9AF4-C9A94F8A8851}" presName="hierChild4" presStyleCnt="0"/>
      <dgm:spPr/>
    </dgm:pt>
    <dgm:pt modelId="{FAF295AE-DDC4-4519-9AD1-681E7D09ADD9}" type="pres">
      <dgm:prSet presAssocID="{9C70D0B7-7AE5-43F6-9AF4-C9A94F8A8851}" presName="hierChild5" presStyleCnt="0"/>
      <dgm:spPr/>
    </dgm:pt>
    <dgm:pt modelId="{8A80722C-0FF2-4D84-BBA0-D0765CEC9F42}" type="pres">
      <dgm:prSet presAssocID="{17EA059C-3DD3-4BBE-9EB2-9CF5C102F512}" presName="hierChild5" presStyleCnt="0"/>
      <dgm:spPr/>
    </dgm:pt>
    <dgm:pt modelId="{A16A9D90-65A6-4675-AEE6-515B7E871737}" type="pres">
      <dgm:prSet presAssocID="{B1399F38-6A40-4C84-98F5-F6618C467FA2}" presName="Name37" presStyleLbl="parChTrans1D2" presStyleIdx="5" presStyleCnt="6"/>
      <dgm:spPr/>
      <dgm:t>
        <a:bodyPr/>
        <a:lstStyle/>
        <a:p>
          <a:endParaRPr lang="en-US"/>
        </a:p>
      </dgm:t>
    </dgm:pt>
    <dgm:pt modelId="{14F492D5-272F-43A9-B9EB-2396AE46CB48}" type="pres">
      <dgm:prSet presAssocID="{54799C60-A011-4162-B3DB-355AC313AB37}" presName="hierRoot2" presStyleCnt="0">
        <dgm:presLayoutVars>
          <dgm:hierBranch val="init"/>
        </dgm:presLayoutVars>
      </dgm:prSet>
      <dgm:spPr/>
    </dgm:pt>
    <dgm:pt modelId="{737F9806-9386-4F14-BF8E-FE227FD7A294}" type="pres">
      <dgm:prSet presAssocID="{54799C60-A011-4162-B3DB-355AC313AB37}" presName="rootComposite" presStyleCnt="0"/>
      <dgm:spPr/>
    </dgm:pt>
    <dgm:pt modelId="{825FD993-89BE-4C6C-9F36-1F92351820CF}" type="pres">
      <dgm:prSet presAssocID="{54799C60-A011-4162-B3DB-355AC313AB37}" presName="rootText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02AB41-DF07-48B3-B022-87B6C603F876}" type="pres">
      <dgm:prSet presAssocID="{54799C60-A011-4162-B3DB-355AC313AB37}" presName="rootConnector" presStyleLbl="node2" presStyleIdx="5" presStyleCnt="6"/>
      <dgm:spPr/>
      <dgm:t>
        <a:bodyPr/>
        <a:lstStyle/>
        <a:p>
          <a:endParaRPr lang="en-US"/>
        </a:p>
      </dgm:t>
    </dgm:pt>
    <dgm:pt modelId="{7BBF2734-5222-4112-86B2-41200272EC2B}" type="pres">
      <dgm:prSet presAssocID="{54799C60-A011-4162-B3DB-355AC313AB37}" presName="hierChild4" presStyleCnt="0"/>
      <dgm:spPr/>
    </dgm:pt>
    <dgm:pt modelId="{DCEFD2FE-B977-47A0-8AAB-2CB1E0506297}" type="pres">
      <dgm:prSet presAssocID="{54799C60-A011-4162-B3DB-355AC313AB37}" presName="hierChild5" presStyleCnt="0"/>
      <dgm:spPr/>
    </dgm:pt>
    <dgm:pt modelId="{E22135DB-7215-4C80-82AB-5263C7F56A6C}" type="pres">
      <dgm:prSet presAssocID="{59201DB1-C489-4B74-8F2F-94673BE9D31E}" presName="hierChild3" presStyleCnt="0"/>
      <dgm:spPr/>
    </dgm:pt>
  </dgm:ptLst>
  <dgm:cxnLst>
    <dgm:cxn modelId="{1A7CB4C3-1306-4FE2-827C-C9F1183603B8}" type="presOf" srcId="{01DA7CE1-698D-4476-9DC5-EE84A942E235}" destId="{E2343328-15BA-47A0-8B7E-8046EC1ECDAB}" srcOrd="1" destOrd="0" presId="urn:microsoft.com/office/officeart/2005/8/layout/orgChart1"/>
    <dgm:cxn modelId="{886C3BEE-111B-4713-8FEB-7DD872327195}" type="presOf" srcId="{4CA5F4B1-4816-4ACF-9320-82E204101E59}" destId="{ED2F5661-A202-4724-90B9-C3AB2E123AE6}" srcOrd="0" destOrd="0" presId="urn:microsoft.com/office/officeart/2005/8/layout/orgChart1"/>
    <dgm:cxn modelId="{E91D24F8-FD38-4423-BFA4-C80A84EEDF9B}" type="presOf" srcId="{4C77177A-B40A-463A-B15D-BB9951A30272}" destId="{26FC8710-98A4-450F-8A81-1160AA6F8AC9}" srcOrd="1" destOrd="0" presId="urn:microsoft.com/office/officeart/2005/8/layout/orgChart1"/>
    <dgm:cxn modelId="{4625140C-7CD6-4986-B621-FB5D464B095A}" srcId="{17EA059C-3DD3-4BBE-9EB2-9CF5C102F512}" destId="{9C70D0B7-7AE5-43F6-9AF4-C9A94F8A8851}" srcOrd="3" destOrd="0" parTransId="{45680D52-14C1-42E9-A44A-BB9BCAA69451}" sibTransId="{FCBC51D5-6D1D-4AD2-85ED-DDF85BCBCDEE}"/>
    <dgm:cxn modelId="{70C5FA72-E30E-402F-9CD5-25DD603D5ABB}" type="presOf" srcId="{E3798999-808A-4866-AB9A-C846909F9F53}" destId="{52A85320-68B9-411D-99C1-7BAA61D690C0}" srcOrd="0" destOrd="0" presId="urn:microsoft.com/office/officeart/2005/8/layout/orgChart1"/>
    <dgm:cxn modelId="{1EF5C4B1-490C-42F7-9879-9E355E250FDA}" type="presOf" srcId="{CBB8CD34-4C13-423A-81E5-BBC7D8DA0F42}" destId="{ACE3B99E-E22A-449C-B253-7878BCE95F1F}" srcOrd="1" destOrd="0" presId="urn:microsoft.com/office/officeart/2005/8/layout/orgChart1"/>
    <dgm:cxn modelId="{7C6BAFA6-6FDE-4C38-A9BE-978288D5BE05}" type="presOf" srcId="{64C462A6-67ED-46EC-B389-70C5E193D5CD}" destId="{BDD7466F-D0ED-470D-824F-D2A9B0798163}" srcOrd="0" destOrd="0" presId="urn:microsoft.com/office/officeart/2005/8/layout/orgChart1"/>
    <dgm:cxn modelId="{564BA82E-55CA-4175-8A37-21B56D72F687}" type="presOf" srcId="{D00EE7EA-3454-4223-BEE7-1237647867C0}" destId="{C30B5A3D-5CC0-4B98-8AD1-CEAB4EBAB989}" srcOrd="0" destOrd="0" presId="urn:microsoft.com/office/officeart/2005/8/layout/orgChart1"/>
    <dgm:cxn modelId="{BE3B17EC-B286-4A6C-B343-B25D82B06166}" type="presOf" srcId="{70C94396-FB75-4A85-8597-6AACFBDD6EC4}" destId="{185719C6-8B42-40C4-87E6-48F5B0098C3A}" srcOrd="0" destOrd="0" presId="urn:microsoft.com/office/officeart/2005/8/layout/orgChart1"/>
    <dgm:cxn modelId="{4936E64A-1856-4F52-97AC-308FEC5B741E}" type="presOf" srcId="{4A518635-5D62-45A5-9082-AFFD2EEA46E4}" destId="{E04E4F33-855E-44BB-9326-B5CE5715E8B0}" srcOrd="0" destOrd="0" presId="urn:microsoft.com/office/officeart/2005/8/layout/orgChart1"/>
    <dgm:cxn modelId="{D63516B1-3A00-4E95-884C-DA069E9D1017}" srcId="{99E43D75-5BCE-4170-A069-6177054DD933}" destId="{4E463CF6-6A1E-4FF9-9BF3-E1FE9AAC9E51}" srcOrd="3" destOrd="0" parTransId="{4CA5F4B1-4816-4ACF-9320-82E204101E59}" sibTransId="{853AD37B-7726-4E57-AE0A-5ACAEEF3E0C4}"/>
    <dgm:cxn modelId="{06DEC5AB-A022-4421-B909-53BE9A208443}" type="presOf" srcId="{01DA7CE1-698D-4476-9DC5-EE84A942E235}" destId="{63F4D38B-C110-4909-91DF-755AC395B450}" srcOrd="0" destOrd="0" presId="urn:microsoft.com/office/officeart/2005/8/layout/orgChart1"/>
    <dgm:cxn modelId="{6DE8688E-AA2E-4B30-A4AF-4259A89D3AB5}" type="presOf" srcId="{54799C60-A011-4162-B3DB-355AC313AB37}" destId="{A802AB41-DF07-48B3-B022-87B6C603F876}" srcOrd="1" destOrd="0" presId="urn:microsoft.com/office/officeart/2005/8/layout/orgChart1"/>
    <dgm:cxn modelId="{083A38F2-8A90-4436-8817-AD121C96E9F6}" type="presOf" srcId="{59E3130F-1DB4-4B9F-98A1-F11B77E78C18}" destId="{59CD78AF-CD30-48E2-A339-5AA74EFC07AC}" srcOrd="1" destOrd="0" presId="urn:microsoft.com/office/officeart/2005/8/layout/orgChart1"/>
    <dgm:cxn modelId="{278B2C51-20D3-466C-911F-C49133C5DA60}" type="presOf" srcId="{59E3130F-1DB4-4B9F-98A1-F11B77E78C18}" destId="{D12B969C-4648-478C-A781-64F83823F5DE}" srcOrd="0" destOrd="0" presId="urn:microsoft.com/office/officeart/2005/8/layout/orgChart1"/>
    <dgm:cxn modelId="{E92B5A64-F7D4-43BF-8D9E-6FB6B68FC175}" type="presOf" srcId="{C7F9D999-8D9D-4874-8DE9-5EB9244808C4}" destId="{F3ABABA4-214C-4745-BB2B-14FCD9DF2314}" srcOrd="0" destOrd="0" presId="urn:microsoft.com/office/officeart/2005/8/layout/orgChart1"/>
    <dgm:cxn modelId="{D430A5B3-2229-492E-B739-BFE95DFE9152}" type="presOf" srcId="{59201DB1-C489-4B74-8F2F-94673BE9D31E}" destId="{9A7D3988-A17D-484E-B2A6-549CFAA19597}" srcOrd="1" destOrd="0" presId="urn:microsoft.com/office/officeart/2005/8/layout/orgChart1"/>
    <dgm:cxn modelId="{E571A578-6F87-4657-915D-3C69B1C56A3B}" type="presOf" srcId="{C6A4148A-CDB1-4548-891F-84ACE23A58BD}" destId="{49670F75-2031-4265-BA0A-212C6254ADBB}" srcOrd="0" destOrd="0" presId="urn:microsoft.com/office/officeart/2005/8/layout/orgChart1"/>
    <dgm:cxn modelId="{2D7AB5C1-AABE-4E97-B223-6EB4F65AA490}" type="presOf" srcId="{205BEEC1-2746-4840-A5CE-6CCC62F83D00}" destId="{80B72EA8-A494-4B11-B45F-AD73D0ED6A2B}" srcOrd="0" destOrd="0" presId="urn:microsoft.com/office/officeart/2005/8/layout/orgChart1"/>
    <dgm:cxn modelId="{D912801B-F5F0-4280-9AEE-3CC03A4B8E9D}" type="presOf" srcId="{AD26D742-DFCA-4727-BAE6-26D5CAA6350D}" destId="{989317B5-2066-495F-8616-5E49A79A085B}" srcOrd="0" destOrd="0" presId="urn:microsoft.com/office/officeart/2005/8/layout/orgChart1"/>
    <dgm:cxn modelId="{D08754E1-91A9-4C89-99DC-3776A4351541}" type="presOf" srcId="{4DF4BC6C-E321-4771-994E-4E7C3B24C969}" destId="{13F08E59-87FF-40E0-9B14-326C613E9695}" srcOrd="1" destOrd="0" presId="urn:microsoft.com/office/officeart/2005/8/layout/orgChart1"/>
    <dgm:cxn modelId="{34BA8EAD-3DC3-4B03-BD1C-23D652E4C54D}" type="presOf" srcId="{C7F9D999-8D9D-4874-8DE9-5EB9244808C4}" destId="{46C7D2C5-191A-4DB8-BAA0-8770C630C4EA}" srcOrd="1" destOrd="0" presId="urn:microsoft.com/office/officeart/2005/8/layout/orgChart1"/>
    <dgm:cxn modelId="{F2E973C1-7A64-416B-8201-66A71AFE8D5D}" srcId="{59201DB1-C489-4B74-8F2F-94673BE9D31E}" destId="{54799C60-A011-4162-B3DB-355AC313AB37}" srcOrd="5" destOrd="0" parTransId="{B1399F38-6A40-4C84-98F5-F6618C467FA2}" sibTransId="{C9B1848D-7927-4832-AADE-E530837DEFD6}"/>
    <dgm:cxn modelId="{9FB5441C-48C4-42F1-AE28-85548F0F9907}" type="presOf" srcId="{F5E08BA9-A266-4CA0-80B4-279C00A2DC42}" destId="{F9E27037-405D-4204-A348-523830C7DC94}" srcOrd="0" destOrd="0" presId="urn:microsoft.com/office/officeart/2005/8/layout/orgChart1"/>
    <dgm:cxn modelId="{C050533C-21C7-480C-AF6A-41C3D98CDCBF}" type="presOf" srcId="{45680D52-14C1-42E9-A44A-BB9BCAA69451}" destId="{9F52262D-670A-4B55-81FF-51ACBEF187D3}" srcOrd="0" destOrd="0" presId="urn:microsoft.com/office/officeart/2005/8/layout/orgChart1"/>
    <dgm:cxn modelId="{25B0EA65-2388-4404-B10A-525FCAB1FA90}" type="presOf" srcId="{17EA059C-3DD3-4BBE-9EB2-9CF5C102F512}" destId="{DF3D854E-E04A-46C4-BA47-7F303BFDD5B5}" srcOrd="0" destOrd="0" presId="urn:microsoft.com/office/officeart/2005/8/layout/orgChart1"/>
    <dgm:cxn modelId="{3C8953D6-1970-496F-B5AC-FC34104D90C2}" srcId="{59201DB1-C489-4B74-8F2F-94673BE9D31E}" destId="{99E43D75-5BCE-4170-A069-6177054DD933}" srcOrd="0" destOrd="0" parTransId="{61F880CB-8E2B-44EA-BEAF-17BAB44E5BAA}" sibTransId="{D387BDE0-AAB8-4B69-A2A0-2258EA05CBE1}"/>
    <dgm:cxn modelId="{4B37791A-4C1E-48A3-9431-C6101E7330F4}" type="presOf" srcId="{F4283212-B0DD-4609-AE42-82DE0E09AD89}" destId="{197D2470-07B0-4590-9FB0-5FACCE6689F5}" srcOrd="0" destOrd="0" presId="urn:microsoft.com/office/officeart/2005/8/layout/orgChart1"/>
    <dgm:cxn modelId="{3E8C692C-8E6C-4B83-9561-64A1CE60CA2C}" type="presOf" srcId="{54799C60-A011-4162-B3DB-355AC313AB37}" destId="{825FD993-89BE-4C6C-9F36-1F92351820CF}" srcOrd="0" destOrd="0" presId="urn:microsoft.com/office/officeart/2005/8/layout/orgChart1"/>
    <dgm:cxn modelId="{484BD833-5518-49B3-B280-47E00B13A03A}" type="presOf" srcId="{B768C5C5-C624-423A-99E0-F5F4099D8C36}" destId="{2904D89F-4E3B-4E9E-A102-5194D5E1F6C3}" srcOrd="1" destOrd="0" presId="urn:microsoft.com/office/officeart/2005/8/layout/orgChart1"/>
    <dgm:cxn modelId="{A3281B5E-D642-4865-AE56-296052760326}" type="presOf" srcId="{D00EE7EA-3454-4223-BEE7-1237647867C0}" destId="{979AAD94-5C1B-4339-A405-9B05E1104452}" srcOrd="1" destOrd="0" presId="urn:microsoft.com/office/officeart/2005/8/layout/orgChart1"/>
    <dgm:cxn modelId="{CF3416D1-0461-4394-9F6F-17DF134ABDD5}" type="presOf" srcId="{4C77177A-B40A-463A-B15D-BB9951A30272}" destId="{842CEC34-29C4-4855-A7AD-57D8D67F9B76}" srcOrd="0" destOrd="0" presId="urn:microsoft.com/office/officeart/2005/8/layout/orgChart1"/>
    <dgm:cxn modelId="{DFC310B5-FF92-4723-AF7B-62F4494A0AEC}" type="presOf" srcId="{D6B4948B-BF59-420D-9874-727434A67E5D}" destId="{AA86B98C-71A4-48F8-8F32-59D84E5538C2}" srcOrd="0" destOrd="0" presId="urn:microsoft.com/office/officeart/2005/8/layout/orgChart1"/>
    <dgm:cxn modelId="{0B18E52A-7175-418D-9C4D-9975E1A91653}" type="presOf" srcId="{61F880CB-8E2B-44EA-BEAF-17BAB44E5BAA}" destId="{2488B200-B1EA-4866-B828-0165729A1F5C}" srcOrd="0" destOrd="0" presId="urn:microsoft.com/office/officeart/2005/8/layout/orgChart1"/>
    <dgm:cxn modelId="{55A1709A-7389-441E-8408-768E591BD193}" type="presOf" srcId="{EAA6F98F-27C1-45C7-9D0F-CBAE4A8FC29A}" destId="{5AE634AC-80DC-4FD6-A51D-2A81FAE9BBA6}" srcOrd="0" destOrd="0" presId="urn:microsoft.com/office/officeart/2005/8/layout/orgChart1"/>
    <dgm:cxn modelId="{8978B61A-D239-402F-BF9E-3E6D123BB190}" srcId="{D00EE7EA-3454-4223-BEE7-1237647867C0}" destId="{59E3130F-1DB4-4B9F-98A1-F11B77E78C18}" srcOrd="0" destOrd="0" parTransId="{9CAEAEB0-DBF4-42B8-B4FE-DB9AD8385C3D}" sibTransId="{D2982792-3E14-47AA-B1BB-BEB49348C5B0}"/>
    <dgm:cxn modelId="{4C6B55E6-2204-4B9D-99C7-65CD7F75B0F4}" srcId="{7D05A88A-5DA7-4126-BFEB-2C8EBE94AF4B}" destId="{59201DB1-C489-4B74-8F2F-94673BE9D31E}" srcOrd="0" destOrd="0" parTransId="{E42FEAA2-359C-4654-B30F-9F3B39FD4CB5}" sibTransId="{B303AA9F-883B-460E-829C-5D4D921DB15E}"/>
    <dgm:cxn modelId="{4D630EFC-44CE-47BF-AF1F-02BB1681B441}" type="presOf" srcId="{CBB8CD34-4C13-423A-81E5-BBC7D8DA0F42}" destId="{7DC814CE-5808-4AFD-A2EB-69E92F87B0A2}" srcOrd="0" destOrd="0" presId="urn:microsoft.com/office/officeart/2005/8/layout/orgChart1"/>
    <dgm:cxn modelId="{0FF6E965-8DE0-4672-98BF-13C0B79ABEF0}" type="presOf" srcId="{9CAEAEB0-DBF4-42B8-B4FE-DB9AD8385C3D}" destId="{A6BF068F-EFAA-4265-8334-DE47FEE955A4}" srcOrd="0" destOrd="0" presId="urn:microsoft.com/office/officeart/2005/8/layout/orgChart1"/>
    <dgm:cxn modelId="{B3D31516-9DDD-45C5-9083-5F77EC9DC01A}" type="presOf" srcId="{70C94396-FB75-4A85-8597-6AACFBDD6EC4}" destId="{85C358F6-2EDA-47C4-9752-AD02210B72C2}" srcOrd="1" destOrd="0" presId="urn:microsoft.com/office/officeart/2005/8/layout/orgChart1"/>
    <dgm:cxn modelId="{C6A79F8D-A50A-49F3-B9FB-581544AF4039}" type="presOf" srcId="{AD26D742-DFCA-4727-BAE6-26D5CAA6350D}" destId="{2999FA56-76BD-42B7-B1A2-418CE30B9B6F}" srcOrd="1" destOrd="0" presId="urn:microsoft.com/office/officeart/2005/8/layout/orgChart1"/>
    <dgm:cxn modelId="{96F85D06-E38E-4CCF-ABBD-B42DA8D05258}" srcId="{59201DB1-C489-4B74-8F2F-94673BE9D31E}" destId="{01DA7CE1-698D-4476-9DC5-EE84A942E235}" srcOrd="1" destOrd="0" parTransId="{0E8E68C0-5287-4D71-9CDE-F94B402E13AC}" sibTransId="{1BEFD3A1-D905-498D-B088-2E0ECFE83374}"/>
    <dgm:cxn modelId="{1273BF9D-40D6-4558-BF60-4BAC622E007C}" srcId="{D00EE7EA-3454-4223-BEE7-1237647867C0}" destId="{C7F9D999-8D9D-4874-8DE9-5EB9244808C4}" srcOrd="2" destOrd="0" parTransId="{EAA6F98F-27C1-45C7-9D0F-CBAE4A8FC29A}" sibTransId="{9DCD4C18-9EC4-4F54-9F85-8932897DC81C}"/>
    <dgm:cxn modelId="{3EBF6940-3DB8-496E-86F0-F54B3FC47FF8}" type="presOf" srcId="{490AADF5-8797-43F0-B4A2-D520245E32A6}" destId="{176F3A77-954D-4C45-ADED-5BD23E151999}" srcOrd="0" destOrd="0" presId="urn:microsoft.com/office/officeart/2005/8/layout/orgChart1"/>
    <dgm:cxn modelId="{49102CD7-35AF-494E-812B-F04492D3BC83}" type="presOf" srcId="{B768C5C5-C624-423A-99E0-F5F4099D8C36}" destId="{F319462E-D771-4A84-A4F1-37115BBA9D82}" srcOrd="0" destOrd="0" presId="urn:microsoft.com/office/officeart/2005/8/layout/orgChart1"/>
    <dgm:cxn modelId="{35A4DFF0-3FCA-4939-854E-15D386775A91}" type="presOf" srcId="{205BEEC1-2746-4840-A5CE-6CCC62F83D00}" destId="{81D0883C-4EFF-4C40-BF86-8579DA0063DA}" srcOrd="1" destOrd="0" presId="urn:microsoft.com/office/officeart/2005/8/layout/orgChart1"/>
    <dgm:cxn modelId="{6608393F-396E-4289-BE7F-4C166EB62A1F}" srcId="{17EA059C-3DD3-4BBE-9EB2-9CF5C102F512}" destId="{490AADF5-8797-43F0-B4A2-D520245E32A6}" srcOrd="1" destOrd="0" parTransId="{4A518635-5D62-45A5-9082-AFFD2EEA46E4}" sibTransId="{2CC18C26-1291-410D-A238-DFBAC97E04DA}"/>
    <dgm:cxn modelId="{ADFDE696-63A3-44C0-AA40-51B571A01072}" type="presOf" srcId="{99E43D75-5BCE-4170-A069-6177054DD933}" destId="{DD9ABB03-5287-4E3E-A488-E694F0FB7D62}" srcOrd="0" destOrd="0" presId="urn:microsoft.com/office/officeart/2005/8/layout/orgChart1"/>
    <dgm:cxn modelId="{D42CBA63-F2D4-4A1D-95B3-DA90A61F7E1B}" type="presOf" srcId="{B9374E7A-6108-4E3C-8506-29B2EE4B175A}" destId="{690536FE-CFEB-4FDD-993E-8252FD81CCE8}" srcOrd="0" destOrd="0" presId="urn:microsoft.com/office/officeart/2005/8/layout/orgChart1"/>
    <dgm:cxn modelId="{7AB90D16-BAD9-410C-8532-F97A0D9D29B1}" srcId="{99E43D75-5BCE-4170-A069-6177054DD933}" destId="{205BEEC1-2746-4840-A5CE-6CCC62F83D00}" srcOrd="1" destOrd="0" parTransId="{4E55C5FC-E8DE-4B47-9068-3AF2393AD39A}" sibTransId="{F19BA49D-DC38-49A2-8424-F8F80C03A0EE}"/>
    <dgm:cxn modelId="{9ABC80B4-57E0-44E9-BB27-E13932F634C8}" type="presOf" srcId="{B1399F38-6A40-4C84-98F5-F6618C467FA2}" destId="{A16A9D90-65A6-4675-AEE6-515B7E871737}" srcOrd="0" destOrd="0" presId="urn:microsoft.com/office/officeart/2005/8/layout/orgChart1"/>
    <dgm:cxn modelId="{1BE7FE0C-B87A-4572-BB53-A81A3E321ACC}" type="presOf" srcId="{17EA059C-3DD3-4BBE-9EB2-9CF5C102F512}" destId="{1ADA18B0-64E5-4D3B-9CCA-38F5FC193D24}" srcOrd="1" destOrd="0" presId="urn:microsoft.com/office/officeart/2005/8/layout/orgChart1"/>
    <dgm:cxn modelId="{4997B380-18FA-49A2-AC06-9B9E00BF1D47}" type="presOf" srcId="{4E463CF6-6A1E-4FF9-9BF3-E1FE9AAC9E51}" destId="{6DFF5863-CE4E-4180-8B61-37BB312C5D2C}" srcOrd="1" destOrd="0" presId="urn:microsoft.com/office/officeart/2005/8/layout/orgChart1"/>
    <dgm:cxn modelId="{BA01F2CE-F684-4BAA-A7F1-94A591CBEC8A}" type="presOf" srcId="{AA94C8CC-06BD-4D3C-AD3F-5063E3B60D54}" destId="{77EE4140-02D5-47ED-A24A-0CA36CB7F89C}" srcOrd="0" destOrd="0" presId="urn:microsoft.com/office/officeart/2005/8/layout/orgChart1"/>
    <dgm:cxn modelId="{1A1AB5CC-257D-465D-9E11-8953AD0C74B2}" type="presOf" srcId="{4DF4BC6C-E321-4771-994E-4E7C3B24C969}" destId="{F61E1EA7-FE24-4EC4-A73B-CD0A1A22EB52}" srcOrd="0" destOrd="0" presId="urn:microsoft.com/office/officeart/2005/8/layout/orgChart1"/>
    <dgm:cxn modelId="{CCD9180A-BDEB-4E52-A344-4DF4EE59925A}" srcId="{59201DB1-C489-4B74-8F2F-94673BE9D31E}" destId="{AD26D742-DFCA-4727-BAE6-26D5CAA6350D}" srcOrd="3" destOrd="0" parTransId="{AA94C8CC-06BD-4D3C-AD3F-5063E3B60D54}" sibTransId="{78AB2068-F426-41BB-A4DE-63D33098E434}"/>
    <dgm:cxn modelId="{2C022E3C-65F6-44EC-99B0-F82E714A496B}" type="presOf" srcId="{490AADF5-8797-43F0-B4A2-D520245E32A6}" destId="{44448451-0373-42A7-A673-E2861924E51F}" srcOrd="1" destOrd="0" presId="urn:microsoft.com/office/officeart/2005/8/layout/orgChart1"/>
    <dgm:cxn modelId="{567577E3-7C00-40A4-85F2-7BF964848603}" type="presOf" srcId="{4E463CF6-6A1E-4FF9-9BF3-E1FE9AAC9E51}" destId="{CAF89476-E9B2-4F44-8117-26DDFC322116}" srcOrd="0" destOrd="0" presId="urn:microsoft.com/office/officeart/2005/8/layout/orgChart1"/>
    <dgm:cxn modelId="{D66F360C-91A7-42DD-AC1B-258161CB1ACD}" srcId="{17EA059C-3DD3-4BBE-9EB2-9CF5C102F512}" destId="{B768C5C5-C624-423A-99E0-F5F4099D8C36}" srcOrd="0" destOrd="0" parTransId="{C6A4148A-CDB1-4548-891F-84ACE23A58BD}" sibTransId="{00523146-8461-43F3-8A83-410C94D1971C}"/>
    <dgm:cxn modelId="{983E2617-4778-4046-8E12-01A767F94A0D}" type="presOf" srcId="{7D05A88A-5DA7-4126-BFEB-2C8EBE94AF4B}" destId="{80256E52-3FAF-4D8C-BA06-588D54DE2C96}" srcOrd="0" destOrd="0" presId="urn:microsoft.com/office/officeart/2005/8/layout/orgChart1"/>
    <dgm:cxn modelId="{3FF93CB9-04B1-4743-A10A-624C7870A862}" srcId="{D00EE7EA-3454-4223-BEE7-1237647867C0}" destId="{70C94396-FB75-4A85-8597-6AACFBDD6EC4}" srcOrd="1" destOrd="0" parTransId="{64C462A6-67ED-46EC-B389-70C5E193D5CD}" sibTransId="{A4EA8D96-92A1-4518-8F46-FC350AC2AD04}"/>
    <dgm:cxn modelId="{EA79CADA-D209-44B2-A670-A1A273900BDC}" srcId="{59201DB1-C489-4B74-8F2F-94673BE9D31E}" destId="{17EA059C-3DD3-4BBE-9EB2-9CF5C102F512}" srcOrd="4" destOrd="0" parTransId="{E3798999-808A-4866-AB9A-C846909F9F53}" sibTransId="{FF5FBC11-755C-4D38-A816-31312D999CD8}"/>
    <dgm:cxn modelId="{C9068F6B-A74B-463D-BB5D-2E09AC9DDFFE}" type="presOf" srcId="{0E8E68C0-5287-4D71-9CDE-F94B402E13AC}" destId="{5ABBA612-45E1-4B6C-97FC-821750B58176}" srcOrd="0" destOrd="0" presId="urn:microsoft.com/office/officeart/2005/8/layout/orgChart1"/>
    <dgm:cxn modelId="{1C3316F0-99E7-4C03-8C5F-D51ECBDAD260}" type="presOf" srcId="{9C70D0B7-7AE5-43F6-9AF4-C9A94F8A8851}" destId="{9933562C-0034-4B5E-9938-F06ACE39EDF2}" srcOrd="1" destOrd="0" presId="urn:microsoft.com/office/officeart/2005/8/layout/orgChart1"/>
    <dgm:cxn modelId="{4E7F644B-12E0-472D-84B5-377B99C1DF31}" srcId="{59201DB1-C489-4B74-8F2F-94673BE9D31E}" destId="{D00EE7EA-3454-4223-BEE7-1237647867C0}" srcOrd="2" destOrd="0" parTransId="{AA320D2E-95D3-4E2D-A1B9-0497EA871DF8}" sibTransId="{BA786FFA-A4F0-43F6-896F-A3DEE53BAAF5}"/>
    <dgm:cxn modelId="{DA1FA4A3-C4BA-4584-AAFF-45E35BBCA2AC}" type="presOf" srcId="{59201DB1-C489-4B74-8F2F-94673BE9D31E}" destId="{F88A5022-4396-4288-8990-8EAF073888E6}" srcOrd="0" destOrd="0" presId="urn:microsoft.com/office/officeart/2005/8/layout/orgChart1"/>
    <dgm:cxn modelId="{6FFCFED7-7C3C-4E37-92CC-D3813492EBBA}" type="presOf" srcId="{F4283212-B0DD-4609-AE42-82DE0E09AD89}" destId="{7F0DDF7C-A983-4254-A7A4-B973B210D492}" srcOrd="1" destOrd="0" presId="urn:microsoft.com/office/officeart/2005/8/layout/orgChart1"/>
    <dgm:cxn modelId="{45C22907-7D65-4710-8C02-EA78B6C1D368}" type="presOf" srcId="{99E43D75-5BCE-4170-A069-6177054DD933}" destId="{22A16148-6B59-488E-BEE0-A8754A81C71A}" srcOrd="1" destOrd="0" presId="urn:microsoft.com/office/officeart/2005/8/layout/orgChart1"/>
    <dgm:cxn modelId="{8340EB24-7762-46B8-863F-BBBD2FB3E68E}" srcId="{17EA059C-3DD3-4BBE-9EB2-9CF5C102F512}" destId="{4C77177A-B40A-463A-B15D-BB9951A30272}" srcOrd="2" destOrd="0" parTransId="{F9358C44-D748-482A-B39C-5800298A40F4}" sibTransId="{31BCBB6E-4059-4288-B644-E5562ECC05CE}"/>
    <dgm:cxn modelId="{C0ED767F-5AA4-4C1E-8818-A8B0D7BF2390}" type="presOf" srcId="{4E55C5FC-E8DE-4B47-9068-3AF2393AD39A}" destId="{34D4BEDA-3960-49AE-B7D2-AE8B36FB11A0}" srcOrd="0" destOrd="0" presId="urn:microsoft.com/office/officeart/2005/8/layout/orgChart1"/>
    <dgm:cxn modelId="{370C34D0-8BAA-4B65-81A5-5C48CDE9E528}" type="presOf" srcId="{F9358C44-D748-482A-B39C-5800298A40F4}" destId="{F2A2AA05-E5A2-44FE-9CAC-34ED4232C8F3}" srcOrd="0" destOrd="0" presId="urn:microsoft.com/office/officeart/2005/8/layout/orgChart1"/>
    <dgm:cxn modelId="{739ADBC1-87BA-4165-B069-64A32AF8314C}" srcId="{99E43D75-5BCE-4170-A069-6177054DD933}" destId="{CBB8CD34-4C13-423A-81E5-BBC7D8DA0F42}" srcOrd="2" destOrd="0" parTransId="{B9374E7A-6108-4E3C-8506-29B2EE4B175A}" sibTransId="{E6AD1996-2107-4F09-A4C3-CB59AD09D3F1}"/>
    <dgm:cxn modelId="{35B957C2-3E2D-4118-A481-6A647FAC3531}" type="presOf" srcId="{9C70D0B7-7AE5-43F6-9AF4-C9A94F8A8851}" destId="{B9D817E6-E1B4-41DF-B870-0B92D376C54A}" srcOrd="0" destOrd="0" presId="urn:microsoft.com/office/officeart/2005/8/layout/orgChart1"/>
    <dgm:cxn modelId="{692F3AC0-7B8B-49BE-9FAA-279581B56A2A}" srcId="{D00EE7EA-3454-4223-BEE7-1237647867C0}" destId="{F4283212-B0DD-4609-AE42-82DE0E09AD89}" srcOrd="3" destOrd="0" parTransId="{D6B4948B-BF59-420D-9874-727434A67E5D}" sibTransId="{D17F6950-F559-4AD7-98F1-C2B958727A78}"/>
    <dgm:cxn modelId="{A80EDE01-0BB1-4D9D-B5A1-77DBEBF437FF}" type="presOf" srcId="{AA320D2E-95D3-4E2D-A1B9-0497EA871DF8}" destId="{38111D89-027F-4782-BB26-F886A0D01379}" srcOrd="0" destOrd="0" presId="urn:microsoft.com/office/officeart/2005/8/layout/orgChart1"/>
    <dgm:cxn modelId="{6CC60BEF-6973-4288-A347-6DD06A1E37BF}" srcId="{99E43D75-5BCE-4170-A069-6177054DD933}" destId="{4DF4BC6C-E321-4771-994E-4E7C3B24C969}" srcOrd="0" destOrd="0" parTransId="{F5E08BA9-A266-4CA0-80B4-279C00A2DC42}" sibTransId="{1B8AD9AA-9006-4288-89FD-C24701191196}"/>
    <dgm:cxn modelId="{FD2FE66F-6AF1-4A8E-980B-4EBC342213FA}" type="presParOf" srcId="{80256E52-3FAF-4D8C-BA06-588D54DE2C96}" destId="{F669A1E3-E28F-445E-BDDA-97D3FE9A5415}" srcOrd="0" destOrd="0" presId="urn:microsoft.com/office/officeart/2005/8/layout/orgChart1"/>
    <dgm:cxn modelId="{AE6DE230-492B-414C-ABFB-1F27E3D8B791}" type="presParOf" srcId="{F669A1E3-E28F-445E-BDDA-97D3FE9A5415}" destId="{F7CD2DA7-318F-41D1-AE3D-E259BA24B34C}" srcOrd="0" destOrd="0" presId="urn:microsoft.com/office/officeart/2005/8/layout/orgChart1"/>
    <dgm:cxn modelId="{D4729BFC-788D-4AEB-B03A-B501F75B9627}" type="presParOf" srcId="{F7CD2DA7-318F-41D1-AE3D-E259BA24B34C}" destId="{F88A5022-4396-4288-8990-8EAF073888E6}" srcOrd="0" destOrd="0" presId="urn:microsoft.com/office/officeart/2005/8/layout/orgChart1"/>
    <dgm:cxn modelId="{613B5F44-F08A-4FB2-919A-938D04769E16}" type="presParOf" srcId="{F7CD2DA7-318F-41D1-AE3D-E259BA24B34C}" destId="{9A7D3988-A17D-484E-B2A6-549CFAA19597}" srcOrd="1" destOrd="0" presId="urn:microsoft.com/office/officeart/2005/8/layout/orgChart1"/>
    <dgm:cxn modelId="{629693AE-9693-477E-9A84-FFCD6C6907AB}" type="presParOf" srcId="{F669A1E3-E28F-445E-BDDA-97D3FE9A5415}" destId="{61A28205-64A8-4F73-9C7F-5DAA65DC9A60}" srcOrd="1" destOrd="0" presId="urn:microsoft.com/office/officeart/2005/8/layout/orgChart1"/>
    <dgm:cxn modelId="{A8535B82-E5D0-4679-8D27-D273AA2CA88B}" type="presParOf" srcId="{61A28205-64A8-4F73-9C7F-5DAA65DC9A60}" destId="{2488B200-B1EA-4866-B828-0165729A1F5C}" srcOrd="0" destOrd="0" presId="urn:microsoft.com/office/officeart/2005/8/layout/orgChart1"/>
    <dgm:cxn modelId="{31833C6C-05C0-43C4-93F6-2AF73EF99337}" type="presParOf" srcId="{61A28205-64A8-4F73-9C7F-5DAA65DC9A60}" destId="{2F0578DF-2080-456A-B60B-830B0CC1AB2D}" srcOrd="1" destOrd="0" presId="urn:microsoft.com/office/officeart/2005/8/layout/orgChart1"/>
    <dgm:cxn modelId="{15B9408D-A40C-4B32-B972-60D921D010DE}" type="presParOf" srcId="{2F0578DF-2080-456A-B60B-830B0CC1AB2D}" destId="{E193C37E-1944-4C15-B8D0-81D16D49B8BD}" srcOrd="0" destOrd="0" presId="urn:microsoft.com/office/officeart/2005/8/layout/orgChart1"/>
    <dgm:cxn modelId="{CE4BF51A-DDC4-4650-A25D-4DEDD09D3087}" type="presParOf" srcId="{E193C37E-1944-4C15-B8D0-81D16D49B8BD}" destId="{DD9ABB03-5287-4E3E-A488-E694F0FB7D62}" srcOrd="0" destOrd="0" presId="urn:microsoft.com/office/officeart/2005/8/layout/orgChart1"/>
    <dgm:cxn modelId="{FB12FB68-C17A-4BCB-B8B8-E694AE7F5EA1}" type="presParOf" srcId="{E193C37E-1944-4C15-B8D0-81D16D49B8BD}" destId="{22A16148-6B59-488E-BEE0-A8754A81C71A}" srcOrd="1" destOrd="0" presId="urn:microsoft.com/office/officeart/2005/8/layout/orgChart1"/>
    <dgm:cxn modelId="{D1D4DC26-6E1A-4DBF-B4C0-7377F606862B}" type="presParOf" srcId="{2F0578DF-2080-456A-B60B-830B0CC1AB2D}" destId="{C55FCC5E-C444-45FE-92BD-7933C2F61EF3}" srcOrd="1" destOrd="0" presId="urn:microsoft.com/office/officeart/2005/8/layout/orgChart1"/>
    <dgm:cxn modelId="{F2913ED2-637A-4DEF-A0D1-8EB3A17E436B}" type="presParOf" srcId="{C55FCC5E-C444-45FE-92BD-7933C2F61EF3}" destId="{F9E27037-405D-4204-A348-523830C7DC94}" srcOrd="0" destOrd="0" presId="urn:microsoft.com/office/officeart/2005/8/layout/orgChart1"/>
    <dgm:cxn modelId="{C8D76537-8E31-4C78-99C8-A2E95F7A529E}" type="presParOf" srcId="{C55FCC5E-C444-45FE-92BD-7933C2F61EF3}" destId="{080F0DD5-A222-4B42-A3FD-AD1800B272DD}" srcOrd="1" destOrd="0" presId="urn:microsoft.com/office/officeart/2005/8/layout/orgChart1"/>
    <dgm:cxn modelId="{337FB912-0B36-4631-AA26-50F39FA7DFCF}" type="presParOf" srcId="{080F0DD5-A222-4B42-A3FD-AD1800B272DD}" destId="{1231D908-5390-4862-A7CF-4D76CF2AE2C8}" srcOrd="0" destOrd="0" presId="urn:microsoft.com/office/officeart/2005/8/layout/orgChart1"/>
    <dgm:cxn modelId="{DC070EDA-74D1-4BBA-8102-15CC28DD1DAB}" type="presParOf" srcId="{1231D908-5390-4862-A7CF-4D76CF2AE2C8}" destId="{F61E1EA7-FE24-4EC4-A73B-CD0A1A22EB52}" srcOrd="0" destOrd="0" presId="urn:microsoft.com/office/officeart/2005/8/layout/orgChart1"/>
    <dgm:cxn modelId="{010993B8-CABE-45CF-AE51-0AC6989A24CA}" type="presParOf" srcId="{1231D908-5390-4862-A7CF-4D76CF2AE2C8}" destId="{13F08E59-87FF-40E0-9B14-326C613E9695}" srcOrd="1" destOrd="0" presId="urn:microsoft.com/office/officeart/2005/8/layout/orgChart1"/>
    <dgm:cxn modelId="{8F07BC98-D8A3-46A1-8720-255AB203B382}" type="presParOf" srcId="{080F0DD5-A222-4B42-A3FD-AD1800B272DD}" destId="{ED95B6AC-550B-4391-80AA-93AC83CE71AE}" srcOrd="1" destOrd="0" presId="urn:microsoft.com/office/officeart/2005/8/layout/orgChart1"/>
    <dgm:cxn modelId="{6510DEA9-456E-42FA-AC67-969BEA7B7615}" type="presParOf" srcId="{080F0DD5-A222-4B42-A3FD-AD1800B272DD}" destId="{0475F681-0C02-4AE5-944D-6C03E1C30ADB}" srcOrd="2" destOrd="0" presId="urn:microsoft.com/office/officeart/2005/8/layout/orgChart1"/>
    <dgm:cxn modelId="{1ADC6379-ACC2-45E7-8515-6EC21900B92E}" type="presParOf" srcId="{C55FCC5E-C444-45FE-92BD-7933C2F61EF3}" destId="{34D4BEDA-3960-49AE-B7D2-AE8B36FB11A0}" srcOrd="2" destOrd="0" presId="urn:microsoft.com/office/officeart/2005/8/layout/orgChart1"/>
    <dgm:cxn modelId="{53A32722-BA8A-452D-8B62-D1C57D63B8C7}" type="presParOf" srcId="{C55FCC5E-C444-45FE-92BD-7933C2F61EF3}" destId="{97FC182D-14C5-4EC8-B022-CA1256ED0BD0}" srcOrd="3" destOrd="0" presId="urn:microsoft.com/office/officeart/2005/8/layout/orgChart1"/>
    <dgm:cxn modelId="{B935D8D7-FCE2-473E-B3D4-1C4BA10EDD93}" type="presParOf" srcId="{97FC182D-14C5-4EC8-B022-CA1256ED0BD0}" destId="{5B254912-91E4-47F0-B7FE-1774E6735BDB}" srcOrd="0" destOrd="0" presId="urn:microsoft.com/office/officeart/2005/8/layout/orgChart1"/>
    <dgm:cxn modelId="{0046457E-571D-40BA-B155-2386AEA022A2}" type="presParOf" srcId="{5B254912-91E4-47F0-B7FE-1774E6735BDB}" destId="{80B72EA8-A494-4B11-B45F-AD73D0ED6A2B}" srcOrd="0" destOrd="0" presId="urn:microsoft.com/office/officeart/2005/8/layout/orgChart1"/>
    <dgm:cxn modelId="{6E25B900-C20C-449B-9719-962D0454783A}" type="presParOf" srcId="{5B254912-91E4-47F0-B7FE-1774E6735BDB}" destId="{81D0883C-4EFF-4C40-BF86-8579DA0063DA}" srcOrd="1" destOrd="0" presId="urn:microsoft.com/office/officeart/2005/8/layout/orgChart1"/>
    <dgm:cxn modelId="{52BB42A5-2068-4EE3-8E35-940D77F8B223}" type="presParOf" srcId="{97FC182D-14C5-4EC8-B022-CA1256ED0BD0}" destId="{2CBF7D92-DEBA-4FED-B580-581F09C5F4D2}" srcOrd="1" destOrd="0" presId="urn:microsoft.com/office/officeart/2005/8/layout/orgChart1"/>
    <dgm:cxn modelId="{5D81D7FC-A635-480A-8841-199A65A0D2AC}" type="presParOf" srcId="{97FC182D-14C5-4EC8-B022-CA1256ED0BD0}" destId="{061DC2F1-C829-408F-AB84-3DEA011B3D65}" srcOrd="2" destOrd="0" presId="urn:microsoft.com/office/officeart/2005/8/layout/orgChart1"/>
    <dgm:cxn modelId="{FB435BA2-4A28-4D4D-9A17-E965E1CA118C}" type="presParOf" srcId="{C55FCC5E-C444-45FE-92BD-7933C2F61EF3}" destId="{690536FE-CFEB-4FDD-993E-8252FD81CCE8}" srcOrd="4" destOrd="0" presId="urn:microsoft.com/office/officeart/2005/8/layout/orgChart1"/>
    <dgm:cxn modelId="{78BD37A9-E26B-491B-87A4-ABEBAB7C22E5}" type="presParOf" srcId="{C55FCC5E-C444-45FE-92BD-7933C2F61EF3}" destId="{FF64E9F5-E3BD-4482-8D76-C6F862F81ED7}" srcOrd="5" destOrd="0" presId="urn:microsoft.com/office/officeart/2005/8/layout/orgChart1"/>
    <dgm:cxn modelId="{245318FA-108B-4442-B013-68A795B47A9D}" type="presParOf" srcId="{FF64E9F5-E3BD-4482-8D76-C6F862F81ED7}" destId="{1795F84B-7E7A-4991-B494-B6C0B97F5F36}" srcOrd="0" destOrd="0" presId="urn:microsoft.com/office/officeart/2005/8/layout/orgChart1"/>
    <dgm:cxn modelId="{C40D0CC8-F257-42C1-BA92-8218C6EEDA63}" type="presParOf" srcId="{1795F84B-7E7A-4991-B494-B6C0B97F5F36}" destId="{7DC814CE-5808-4AFD-A2EB-69E92F87B0A2}" srcOrd="0" destOrd="0" presId="urn:microsoft.com/office/officeart/2005/8/layout/orgChart1"/>
    <dgm:cxn modelId="{118705BC-13D2-4EAE-9551-E2E0C64CD076}" type="presParOf" srcId="{1795F84B-7E7A-4991-B494-B6C0B97F5F36}" destId="{ACE3B99E-E22A-449C-B253-7878BCE95F1F}" srcOrd="1" destOrd="0" presId="urn:microsoft.com/office/officeart/2005/8/layout/orgChart1"/>
    <dgm:cxn modelId="{7B4BDC85-5C64-4E1A-AF02-0E44D055290E}" type="presParOf" srcId="{FF64E9F5-E3BD-4482-8D76-C6F862F81ED7}" destId="{FB569786-C5A3-43A6-9C18-7B5E6363BA11}" srcOrd="1" destOrd="0" presId="urn:microsoft.com/office/officeart/2005/8/layout/orgChart1"/>
    <dgm:cxn modelId="{2854D55A-80CE-4F29-89A9-1ABCBED67EAC}" type="presParOf" srcId="{FF64E9F5-E3BD-4482-8D76-C6F862F81ED7}" destId="{FAABAFA9-506A-44B7-A6F8-5A5E42C4C258}" srcOrd="2" destOrd="0" presId="urn:microsoft.com/office/officeart/2005/8/layout/orgChart1"/>
    <dgm:cxn modelId="{87ABBDDD-6E5C-411F-A6F3-7B05AE27EB06}" type="presParOf" srcId="{C55FCC5E-C444-45FE-92BD-7933C2F61EF3}" destId="{ED2F5661-A202-4724-90B9-C3AB2E123AE6}" srcOrd="6" destOrd="0" presId="urn:microsoft.com/office/officeart/2005/8/layout/orgChart1"/>
    <dgm:cxn modelId="{4DC1CA4F-40E5-4212-9AEC-7ED7A570388E}" type="presParOf" srcId="{C55FCC5E-C444-45FE-92BD-7933C2F61EF3}" destId="{31390F18-7603-4E63-8337-F541235912ED}" srcOrd="7" destOrd="0" presId="urn:microsoft.com/office/officeart/2005/8/layout/orgChart1"/>
    <dgm:cxn modelId="{13051A4B-482A-4918-ACE4-8B80F863397E}" type="presParOf" srcId="{31390F18-7603-4E63-8337-F541235912ED}" destId="{5FEA9794-FC9A-454C-B689-6C537E141ECC}" srcOrd="0" destOrd="0" presId="urn:microsoft.com/office/officeart/2005/8/layout/orgChart1"/>
    <dgm:cxn modelId="{FAD7F9B9-600C-4160-9697-3A9C5BB8330A}" type="presParOf" srcId="{5FEA9794-FC9A-454C-B689-6C537E141ECC}" destId="{CAF89476-E9B2-4F44-8117-26DDFC322116}" srcOrd="0" destOrd="0" presId="urn:microsoft.com/office/officeart/2005/8/layout/orgChart1"/>
    <dgm:cxn modelId="{6A7E4F00-E8BC-4F13-9104-744EC473E4CE}" type="presParOf" srcId="{5FEA9794-FC9A-454C-B689-6C537E141ECC}" destId="{6DFF5863-CE4E-4180-8B61-37BB312C5D2C}" srcOrd="1" destOrd="0" presId="urn:microsoft.com/office/officeart/2005/8/layout/orgChart1"/>
    <dgm:cxn modelId="{CFDFA752-779E-4468-8AB3-E2B6B5FE0229}" type="presParOf" srcId="{31390F18-7603-4E63-8337-F541235912ED}" destId="{4B84B20B-99AA-4D45-95CC-B4795A8E3BE4}" srcOrd="1" destOrd="0" presId="urn:microsoft.com/office/officeart/2005/8/layout/orgChart1"/>
    <dgm:cxn modelId="{4EF701FE-93E6-4902-BBBC-A22430DA2A48}" type="presParOf" srcId="{31390F18-7603-4E63-8337-F541235912ED}" destId="{1C580509-AC7F-4742-AB52-6ECC6B4776EA}" srcOrd="2" destOrd="0" presId="urn:microsoft.com/office/officeart/2005/8/layout/orgChart1"/>
    <dgm:cxn modelId="{587E2163-3720-4B14-AB57-84F2602AAFC3}" type="presParOf" srcId="{2F0578DF-2080-456A-B60B-830B0CC1AB2D}" destId="{86D626CD-D9D3-4656-9755-163C807F33C4}" srcOrd="2" destOrd="0" presId="urn:microsoft.com/office/officeart/2005/8/layout/orgChart1"/>
    <dgm:cxn modelId="{B3747473-E8A3-4657-98A4-EE2312846CD5}" type="presParOf" srcId="{61A28205-64A8-4F73-9C7F-5DAA65DC9A60}" destId="{5ABBA612-45E1-4B6C-97FC-821750B58176}" srcOrd="2" destOrd="0" presId="urn:microsoft.com/office/officeart/2005/8/layout/orgChart1"/>
    <dgm:cxn modelId="{BDFB9063-F8AB-48FD-BFB8-AF8352B12AF8}" type="presParOf" srcId="{61A28205-64A8-4F73-9C7F-5DAA65DC9A60}" destId="{C17ED6A3-182F-4B72-982D-CE2F4F1EDD53}" srcOrd="3" destOrd="0" presId="urn:microsoft.com/office/officeart/2005/8/layout/orgChart1"/>
    <dgm:cxn modelId="{69541233-C524-4CE7-A723-5A148670E05F}" type="presParOf" srcId="{C17ED6A3-182F-4B72-982D-CE2F4F1EDD53}" destId="{05BF5080-F0A6-418A-BF20-8BA18382A589}" srcOrd="0" destOrd="0" presId="urn:microsoft.com/office/officeart/2005/8/layout/orgChart1"/>
    <dgm:cxn modelId="{C5A02F66-BC1E-4766-84BD-D484A93CDDB6}" type="presParOf" srcId="{05BF5080-F0A6-418A-BF20-8BA18382A589}" destId="{63F4D38B-C110-4909-91DF-755AC395B450}" srcOrd="0" destOrd="0" presId="urn:microsoft.com/office/officeart/2005/8/layout/orgChart1"/>
    <dgm:cxn modelId="{7F2DEE72-5D99-4DDC-B432-81B97E7DC6AA}" type="presParOf" srcId="{05BF5080-F0A6-418A-BF20-8BA18382A589}" destId="{E2343328-15BA-47A0-8B7E-8046EC1ECDAB}" srcOrd="1" destOrd="0" presId="urn:microsoft.com/office/officeart/2005/8/layout/orgChart1"/>
    <dgm:cxn modelId="{04C9E3E4-5B23-4E6D-8683-1AA0063A905E}" type="presParOf" srcId="{C17ED6A3-182F-4B72-982D-CE2F4F1EDD53}" destId="{3C08C551-4E6A-437F-A994-1783EFA26806}" srcOrd="1" destOrd="0" presId="urn:microsoft.com/office/officeart/2005/8/layout/orgChart1"/>
    <dgm:cxn modelId="{CF0FDFE7-BD5D-4217-A89A-CBED6E2963CF}" type="presParOf" srcId="{C17ED6A3-182F-4B72-982D-CE2F4F1EDD53}" destId="{9FE7B3F9-1177-41B7-BF04-C3DDD5B3D68D}" srcOrd="2" destOrd="0" presId="urn:microsoft.com/office/officeart/2005/8/layout/orgChart1"/>
    <dgm:cxn modelId="{B6D191AD-1CAF-411D-8EEF-A5A14B46848F}" type="presParOf" srcId="{61A28205-64A8-4F73-9C7F-5DAA65DC9A60}" destId="{38111D89-027F-4782-BB26-F886A0D01379}" srcOrd="4" destOrd="0" presId="urn:microsoft.com/office/officeart/2005/8/layout/orgChart1"/>
    <dgm:cxn modelId="{88988847-779F-472E-BB08-F6505DCD420C}" type="presParOf" srcId="{61A28205-64A8-4F73-9C7F-5DAA65DC9A60}" destId="{45633245-00EE-4D17-BD0E-14F7B100265E}" srcOrd="5" destOrd="0" presId="urn:microsoft.com/office/officeart/2005/8/layout/orgChart1"/>
    <dgm:cxn modelId="{BDD6D504-5F01-4894-AB20-7F7F168484D2}" type="presParOf" srcId="{45633245-00EE-4D17-BD0E-14F7B100265E}" destId="{F8F30F24-4496-46D7-9229-78CF3C6AE242}" srcOrd="0" destOrd="0" presId="urn:microsoft.com/office/officeart/2005/8/layout/orgChart1"/>
    <dgm:cxn modelId="{023A5029-9B36-4F8D-88B0-691D73FEEED7}" type="presParOf" srcId="{F8F30F24-4496-46D7-9229-78CF3C6AE242}" destId="{C30B5A3D-5CC0-4B98-8AD1-CEAB4EBAB989}" srcOrd="0" destOrd="0" presId="urn:microsoft.com/office/officeart/2005/8/layout/orgChart1"/>
    <dgm:cxn modelId="{0449E448-697B-4CB1-8D3B-7F65BB8DBAAB}" type="presParOf" srcId="{F8F30F24-4496-46D7-9229-78CF3C6AE242}" destId="{979AAD94-5C1B-4339-A405-9B05E1104452}" srcOrd="1" destOrd="0" presId="urn:microsoft.com/office/officeart/2005/8/layout/orgChart1"/>
    <dgm:cxn modelId="{E7CDB994-14FA-47FD-B353-614F53158FDF}" type="presParOf" srcId="{45633245-00EE-4D17-BD0E-14F7B100265E}" destId="{8794BF38-1B56-4773-A908-BD6A7C7482AA}" srcOrd="1" destOrd="0" presId="urn:microsoft.com/office/officeart/2005/8/layout/orgChart1"/>
    <dgm:cxn modelId="{8C3E043F-397D-499B-BDBF-5A1B2153A0BF}" type="presParOf" srcId="{8794BF38-1B56-4773-A908-BD6A7C7482AA}" destId="{A6BF068F-EFAA-4265-8334-DE47FEE955A4}" srcOrd="0" destOrd="0" presId="urn:microsoft.com/office/officeart/2005/8/layout/orgChart1"/>
    <dgm:cxn modelId="{D0467B3C-F684-449F-97D1-8F1CEB1EC09A}" type="presParOf" srcId="{8794BF38-1B56-4773-A908-BD6A7C7482AA}" destId="{D66D944F-656D-4079-82C5-B0656A3D56DE}" srcOrd="1" destOrd="0" presId="urn:microsoft.com/office/officeart/2005/8/layout/orgChart1"/>
    <dgm:cxn modelId="{A5C55988-349E-4B9C-AB18-631016522BE9}" type="presParOf" srcId="{D66D944F-656D-4079-82C5-B0656A3D56DE}" destId="{58757F3B-35D5-45C5-BF80-1280816DB142}" srcOrd="0" destOrd="0" presId="urn:microsoft.com/office/officeart/2005/8/layout/orgChart1"/>
    <dgm:cxn modelId="{C38F8691-D742-473D-A7C0-9E771769D926}" type="presParOf" srcId="{58757F3B-35D5-45C5-BF80-1280816DB142}" destId="{D12B969C-4648-478C-A781-64F83823F5DE}" srcOrd="0" destOrd="0" presId="urn:microsoft.com/office/officeart/2005/8/layout/orgChart1"/>
    <dgm:cxn modelId="{A37E7533-1A15-434B-BE76-18512EDF04EA}" type="presParOf" srcId="{58757F3B-35D5-45C5-BF80-1280816DB142}" destId="{59CD78AF-CD30-48E2-A339-5AA74EFC07AC}" srcOrd="1" destOrd="0" presId="urn:microsoft.com/office/officeart/2005/8/layout/orgChart1"/>
    <dgm:cxn modelId="{245C3260-B027-4DB5-B8B0-B4301DA05323}" type="presParOf" srcId="{D66D944F-656D-4079-82C5-B0656A3D56DE}" destId="{00B95375-EE24-411C-B706-7AFE3DAD128E}" srcOrd="1" destOrd="0" presId="urn:microsoft.com/office/officeart/2005/8/layout/orgChart1"/>
    <dgm:cxn modelId="{82E0536F-4F02-4B22-B029-A73D703DE993}" type="presParOf" srcId="{D66D944F-656D-4079-82C5-B0656A3D56DE}" destId="{CD71CF4A-08F0-4C12-9DF9-23EF5CF7BE2B}" srcOrd="2" destOrd="0" presId="urn:microsoft.com/office/officeart/2005/8/layout/orgChart1"/>
    <dgm:cxn modelId="{B9C59B69-9B98-4AE3-BA44-263212D55CA1}" type="presParOf" srcId="{8794BF38-1B56-4773-A908-BD6A7C7482AA}" destId="{BDD7466F-D0ED-470D-824F-D2A9B0798163}" srcOrd="2" destOrd="0" presId="urn:microsoft.com/office/officeart/2005/8/layout/orgChart1"/>
    <dgm:cxn modelId="{BC2BF0CF-4E06-4874-B881-8B819785D2C1}" type="presParOf" srcId="{8794BF38-1B56-4773-A908-BD6A7C7482AA}" destId="{4269AA2D-C326-494C-B55E-B53413606C55}" srcOrd="3" destOrd="0" presId="urn:microsoft.com/office/officeart/2005/8/layout/orgChart1"/>
    <dgm:cxn modelId="{B9CD1B53-09F3-46E1-9BB3-5E166D92B8A9}" type="presParOf" srcId="{4269AA2D-C326-494C-B55E-B53413606C55}" destId="{7CAE1585-5DE3-460D-969C-68875580FFCE}" srcOrd="0" destOrd="0" presId="urn:microsoft.com/office/officeart/2005/8/layout/orgChart1"/>
    <dgm:cxn modelId="{67E999DA-6CE0-4643-A00B-848DF7D933E6}" type="presParOf" srcId="{7CAE1585-5DE3-460D-969C-68875580FFCE}" destId="{185719C6-8B42-40C4-87E6-48F5B0098C3A}" srcOrd="0" destOrd="0" presId="urn:microsoft.com/office/officeart/2005/8/layout/orgChart1"/>
    <dgm:cxn modelId="{E068A3B0-E3E5-4ADD-A972-C5BB8AE082EE}" type="presParOf" srcId="{7CAE1585-5DE3-460D-969C-68875580FFCE}" destId="{85C358F6-2EDA-47C4-9752-AD02210B72C2}" srcOrd="1" destOrd="0" presId="urn:microsoft.com/office/officeart/2005/8/layout/orgChart1"/>
    <dgm:cxn modelId="{FCB0A0C5-B514-4936-B1A8-083DFB2D5429}" type="presParOf" srcId="{4269AA2D-C326-494C-B55E-B53413606C55}" destId="{990DEDDF-58A2-4708-9CAD-8889A8443960}" srcOrd="1" destOrd="0" presId="urn:microsoft.com/office/officeart/2005/8/layout/orgChart1"/>
    <dgm:cxn modelId="{7181358D-8614-4D13-B634-71D569E43658}" type="presParOf" srcId="{4269AA2D-C326-494C-B55E-B53413606C55}" destId="{08CE6689-B0F2-44C9-858B-D798D4E51A03}" srcOrd="2" destOrd="0" presId="urn:microsoft.com/office/officeart/2005/8/layout/orgChart1"/>
    <dgm:cxn modelId="{4E18891E-E91E-48F5-A700-86F00CD0B687}" type="presParOf" srcId="{8794BF38-1B56-4773-A908-BD6A7C7482AA}" destId="{5AE634AC-80DC-4FD6-A51D-2A81FAE9BBA6}" srcOrd="4" destOrd="0" presId="urn:microsoft.com/office/officeart/2005/8/layout/orgChart1"/>
    <dgm:cxn modelId="{F2665EBB-1B5B-42D7-A4F5-4D1ACD1EBD93}" type="presParOf" srcId="{8794BF38-1B56-4773-A908-BD6A7C7482AA}" destId="{AB2EFC60-033B-4901-B116-410D040E015C}" srcOrd="5" destOrd="0" presId="urn:microsoft.com/office/officeart/2005/8/layout/orgChart1"/>
    <dgm:cxn modelId="{81970983-1735-4C78-BE0A-EF41FB2D80F4}" type="presParOf" srcId="{AB2EFC60-033B-4901-B116-410D040E015C}" destId="{0EEFBC1A-7D10-4559-9478-3321A3AE1951}" srcOrd="0" destOrd="0" presId="urn:microsoft.com/office/officeart/2005/8/layout/orgChart1"/>
    <dgm:cxn modelId="{37406879-BABD-44F0-8CF8-D156520AE2D8}" type="presParOf" srcId="{0EEFBC1A-7D10-4559-9478-3321A3AE1951}" destId="{F3ABABA4-214C-4745-BB2B-14FCD9DF2314}" srcOrd="0" destOrd="0" presId="urn:microsoft.com/office/officeart/2005/8/layout/orgChart1"/>
    <dgm:cxn modelId="{3339FF29-55A8-4A27-AAC2-64095A5B36C4}" type="presParOf" srcId="{0EEFBC1A-7D10-4559-9478-3321A3AE1951}" destId="{46C7D2C5-191A-4DB8-BAA0-8770C630C4EA}" srcOrd="1" destOrd="0" presId="urn:microsoft.com/office/officeart/2005/8/layout/orgChart1"/>
    <dgm:cxn modelId="{F01CC932-E200-493A-B097-95D04958B8AD}" type="presParOf" srcId="{AB2EFC60-033B-4901-B116-410D040E015C}" destId="{61883B39-6D09-4E36-B84E-4E6B529D2BC6}" srcOrd="1" destOrd="0" presId="urn:microsoft.com/office/officeart/2005/8/layout/orgChart1"/>
    <dgm:cxn modelId="{2A2C3409-C868-4F23-89AC-22EEEC6791A1}" type="presParOf" srcId="{AB2EFC60-033B-4901-B116-410D040E015C}" destId="{B1A2F798-259E-461D-B99B-0815E7A4656D}" srcOrd="2" destOrd="0" presId="urn:microsoft.com/office/officeart/2005/8/layout/orgChart1"/>
    <dgm:cxn modelId="{DF586478-FF76-417D-A7BD-414B7D30F784}" type="presParOf" srcId="{8794BF38-1B56-4773-A908-BD6A7C7482AA}" destId="{AA86B98C-71A4-48F8-8F32-59D84E5538C2}" srcOrd="6" destOrd="0" presId="urn:microsoft.com/office/officeart/2005/8/layout/orgChart1"/>
    <dgm:cxn modelId="{43D3DA38-192B-4C6E-8048-D4E0B21F76B7}" type="presParOf" srcId="{8794BF38-1B56-4773-A908-BD6A7C7482AA}" destId="{282ED2A5-39E6-44F8-AA95-2A7E89D2CE62}" srcOrd="7" destOrd="0" presId="urn:microsoft.com/office/officeart/2005/8/layout/orgChart1"/>
    <dgm:cxn modelId="{BE78B604-3DDA-45DD-A2B4-A2DF87ADB580}" type="presParOf" srcId="{282ED2A5-39E6-44F8-AA95-2A7E89D2CE62}" destId="{70651561-5CD8-4D2B-B636-800E6EB9FC46}" srcOrd="0" destOrd="0" presId="urn:microsoft.com/office/officeart/2005/8/layout/orgChart1"/>
    <dgm:cxn modelId="{2F1F7724-25AD-4618-9D39-07AE47E19EB3}" type="presParOf" srcId="{70651561-5CD8-4D2B-B636-800E6EB9FC46}" destId="{197D2470-07B0-4590-9FB0-5FACCE6689F5}" srcOrd="0" destOrd="0" presId="urn:microsoft.com/office/officeart/2005/8/layout/orgChart1"/>
    <dgm:cxn modelId="{FC063733-A7C1-4836-9644-3BA8A2E8BE67}" type="presParOf" srcId="{70651561-5CD8-4D2B-B636-800E6EB9FC46}" destId="{7F0DDF7C-A983-4254-A7A4-B973B210D492}" srcOrd="1" destOrd="0" presId="urn:microsoft.com/office/officeart/2005/8/layout/orgChart1"/>
    <dgm:cxn modelId="{D536E905-B403-4B4C-B489-AD811E6AF0BF}" type="presParOf" srcId="{282ED2A5-39E6-44F8-AA95-2A7E89D2CE62}" destId="{003BF73D-6A40-4C6F-A08E-DE4A7EC31644}" srcOrd="1" destOrd="0" presId="urn:microsoft.com/office/officeart/2005/8/layout/orgChart1"/>
    <dgm:cxn modelId="{3AD19087-51AE-480C-B8E0-8082E2B3B112}" type="presParOf" srcId="{282ED2A5-39E6-44F8-AA95-2A7E89D2CE62}" destId="{6715D87D-26AE-4FF2-B060-9A17E16F7383}" srcOrd="2" destOrd="0" presId="urn:microsoft.com/office/officeart/2005/8/layout/orgChart1"/>
    <dgm:cxn modelId="{FEB84C9E-DB7A-44E5-8FBA-2E3315D6AC67}" type="presParOf" srcId="{45633245-00EE-4D17-BD0E-14F7B100265E}" destId="{84CABC55-BFCE-47C0-94D1-96E804001257}" srcOrd="2" destOrd="0" presId="urn:microsoft.com/office/officeart/2005/8/layout/orgChart1"/>
    <dgm:cxn modelId="{EFCE7D6F-618F-44F2-88DE-79F3B69B1827}" type="presParOf" srcId="{61A28205-64A8-4F73-9C7F-5DAA65DC9A60}" destId="{77EE4140-02D5-47ED-A24A-0CA36CB7F89C}" srcOrd="6" destOrd="0" presId="urn:microsoft.com/office/officeart/2005/8/layout/orgChart1"/>
    <dgm:cxn modelId="{B99DF55C-DC92-42D0-AA28-718545E1342B}" type="presParOf" srcId="{61A28205-64A8-4F73-9C7F-5DAA65DC9A60}" destId="{BFCB9758-0383-466D-9692-84D894632ABD}" srcOrd="7" destOrd="0" presId="urn:microsoft.com/office/officeart/2005/8/layout/orgChart1"/>
    <dgm:cxn modelId="{F53E87A0-C61B-44AB-86A6-12A36A6E872F}" type="presParOf" srcId="{BFCB9758-0383-466D-9692-84D894632ABD}" destId="{D533E28B-3555-4F8F-9DDD-844E506B40B4}" srcOrd="0" destOrd="0" presId="urn:microsoft.com/office/officeart/2005/8/layout/orgChart1"/>
    <dgm:cxn modelId="{345B9331-129A-45D8-BB9C-50EA9BD2709B}" type="presParOf" srcId="{D533E28B-3555-4F8F-9DDD-844E506B40B4}" destId="{989317B5-2066-495F-8616-5E49A79A085B}" srcOrd="0" destOrd="0" presId="urn:microsoft.com/office/officeart/2005/8/layout/orgChart1"/>
    <dgm:cxn modelId="{CD6A24CA-CEE6-4953-BDEB-4EECCECF6872}" type="presParOf" srcId="{D533E28B-3555-4F8F-9DDD-844E506B40B4}" destId="{2999FA56-76BD-42B7-B1A2-418CE30B9B6F}" srcOrd="1" destOrd="0" presId="urn:microsoft.com/office/officeart/2005/8/layout/orgChart1"/>
    <dgm:cxn modelId="{073C2B5C-08BF-487D-ADA3-E23A40FF3C83}" type="presParOf" srcId="{BFCB9758-0383-466D-9692-84D894632ABD}" destId="{37FF74F5-D871-4E09-93B9-4A19A8810E98}" srcOrd="1" destOrd="0" presId="urn:microsoft.com/office/officeart/2005/8/layout/orgChart1"/>
    <dgm:cxn modelId="{1842A607-C832-431F-85B2-A2C5186D34B4}" type="presParOf" srcId="{BFCB9758-0383-466D-9692-84D894632ABD}" destId="{DEFAD690-D0C8-48AB-9E42-2668098F8A41}" srcOrd="2" destOrd="0" presId="urn:microsoft.com/office/officeart/2005/8/layout/orgChart1"/>
    <dgm:cxn modelId="{508B09CA-1667-4DD9-8A8D-5E27DBA7C358}" type="presParOf" srcId="{61A28205-64A8-4F73-9C7F-5DAA65DC9A60}" destId="{52A85320-68B9-411D-99C1-7BAA61D690C0}" srcOrd="8" destOrd="0" presId="urn:microsoft.com/office/officeart/2005/8/layout/orgChart1"/>
    <dgm:cxn modelId="{D0AB53C8-1F0E-4AA2-8D29-EE9664A267EC}" type="presParOf" srcId="{61A28205-64A8-4F73-9C7F-5DAA65DC9A60}" destId="{EE22167B-ED8D-4499-89F7-30C29F600D6A}" srcOrd="9" destOrd="0" presId="urn:microsoft.com/office/officeart/2005/8/layout/orgChart1"/>
    <dgm:cxn modelId="{E4CDB412-ADD2-473C-85CF-2C288A41169E}" type="presParOf" srcId="{EE22167B-ED8D-4499-89F7-30C29F600D6A}" destId="{BBE29BD3-A205-4D14-8277-24BA30FFEC72}" srcOrd="0" destOrd="0" presId="urn:microsoft.com/office/officeart/2005/8/layout/orgChart1"/>
    <dgm:cxn modelId="{93625662-6F2C-43DC-A1EA-996E9FE7FC36}" type="presParOf" srcId="{BBE29BD3-A205-4D14-8277-24BA30FFEC72}" destId="{DF3D854E-E04A-46C4-BA47-7F303BFDD5B5}" srcOrd="0" destOrd="0" presId="urn:microsoft.com/office/officeart/2005/8/layout/orgChart1"/>
    <dgm:cxn modelId="{5897BDEE-31B7-4A0C-942D-903801B23206}" type="presParOf" srcId="{BBE29BD3-A205-4D14-8277-24BA30FFEC72}" destId="{1ADA18B0-64E5-4D3B-9CCA-38F5FC193D24}" srcOrd="1" destOrd="0" presId="urn:microsoft.com/office/officeart/2005/8/layout/orgChart1"/>
    <dgm:cxn modelId="{57164BBA-5BCB-4935-986B-FCCBA040C60F}" type="presParOf" srcId="{EE22167B-ED8D-4499-89F7-30C29F600D6A}" destId="{07BD34E7-FA1B-4675-83F8-45FA422DD2A1}" srcOrd="1" destOrd="0" presId="urn:microsoft.com/office/officeart/2005/8/layout/orgChart1"/>
    <dgm:cxn modelId="{EDFC3DB6-A550-4C81-A468-9BEE11E7C534}" type="presParOf" srcId="{07BD34E7-FA1B-4675-83F8-45FA422DD2A1}" destId="{49670F75-2031-4265-BA0A-212C6254ADBB}" srcOrd="0" destOrd="0" presId="urn:microsoft.com/office/officeart/2005/8/layout/orgChart1"/>
    <dgm:cxn modelId="{6E0BED59-039B-46F5-92BB-4C24522A02CB}" type="presParOf" srcId="{07BD34E7-FA1B-4675-83F8-45FA422DD2A1}" destId="{75BC3015-3E68-4067-AFEF-CACE20A3EBCC}" srcOrd="1" destOrd="0" presId="urn:microsoft.com/office/officeart/2005/8/layout/orgChart1"/>
    <dgm:cxn modelId="{B3452871-F2C2-4CDC-A683-33A8DA3B26A0}" type="presParOf" srcId="{75BC3015-3E68-4067-AFEF-CACE20A3EBCC}" destId="{34201856-9891-43E7-8E86-F8C286A8F9BA}" srcOrd="0" destOrd="0" presId="urn:microsoft.com/office/officeart/2005/8/layout/orgChart1"/>
    <dgm:cxn modelId="{0E2D1507-9A23-4EBB-9D64-D2383DAA7BA0}" type="presParOf" srcId="{34201856-9891-43E7-8E86-F8C286A8F9BA}" destId="{F319462E-D771-4A84-A4F1-37115BBA9D82}" srcOrd="0" destOrd="0" presId="urn:microsoft.com/office/officeart/2005/8/layout/orgChart1"/>
    <dgm:cxn modelId="{0A7E3796-0D0A-4DEA-BE4B-5A4FB695DE6F}" type="presParOf" srcId="{34201856-9891-43E7-8E86-F8C286A8F9BA}" destId="{2904D89F-4E3B-4E9E-A102-5194D5E1F6C3}" srcOrd="1" destOrd="0" presId="urn:microsoft.com/office/officeart/2005/8/layout/orgChart1"/>
    <dgm:cxn modelId="{0D5F2679-1D0C-413D-A87D-2D0489176A6A}" type="presParOf" srcId="{75BC3015-3E68-4067-AFEF-CACE20A3EBCC}" destId="{CAD995D2-ACE8-45F8-8FB4-E6F3F9A683C6}" srcOrd="1" destOrd="0" presId="urn:microsoft.com/office/officeart/2005/8/layout/orgChart1"/>
    <dgm:cxn modelId="{29732D96-CEDE-4DA2-ADA3-179E23789FF1}" type="presParOf" srcId="{75BC3015-3E68-4067-AFEF-CACE20A3EBCC}" destId="{41CA2617-4D8E-4A1C-B866-FB5D822E50FB}" srcOrd="2" destOrd="0" presId="urn:microsoft.com/office/officeart/2005/8/layout/orgChart1"/>
    <dgm:cxn modelId="{6D3E7EA1-2143-40BD-B076-AE1F777F5E97}" type="presParOf" srcId="{07BD34E7-FA1B-4675-83F8-45FA422DD2A1}" destId="{E04E4F33-855E-44BB-9326-B5CE5715E8B0}" srcOrd="2" destOrd="0" presId="urn:microsoft.com/office/officeart/2005/8/layout/orgChart1"/>
    <dgm:cxn modelId="{7B10366E-2782-4D0D-B68B-E7FD13B443D7}" type="presParOf" srcId="{07BD34E7-FA1B-4675-83F8-45FA422DD2A1}" destId="{9053E211-5FFB-4B5C-B21C-11FE38815F01}" srcOrd="3" destOrd="0" presId="urn:microsoft.com/office/officeart/2005/8/layout/orgChart1"/>
    <dgm:cxn modelId="{E1C62073-6762-4990-A10C-693C9D895D45}" type="presParOf" srcId="{9053E211-5FFB-4B5C-B21C-11FE38815F01}" destId="{A9A3CB9D-C8FE-4CC4-AD97-DE8159DF9AE3}" srcOrd="0" destOrd="0" presId="urn:microsoft.com/office/officeart/2005/8/layout/orgChart1"/>
    <dgm:cxn modelId="{CD1F27F0-D632-4530-8E55-3D05307C4EE3}" type="presParOf" srcId="{A9A3CB9D-C8FE-4CC4-AD97-DE8159DF9AE3}" destId="{176F3A77-954D-4C45-ADED-5BD23E151999}" srcOrd="0" destOrd="0" presId="urn:microsoft.com/office/officeart/2005/8/layout/orgChart1"/>
    <dgm:cxn modelId="{93675E06-A4D2-49BC-B8C3-37B67B5E0A33}" type="presParOf" srcId="{A9A3CB9D-C8FE-4CC4-AD97-DE8159DF9AE3}" destId="{44448451-0373-42A7-A673-E2861924E51F}" srcOrd="1" destOrd="0" presId="urn:microsoft.com/office/officeart/2005/8/layout/orgChart1"/>
    <dgm:cxn modelId="{121D6AE1-AC2D-4568-B1FB-C2E7654256EE}" type="presParOf" srcId="{9053E211-5FFB-4B5C-B21C-11FE38815F01}" destId="{1495C742-8C91-495C-B6C9-54D321A9C93F}" srcOrd="1" destOrd="0" presId="urn:microsoft.com/office/officeart/2005/8/layout/orgChart1"/>
    <dgm:cxn modelId="{43671477-7235-498F-AEF1-39BABCBA92E4}" type="presParOf" srcId="{9053E211-5FFB-4B5C-B21C-11FE38815F01}" destId="{63B23960-2461-4BE5-96A8-18AFF292E2DF}" srcOrd="2" destOrd="0" presId="urn:microsoft.com/office/officeart/2005/8/layout/orgChart1"/>
    <dgm:cxn modelId="{B642C42D-982E-4C99-8A8C-5EF34C4F5197}" type="presParOf" srcId="{07BD34E7-FA1B-4675-83F8-45FA422DD2A1}" destId="{F2A2AA05-E5A2-44FE-9CAC-34ED4232C8F3}" srcOrd="4" destOrd="0" presId="urn:microsoft.com/office/officeart/2005/8/layout/orgChart1"/>
    <dgm:cxn modelId="{B9064909-4CB9-4AD2-BBA9-267E1C22AA3D}" type="presParOf" srcId="{07BD34E7-FA1B-4675-83F8-45FA422DD2A1}" destId="{2D27E468-FF6A-4B2B-8617-308D9F39C47B}" srcOrd="5" destOrd="0" presId="urn:microsoft.com/office/officeart/2005/8/layout/orgChart1"/>
    <dgm:cxn modelId="{1AB313C0-A11F-4660-91D8-8310CFBAB221}" type="presParOf" srcId="{2D27E468-FF6A-4B2B-8617-308D9F39C47B}" destId="{7C172C28-3F3B-402F-86D1-2EF8131CC3F1}" srcOrd="0" destOrd="0" presId="urn:microsoft.com/office/officeart/2005/8/layout/orgChart1"/>
    <dgm:cxn modelId="{4AF8E289-CB8E-451F-84B7-7090BDB1C3FE}" type="presParOf" srcId="{7C172C28-3F3B-402F-86D1-2EF8131CC3F1}" destId="{842CEC34-29C4-4855-A7AD-57D8D67F9B76}" srcOrd="0" destOrd="0" presId="urn:microsoft.com/office/officeart/2005/8/layout/orgChart1"/>
    <dgm:cxn modelId="{90B776B7-0FBD-4ADB-B86E-A64740034DA0}" type="presParOf" srcId="{7C172C28-3F3B-402F-86D1-2EF8131CC3F1}" destId="{26FC8710-98A4-450F-8A81-1160AA6F8AC9}" srcOrd="1" destOrd="0" presId="urn:microsoft.com/office/officeart/2005/8/layout/orgChart1"/>
    <dgm:cxn modelId="{5BC2F2CA-E271-4A0D-A80A-2717EFAFC8B2}" type="presParOf" srcId="{2D27E468-FF6A-4B2B-8617-308D9F39C47B}" destId="{48F3EAF3-B702-4E06-B1BE-99C63021B9D3}" srcOrd="1" destOrd="0" presId="urn:microsoft.com/office/officeart/2005/8/layout/orgChart1"/>
    <dgm:cxn modelId="{65068F58-A7EC-4FED-8DA2-9EEFEC080C93}" type="presParOf" srcId="{2D27E468-FF6A-4B2B-8617-308D9F39C47B}" destId="{77FA72F3-C42A-4022-AD24-2955D4BCB3B2}" srcOrd="2" destOrd="0" presId="urn:microsoft.com/office/officeart/2005/8/layout/orgChart1"/>
    <dgm:cxn modelId="{DB006006-F11F-4CCD-86E1-21BA0AF583CB}" type="presParOf" srcId="{07BD34E7-FA1B-4675-83F8-45FA422DD2A1}" destId="{9F52262D-670A-4B55-81FF-51ACBEF187D3}" srcOrd="6" destOrd="0" presId="urn:microsoft.com/office/officeart/2005/8/layout/orgChart1"/>
    <dgm:cxn modelId="{E08B65E0-82ED-4F2D-9E85-D7C2D9AD6C51}" type="presParOf" srcId="{07BD34E7-FA1B-4675-83F8-45FA422DD2A1}" destId="{3DC06B47-1A40-4F7C-AD37-29E72D14419B}" srcOrd="7" destOrd="0" presId="urn:microsoft.com/office/officeart/2005/8/layout/orgChart1"/>
    <dgm:cxn modelId="{90013244-B692-468F-9570-6622B22E8923}" type="presParOf" srcId="{3DC06B47-1A40-4F7C-AD37-29E72D14419B}" destId="{DF13995C-7F7F-4EAB-8C70-451C502476F5}" srcOrd="0" destOrd="0" presId="urn:microsoft.com/office/officeart/2005/8/layout/orgChart1"/>
    <dgm:cxn modelId="{D3ABED44-F5B1-4E83-AE62-BC3E10D9DC7E}" type="presParOf" srcId="{DF13995C-7F7F-4EAB-8C70-451C502476F5}" destId="{B9D817E6-E1B4-41DF-B870-0B92D376C54A}" srcOrd="0" destOrd="0" presId="urn:microsoft.com/office/officeart/2005/8/layout/orgChart1"/>
    <dgm:cxn modelId="{C2D26585-7F2F-4DC6-BEC6-D430567AB40F}" type="presParOf" srcId="{DF13995C-7F7F-4EAB-8C70-451C502476F5}" destId="{9933562C-0034-4B5E-9938-F06ACE39EDF2}" srcOrd="1" destOrd="0" presId="urn:microsoft.com/office/officeart/2005/8/layout/orgChart1"/>
    <dgm:cxn modelId="{75233A2C-1CF9-4CD9-B0E7-1471DB39AEF9}" type="presParOf" srcId="{3DC06B47-1A40-4F7C-AD37-29E72D14419B}" destId="{2F0DDB5F-E4CC-4901-AD3C-DF50861AC2E2}" srcOrd="1" destOrd="0" presId="urn:microsoft.com/office/officeart/2005/8/layout/orgChart1"/>
    <dgm:cxn modelId="{39EA4292-C057-4E9F-AF76-EC5BC5039C53}" type="presParOf" srcId="{3DC06B47-1A40-4F7C-AD37-29E72D14419B}" destId="{FAF295AE-DDC4-4519-9AD1-681E7D09ADD9}" srcOrd="2" destOrd="0" presId="urn:microsoft.com/office/officeart/2005/8/layout/orgChart1"/>
    <dgm:cxn modelId="{4E4A5233-9CC1-4044-AF62-39F518A1F8DF}" type="presParOf" srcId="{EE22167B-ED8D-4499-89F7-30C29F600D6A}" destId="{8A80722C-0FF2-4D84-BBA0-D0765CEC9F42}" srcOrd="2" destOrd="0" presId="urn:microsoft.com/office/officeart/2005/8/layout/orgChart1"/>
    <dgm:cxn modelId="{0AD3E7F9-5F8A-4B9E-B764-2F4E43FAAB40}" type="presParOf" srcId="{61A28205-64A8-4F73-9C7F-5DAA65DC9A60}" destId="{A16A9D90-65A6-4675-AEE6-515B7E871737}" srcOrd="10" destOrd="0" presId="urn:microsoft.com/office/officeart/2005/8/layout/orgChart1"/>
    <dgm:cxn modelId="{682F92AD-58C9-40E2-80B0-CB4DF6D80669}" type="presParOf" srcId="{61A28205-64A8-4F73-9C7F-5DAA65DC9A60}" destId="{14F492D5-272F-43A9-B9EB-2396AE46CB48}" srcOrd="11" destOrd="0" presId="urn:microsoft.com/office/officeart/2005/8/layout/orgChart1"/>
    <dgm:cxn modelId="{BE03F36D-F6C3-4FD0-AC53-BE5644BF8919}" type="presParOf" srcId="{14F492D5-272F-43A9-B9EB-2396AE46CB48}" destId="{737F9806-9386-4F14-BF8E-FE227FD7A294}" srcOrd="0" destOrd="0" presId="urn:microsoft.com/office/officeart/2005/8/layout/orgChart1"/>
    <dgm:cxn modelId="{F82DA79E-BDCB-44EB-A095-66D151DE633F}" type="presParOf" srcId="{737F9806-9386-4F14-BF8E-FE227FD7A294}" destId="{825FD993-89BE-4C6C-9F36-1F92351820CF}" srcOrd="0" destOrd="0" presId="urn:microsoft.com/office/officeart/2005/8/layout/orgChart1"/>
    <dgm:cxn modelId="{D220FCE8-58A2-4C25-91DA-1BBF353A1410}" type="presParOf" srcId="{737F9806-9386-4F14-BF8E-FE227FD7A294}" destId="{A802AB41-DF07-48B3-B022-87B6C603F876}" srcOrd="1" destOrd="0" presId="urn:microsoft.com/office/officeart/2005/8/layout/orgChart1"/>
    <dgm:cxn modelId="{03CDB7A8-03D5-47B8-B5DF-65719231B48E}" type="presParOf" srcId="{14F492D5-272F-43A9-B9EB-2396AE46CB48}" destId="{7BBF2734-5222-4112-86B2-41200272EC2B}" srcOrd="1" destOrd="0" presId="urn:microsoft.com/office/officeart/2005/8/layout/orgChart1"/>
    <dgm:cxn modelId="{79358E14-C0BC-4289-8408-277D69AF93BB}" type="presParOf" srcId="{14F492D5-272F-43A9-B9EB-2396AE46CB48}" destId="{DCEFD2FE-B977-47A0-8AAB-2CB1E0506297}" srcOrd="2" destOrd="0" presId="urn:microsoft.com/office/officeart/2005/8/layout/orgChart1"/>
    <dgm:cxn modelId="{F506BDC2-ECF7-4F71-9DC1-6819461F4826}" type="presParOf" srcId="{F669A1E3-E28F-445E-BDDA-97D3FE9A5415}" destId="{E22135DB-7215-4C80-82AB-5263C7F56A6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87FEA-2418-4E93-8178-5F27B1670BEE}">
      <dsp:nvSpPr>
        <dsp:cNvPr id="0" name=""/>
        <dsp:cNvSpPr/>
      </dsp:nvSpPr>
      <dsp:spPr>
        <a:xfrm>
          <a:off x="3571" y="0"/>
          <a:ext cx="3583781" cy="1333500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74676" rIns="37338" bIns="7467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800" kern="1200" dirty="0" smtClean="0"/>
            <a:t>Consolidarea setului de date</a:t>
          </a:r>
          <a:endParaRPr lang="en-US" sz="2800" kern="1200" dirty="0"/>
        </a:p>
      </dsp:txBody>
      <dsp:txXfrm>
        <a:off x="3571" y="0"/>
        <a:ext cx="3250406" cy="1333500"/>
      </dsp:txXfrm>
    </dsp:sp>
    <dsp:sp modelId="{28BB7B1D-1218-498C-814A-33BD2527550A}">
      <dsp:nvSpPr>
        <dsp:cNvPr id="0" name=""/>
        <dsp:cNvSpPr/>
      </dsp:nvSpPr>
      <dsp:spPr>
        <a:xfrm>
          <a:off x="2870596" y="0"/>
          <a:ext cx="3583781" cy="1333500"/>
        </a:xfrm>
        <a:prstGeom prst="chevron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74676" rIns="37338" bIns="7467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800" kern="1200" dirty="0" smtClean="0"/>
            <a:t>Transformarea </a:t>
          </a:r>
          <a:r>
            <a:rPr lang="en-GB" sz="2800" kern="1200" dirty="0" err="1" smtClean="0"/>
            <a:t>Dat</a:t>
          </a:r>
          <a:r>
            <a:rPr lang="ro-RO" sz="2800" kern="1200" dirty="0" smtClean="0"/>
            <a:t>elor</a:t>
          </a:r>
          <a:endParaRPr lang="en-US" sz="2800" kern="1200" dirty="0"/>
        </a:p>
      </dsp:txBody>
      <dsp:txXfrm>
        <a:off x="3537346" y="0"/>
        <a:ext cx="2250281" cy="1333500"/>
      </dsp:txXfrm>
    </dsp:sp>
    <dsp:sp modelId="{FC15C184-3DCD-4798-B312-07B7E4D6C90A}">
      <dsp:nvSpPr>
        <dsp:cNvPr id="0" name=""/>
        <dsp:cNvSpPr/>
      </dsp:nvSpPr>
      <dsp:spPr>
        <a:xfrm>
          <a:off x="5737621" y="0"/>
          <a:ext cx="3583781" cy="1333500"/>
        </a:xfrm>
        <a:prstGeom prst="chevron">
          <a:avLst/>
        </a:prstGeom>
        <a:solidFill>
          <a:srgbClr val="FF7C8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74676" rIns="37338" bIns="7467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800" kern="1200" dirty="0" smtClean="0"/>
            <a:t>Publicarea </a:t>
          </a:r>
          <a:r>
            <a:rPr lang="en-GB" sz="2800" kern="1200" dirty="0" smtClean="0"/>
            <a:t>WMS </a:t>
          </a:r>
          <a:r>
            <a:rPr lang="ro-RO" sz="2800" kern="1200" dirty="0" smtClean="0"/>
            <a:t>&amp; WFS</a:t>
          </a:r>
          <a:endParaRPr lang="en-US" sz="2800" kern="1200" dirty="0"/>
        </a:p>
      </dsp:txBody>
      <dsp:txXfrm>
        <a:off x="6404371" y="0"/>
        <a:ext cx="2250281" cy="1333500"/>
      </dsp:txXfrm>
    </dsp:sp>
    <dsp:sp modelId="{6C6C986E-ED1D-4CB6-9B7A-9D8430EA66C8}">
      <dsp:nvSpPr>
        <dsp:cNvPr id="0" name=""/>
        <dsp:cNvSpPr/>
      </dsp:nvSpPr>
      <dsp:spPr>
        <a:xfrm>
          <a:off x="8608218" y="0"/>
          <a:ext cx="3583781" cy="1333500"/>
        </a:xfrm>
        <a:prstGeom prst="chevron">
          <a:avLst/>
        </a:prstGeom>
        <a:solidFill>
          <a:srgbClr val="CC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74676" rIns="37338" bIns="7467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100% </a:t>
          </a:r>
          <a:r>
            <a:rPr lang="ro-RO" sz="2800" b="1" kern="1200" dirty="0" smtClean="0"/>
            <a:t>conformitate</a:t>
          </a:r>
          <a:endParaRPr lang="en-US" sz="2800" b="1" kern="1200" dirty="0"/>
        </a:p>
      </dsp:txBody>
      <dsp:txXfrm>
        <a:off x="9274968" y="0"/>
        <a:ext cx="2250281" cy="1333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08CD0D-4E0A-4520-BE3A-37150FF89A56}">
      <dsp:nvSpPr>
        <dsp:cNvPr id="0" name=""/>
        <dsp:cNvSpPr/>
      </dsp:nvSpPr>
      <dsp:spPr>
        <a:xfrm>
          <a:off x="3032755" y="4058786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3979FEB-4D3D-4978-8F4A-51C6502B130A}">
      <dsp:nvSpPr>
        <dsp:cNvPr id="0" name=""/>
        <dsp:cNvSpPr/>
      </dsp:nvSpPr>
      <dsp:spPr>
        <a:xfrm>
          <a:off x="2819602" y="4155980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825C4C3-7110-4152-9638-C711BBA58975}">
      <dsp:nvSpPr>
        <dsp:cNvPr id="0" name=""/>
        <dsp:cNvSpPr/>
      </dsp:nvSpPr>
      <dsp:spPr>
        <a:xfrm>
          <a:off x="2600145" y="4235995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2256BC-C834-4A6A-97E1-809281C98485}">
      <dsp:nvSpPr>
        <dsp:cNvPr id="0" name=""/>
        <dsp:cNvSpPr/>
      </dsp:nvSpPr>
      <dsp:spPr>
        <a:xfrm>
          <a:off x="2374386" y="4298380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D168BB4-B583-47F6-BDC0-FB5D22D24E7B}">
      <dsp:nvSpPr>
        <dsp:cNvPr id="0" name=""/>
        <dsp:cNvSpPr/>
      </dsp:nvSpPr>
      <dsp:spPr>
        <a:xfrm>
          <a:off x="4029190" y="3246876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FA2185E-8F02-4FA4-B6EC-BF4165291DE4}">
      <dsp:nvSpPr>
        <dsp:cNvPr id="0" name=""/>
        <dsp:cNvSpPr/>
      </dsp:nvSpPr>
      <dsp:spPr>
        <a:xfrm>
          <a:off x="4597599" y="2055683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F929871-9E2D-446C-BE81-7178CB7B8377}">
      <dsp:nvSpPr>
        <dsp:cNvPr id="0" name=""/>
        <dsp:cNvSpPr/>
      </dsp:nvSpPr>
      <dsp:spPr>
        <a:xfrm>
          <a:off x="4444037" y="569292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5D6473D-24F5-4592-87ED-3DF923AF2755}">
      <dsp:nvSpPr>
        <dsp:cNvPr id="0" name=""/>
        <dsp:cNvSpPr/>
      </dsp:nvSpPr>
      <dsp:spPr>
        <a:xfrm>
          <a:off x="4580410" y="472550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1E855D9-5937-4EAD-881B-A3C6A14ED6E1}">
      <dsp:nvSpPr>
        <dsp:cNvPr id="0" name=""/>
        <dsp:cNvSpPr/>
      </dsp:nvSpPr>
      <dsp:spPr>
        <a:xfrm>
          <a:off x="4716782" y="375808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EB612C2-2D7E-4F8A-AC32-F368E118084E}">
      <dsp:nvSpPr>
        <dsp:cNvPr id="0" name=""/>
        <dsp:cNvSpPr/>
      </dsp:nvSpPr>
      <dsp:spPr>
        <a:xfrm>
          <a:off x="4853154" y="472550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D469ECD-B794-4825-A059-CC6625E927C7}">
      <dsp:nvSpPr>
        <dsp:cNvPr id="0" name=""/>
        <dsp:cNvSpPr/>
      </dsp:nvSpPr>
      <dsp:spPr>
        <a:xfrm>
          <a:off x="4990100" y="569292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BEB4D5C-062D-4B39-A352-246F6C972718}">
      <dsp:nvSpPr>
        <dsp:cNvPr id="0" name=""/>
        <dsp:cNvSpPr/>
      </dsp:nvSpPr>
      <dsp:spPr>
        <a:xfrm>
          <a:off x="4734199" y="269907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30C4F60-EC40-4214-9B55-D05D2E0F1D1A}">
      <dsp:nvSpPr>
        <dsp:cNvPr id="0" name=""/>
        <dsp:cNvSpPr/>
      </dsp:nvSpPr>
      <dsp:spPr>
        <a:xfrm>
          <a:off x="4716782" y="784475"/>
          <a:ext cx="95689" cy="95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B129F2F-F663-4553-8622-847BA65F9537}">
      <dsp:nvSpPr>
        <dsp:cNvPr id="0" name=""/>
        <dsp:cNvSpPr/>
      </dsp:nvSpPr>
      <dsp:spPr>
        <a:xfrm>
          <a:off x="1828610" y="4490434"/>
          <a:ext cx="2059910" cy="5524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6014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kern="1200" dirty="0" smtClean="0"/>
            <a:t>Date de livrat</a:t>
          </a:r>
          <a:endParaRPr lang="en-US" sz="1200" kern="1200" dirty="0"/>
        </a:p>
      </dsp:txBody>
      <dsp:txXfrm>
        <a:off x="1855577" y="4517401"/>
        <a:ext cx="2005976" cy="498490"/>
      </dsp:txXfrm>
    </dsp:sp>
    <dsp:sp modelId="{2271788F-7ED6-41E5-B213-36F1A5E1BD92}">
      <dsp:nvSpPr>
        <dsp:cNvPr id="0" name=""/>
        <dsp:cNvSpPr/>
      </dsp:nvSpPr>
      <dsp:spPr>
        <a:xfrm>
          <a:off x="1257623" y="3948634"/>
          <a:ext cx="955179" cy="95521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6BD9C17-BAE9-4776-92F4-BC1A0DBBAD79}">
      <dsp:nvSpPr>
        <dsp:cNvPr id="0" name=""/>
        <dsp:cNvSpPr/>
      </dsp:nvSpPr>
      <dsp:spPr>
        <a:xfrm>
          <a:off x="3677659" y="3823638"/>
          <a:ext cx="2059910" cy="5524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6014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kern="1200" dirty="0" smtClean="0"/>
            <a:t>Surse de date &amp;</a:t>
          </a:r>
          <a:endParaRPr lang="en-US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kern="1200" dirty="0" smtClean="0"/>
            <a:t>Fluxuri de lucru </a:t>
          </a:r>
          <a:endParaRPr lang="en-US" sz="1200" kern="1200" dirty="0"/>
        </a:p>
      </dsp:txBody>
      <dsp:txXfrm>
        <a:off x="3704626" y="3850605"/>
        <a:ext cx="2005976" cy="498490"/>
      </dsp:txXfrm>
    </dsp:sp>
    <dsp:sp modelId="{7C33C201-6665-42CB-ABAC-A5575CBD23AD}">
      <dsp:nvSpPr>
        <dsp:cNvPr id="0" name=""/>
        <dsp:cNvSpPr/>
      </dsp:nvSpPr>
      <dsp:spPr>
        <a:xfrm>
          <a:off x="3106671" y="3281837"/>
          <a:ext cx="955179" cy="955214"/>
        </a:xfrm>
        <a:prstGeom prst="ellipse">
          <a:avLst/>
        </a:prstGeom>
        <a:solidFill>
          <a:schemeClr val="bg1"/>
        </a:solidFill>
        <a:ln w="1905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8B042A8-24B3-439E-84A5-A0E34249EA36}">
      <dsp:nvSpPr>
        <dsp:cNvPr id="0" name=""/>
        <dsp:cNvSpPr/>
      </dsp:nvSpPr>
      <dsp:spPr>
        <a:xfrm>
          <a:off x="4464951" y="2772133"/>
          <a:ext cx="2059910" cy="5524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6014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kern="1200" dirty="0" smtClean="0"/>
            <a:t>Informații adiționale</a:t>
          </a:r>
          <a:endParaRPr lang="en-US" sz="1200" kern="1200" dirty="0"/>
        </a:p>
      </dsp:txBody>
      <dsp:txXfrm>
        <a:off x="4491918" y="2799100"/>
        <a:ext cx="2005976" cy="498490"/>
      </dsp:txXfrm>
    </dsp:sp>
    <dsp:sp modelId="{674DA70B-E275-452B-BC9D-18EE96006983}">
      <dsp:nvSpPr>
        <dsp:cNvPr id="0" name=""/>
        <dsp:cNvSpPr/>
      </dsp:nvSpPr>
      <dsp:spPr>
        <a:xfrm>
          <a:off x="3893964" y="2230333"/>
          <a:ext cx="955179" cy="955214"/>
        </a:xfrm>
        <a:prstGeom prst="ellipse">
          <a:avLst/>
        </a:prstGeom>
        <a:solidFill>
          <a:schemeClr val="bg1"/>
        </a:solidFill>
        <a:ln w="1905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9E8240A-E278-40FD-9733-7A2355274605}">
      <dsp:nvSpPr>
        <dsp:cNvPr id="0" name=""/>
        <dsp:cNvSpPr/>
      </dsp:nvSpPr>
      <dsp:spPr>
        <a:xfrm>
          <a:off x="4810466" y="1519459"/>
          <a:ext cx="2059910" cy="5524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6014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200" kern="1200" dirty="0" smtClean="0"/>
            <a:t>Care este soluția corectă?</a:t>
          </a:r>
          <a:endParaRPr lang="en-US" sz="1200" kern="1200" dirty="0"/>
        </a:p>
      </dsp:txBody>
      <dsp:txXfrm>
        <a:off x="4837433" y="1546426"/>
        <a:ext cx="2005976" cy="498490"/>
      </dsp:txXfrm>
    </dsp:sp>
    <dsp:sp modelId="{D2DE4A60-2A5D-457A-B3E9-08CE90089383}">
      <dsp:nvSpPr>
        <dsp:cNvPr id="0" name=""/>
        <dsp:cNvSpPr/>
      </dsp:nvSpPr>
      <dsp:spPr>
        <a:xfrm>
          <a:off x="4239479" y="977659"/>
          <a:ext cx="955179" cy="955214"/>
        </a:xfrm>
        <a:prstGeom prst="ellipse">
          <a:avLst/>
        </a:prstGeom>
        <a:solidFill>
          <a:schemeClr val="bg1"/>
        </a:solidFill>
        <a:ln w="19050" cap="flat" cmpd="sng" algn="ctr">
          <a:solidFill>
            <a:schemeClr val="accent1">
              <a:lumMod val="7500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6A9D90-65A6-4675-AEE6-515B7E871737}">
      <dsp:nvSpPr>
        <dsp:cNvPr id="0" name=""/>
        <dsp:cNvSpPr/>
      </dsp:nvSpPr>
      <dsp:spPr>
        <a:xfrm>
          <a:off x="4485667" y="409610"/>
          <a:ext cx="2476302" cy="1719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954"/>
              </a:lnTo>
              <a:lnTo>
                <a:pt x="2476302" y="85954"/>
              </a:lnTo>
              <a:lnTo>
                <a:pt x="2476302" y="1719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52262D-670A-4B55-81FF-51ACBEF187D3}">
      <dsp:nvSpPr>
        <dsp:cNvPr id="0" name=""/>
        <dsp:cNvSpPr/>
      </dsp:nvSpPr>
      <dsp:spPr>
        <a:xfrm>
          <a:off x="5644004" y="990825"/>
          <a:ext cx="122791" cy="21202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20206"/>
              </a:lnTo>
              <a:lnTo>
                <a:pt x="122791" y="2120206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A2AA05-E5A2-44FE-9CAC-34ED4232C8F3}">
      <dsp:nvSpPr>
        <dsp:cNvPr id="0" name=""/>
        <dsp:cNvSpPr/>
      </dsp:nvSpPr>
      <dsp:spPr>
        <a:xfrm>
          <a:off x="5644004" y="990825"/>
          <a:ext cx="122791" cy="15389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38991"/>
              </a:lnTo>
              <a:lnTo>
                <a:pt x="122791" y="153899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4E4F33-855E-44BB-9326-B5CE5715E8B0}">
      <dsp:nvSpPr>
        <dsp:cNvPr id="0" name=""/>
        <dsp:cNvSpPr/>
      </dsp:nvSpPr>
      <dsp:spPr>
        <a:xfrm>
          <a:off x="5644004" y="990825"/>
          <a:ext cx="122791" cy="957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7776"/>
              </a:lnTo>
              <a:lnTo>
                <a:pt x="122791" y="957776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670F75-2031-4265-BA0A-212C6254ADBB}">
      <dsp:nvSpPr>
        <dsp:cNvPr id="0" name=""/>
        <dsp:cNvSpPr/>
      </dsp:nvSpPr>
      <dsp:spPr>
        <a:xfrm>
          <a:off x="5644004" y="990825"/>
          <a:ext cx="122791" cy="3765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6561"/>
              </a:lnTo>
              <a:lnTo>
                <a:pt x="122791" y="37656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A85320-68B9-411D-99C1-7BAA61D690C0}">
      <dsp:nvSpPr>
        <dsp:cNvPr id="0" name=""/>
        <dsp:cNvSpPr/>
      </dsp:nvSpPr>
      <dsp:spPr>
        <a:xfrm>
          <a:off x="4485667" y="409610"/>
          <a:ext cx="1485781" cy="1719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954"/>
              </a:lnTo>
              <a:lnTo>
                <a:pt x="1485781" y="85954"/>
              </a:lnTo>
              <a:lnTo>
                <a:pt x="1485781" y="1719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EE4140-02D5-47ED-A24A-0CA36CB7F89C}">
      <dsp:nvSpPr>
        <dsp:cNvPr id="0" name=""/>
        <dsp:cNvSpPr/>
      </dsp:nvSpPr>
      <dsp:spPr>
        <a:xfrm>
          <a:off x="4485667" y="409610"/>
          <a:ext cx="495260" cy="1719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954"/>
              </a:lnTo>
              <a:lnTo>
                <a:pt x="495260" y="85954"/>
              </a:lnTo>
              <a:lnTo>
                <a:pt x="495260" y="1719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86B98C-71A4-48F8-8F32-59D84E5538C2}">
      <dsp:nvSpPr>
        <dsp:cNvPr id="0" name=""/>
        <dsp:cNvSpPr/>
      </dsp:nvSpPr>
      <dsp:spPr>
        <a:xfrm>
          <a:off x="3662962" y="990825"/>
          <a:ext cx="122791" cy="21202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20206"/>
              </a:lnTo>
              <a:lnTo>
                <a:pt x="122791" y="2120206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E634AC-80DC-4FD6-A51D-2A81FAE9BBA6}">
      <dsp:nvSpPr>
        <dsp:cNvPr id="0" name=""/>
        <dsp:cNvSpPr/>
      </dsp:nvSpPr>
      <dsp:spPr>
        <a:xfrm>
          <a:off x="3662962" y="990825"/>
          <a:ext cx="122791" cy="15389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38991"/>
              </a:lnTo>
              <a:lnTo>
                <a:pt x="122791" y="153899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D7466F-D0ED-470D-824F-D2A9B0798163}">
      <dsp:nvSpPr>
        <dsp:cNvPr id="0" name=""/>
        <dsp:cNvSpPr/>
      </dsp:nvSpPr>
      <dsp:spPr>
        <a:xfrm>
          <a:off x="3662962" y="990825"/>
          <a:ext cx="122791" cy="957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7776"/>
              </a:lnTo>
              <a:lnTo>
                <a:pt x="122791" y="957776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BF068F-EFAA-4265-8334-DE47FEE955A4}">
      <dsp:nvSpPr>
        <dsp:cNvPr id="0" name=""/>
        <dsp:cNvSpPr/>
      </dsp:nvSpPr>
      <dsp:spPr>
        <a:xfrm>
          <a:off x="3662962" y="990825"/>
          <a:ext cx="122791" cy="3765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6561"/>
              </a:lnTo>
              <a:lnTo>
                <a:pt x="122791" y="37656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111D89-027F-4782-BB26-F886A0D01379}">
      <dsp:nvSpPr>
        <dsp:cNvPr id="0" name=""/>
        <dsp:cNvSpPr/>
      </dsp:nvSpPr>
      <dsp:spPr>
        <a:xfrm>
          <a:off x="3990406" y="409610"/>
          <a:ext cx="495260" cy="171908"/>
        </a:xfrm>
        <a:custGeom>
          <a:avLst/>
          <a:gdLst/>
          <a:ahLst/>
          <a:cxnLst/>
          <a:rect l="0" t="0" r="0" b="0"/>
          <a:pathLst>
            <a:path>
              <a:moveTo>
                <a:pt x="495260" y="0"/>
              </a:moveTo>
              <a:lnTo>
                <a:pt x="495260" y="85954"/>
              </a:lnTo>
              <a:lnTo>
                <a:pt x="0" y="85954"/>
              </a:lnTo>
              <a:lnTo>
                <a:pt x="0" y="1719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BBA612-45E1-4B6C-97FC-821750B58176}">
      <dsp:nvSpPr>
        <dsp:cNvPr id="0" name=""/>
        <dsp:cNvSpPr/>
      </dsp:nvSpPr>
      <dsp:spPr>
        <a:xfrm>
          <a:off x="2999885" y="409610"/>
          <a:ext cx="1485781" cy="171908"/>
        </a:xfrm>
        <a:custGeom>
          <a:avLst/>
          <a:gdLst/>
          <a:ahLst/>
          <a:cxnLst/>
          <a:rect l="0" t="0" r="0" b="0"/>
          <a:pathLst>
            <a:path>
              <a:moveTo>
                <a:pt x="1485781" y="0"/>
              </a:moveTo>
              <a:lnTo>
                <a:pt x="1485781" y="85954"/>
              </a:lnTo>
              <a:lnTo>
                <a:pt x="0" y="85954"/>
              </a:lnTo>
              <a:lnTo>
                <a:pt x="0" y="1719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2F5661-A202-4724-90B9-C3AB2E123AE6}">
      <dsp:nvSpPr>
        <dsp:cNvPr id="0" name=""/>
        <dsp:cNvSpPr/>
      </dsp:nvSpPr>
      <dsp:spPr>
        <a:xfrm>
          <a:off x="1681919" y="990825"/>
          <a:ext cx="122791" cy="21202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20206"/>
              </a:lnTo>
              <a:lnTo>
                <a:pt x="122791" y="2120206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0536FE-CFEB-4FDD-993E-8252FD81CCE8}">
      <dsp:nvSpPr>
        <dsp:cNvPr id="0" name=""/>
        <dsp:cNvSpPr/>
      </dsp:nvSpPr>
      <dsp:spPr>
        <a:xfrm>
          <a:off x="1681919" y="990825"/>
          <a:ext cx="122791" cy="15389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38991"/>
              </a:lnTo>
              <a:lnTo>
                <a:pt x="122791" y="153899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D4BEDA-3960-49AE-B7D2-AE8B36FB11A0}">
      <dsp:nvSpPr>
        <dsp:cNvPr id="0" name=""/>
        <dsp:cNvSpPr/>
      </dsp:nvSpPr>
      <dsp:spPr>
        <a:xfrm>
          <a:off x="1681919" y="990825"/>
          <a:ext cx="122791" cy="957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7776"/>
              </a:lnTo>
              <a:lnTo>
                <a:pt x="122791" y="957776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E27037-405D-4204-A348-523830C7DC94}">
      <dsp:nvSpPr>
        <dsp:cNvPr id="0" name=""/>
        <dsp:cNvSpPr/>
      </dsp:nvSpPr>
      <dsp:spPr>
        <a:xfrm>
          <a:off x="1681919" y="990825"/>
          <a:ext cx="122791" cy="3765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6561"/>
              </a:lnTo>
              <a:lnTo>
                <a:pt x="122791" y="37656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88B200-B1EA-4866-B828-0165729A1F5C}">
      <dsp:nvSpPr>
        <dsp:cNvPr id="0" name=""/>
        <dsp:cNvSpPr/>
      </dsp:nvSpPr>
      <dsp:spPr>
        <a:xfrm>
          <a:off x="2009364" y="409610"/>
          <a:ext cx="2476302" cy="171908"/>
        </a:xfrm>
        <a:custGeom>
          <a:avLst/>
          <a:gdLst/>
          <a:ahLst/>
          <a:cxnLst/>
          <a:rect l="0" t="0" r="0" b="0"/>
          <a:pathLst>
            <a:path>
              <a:moveTo>
                <a:pt x="2476302" y="0"/>
              </a:moveTo>
              <a:lnTo>
                <a:pt x="2476302" y="85954"/>
              </a:lnTo>
              <a:lnTo>
                <a:pt x="0" y="85954"/>
              </a:lnTo>
              <a:lnTo>
                <a:pt x="0" y="17190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8A5022-4396-4288-8990-8EAF073888E6}">
      <dsp:nvSpPr>
        <dsp:cNvPr id="0" name=""/>
        <dsp:cNvSpPr/>
      </dsp:nvSpPr>
      <dsp:spPr>
        <a:xfrm>
          <a:off x="4076361" y="304"/>
          <a:ext cx="818612" cy="40930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RNE</a:t>
          </a:r>
          <a:endParaRPr lang="en-US" sz="2600" kern="1200" dirty="0"/>
        </a:p>
      </dsp:txBody>
      <dsp:txXfrm>
        <a:off x="4076361" y="304"/>
        <a:ext cx="818612" cy="409306"/>
      </dsp:txXfrm>
    </dsp:sp>
    <dsp:sp modelId="{DD9ABB03-5287-4E3E-A488-E694F0FB7D62}">
      <dsp:nvSpPr>
        <dsp:cNvPr id="0" name=""/>
        <dsp:cNvSpPr/>
      </dsp:nvSpPr>
      <dsp:spPr>
        <a:xfrm>
          <a:off x="1600058" y="581519"/>
          <a:ext cx="818612" cy="40930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BT</a:t>
          </a:r>
          <a:endParaRPr lang="en-US" sz="2600" kern="1200" dirty="0"/>
        </a:p>
      </dsp:txBody>
      <dsp:txXfrm>
        <a:off x="1600058" y="581519"/>
        <a:ext cx="818612" cy="409306"/>
      </dsp:txXfrm>
    </dsp:sp>
    <dsp:sp modelId="{F61E1EA7-FE24-4EC4-A73B-CD0A1A22EB52}">
      <dsp:nvSpPr>
        <dsp:cNvPr id="0" name=""/>
        <dsp:cNvSpPr/>
      </dsp:nvSpPr>
      <dsp:spPr>
        <a:xfrm>
          <a:off x="1804711" y="1162733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DDE</a:t>
          </a:r>
          <a:endParaRPr lang="en-US" sz="2600" kern="1200" dirty="0"/>
        </a:p>
      </dsp:txBody>
      <dsp:txXfrm>
        <a:off x="1804711" y="1162733"/>
        <a:ext cx="818612" cy="409306"/>
      </dsp:txXfrm>
    </dsp:sp>
    <dsp:sp modelId="{80B72EA8-A494-4B11-B45F-AD73D0ED6A2B}">
      <dsp:nvSpPr>
        <dsp:cNvPr id="0" name=""/>
        <dsp:cNvSpPr/>
      </dsp:nvSpPr>
      <dsp:spPr>
        <a:xfrm>
          <a:off x="1804711" y="1743948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DDF</a:t>
          </a:r>
          <a:endParaRPr lang="en-US" sz="2600" kern="1200" dirty="0"/>
        </a:p>
      </dsp:txBody>
      <dsp:txXfrm>
        <a:off x="1804711" y="1743948"/>
        <a:ext cx="818612" cy="409306"/>
      </dsp:txXfrm>
    </dsp:sp>
    <dsp:sp modelId="{7DC814CE-5808-4AFD-A2EB-69E92F87B0A2}">
      <dsp:nvSpPr>
        <dsp:cNvPr id="0" name=""/>
        <dsp:cNvSpPr/>
      </dsp:nvSpPr>
      <dsp:spPr>
        <a:xfrm>
          <a:off x="1804711" y="2325163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DDG</a:t>
          </a:r>
          <a:endParaRPr lang="en-US" sz="2600" kern="1200" dirty="0"/>
        </a:p>
      </dsp:txBody>
      <dsp:txXfrm>
        <a:off x="1804711" y="2325163"/>
        <a:ext cx="818612" cy="409306"/>
      </dsp:txXfrm>
    </dsp:sp>
    <dsp:sp modelId="{CAF89476-E9B2-4F44-8117-26DDFC322116}">
      <dsp:nvSpPr>
        <dsp:cNvPr id="0" name=""/>
        <dsp:cNvSpPr/>
      </dsp:nvSpPr>
      <dsp:spPr>
        <a:xfrm>
          <a:off x="1804711" y="2906378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DDH</a:t>
          </a:r>
          <a:endParaRPr lang="en-US" sz="2600" kern="1200" dirty="0"/>
        </a:p>
      </dsp:txBody>
      <dsp:txXfrm>
        <a:off x="1804711" y="2906378"/>
        <a:ext cx="818612" cy="409306"/>
      </dsp:txXfrm>
    </dsp:sp>
    <dsp:sp modelId="{63F4D38B-C110-4909-91DF-755AC395B450}">
      <dsp:nvSpPr>
        <dsp:cNvPr id="0" name=""/>
        <dsp:cNvSpPr/>
      </dsp:nvSpPr>
      <dsp:spPr>
        <a:xfrm>
          <a:off x="2590579" y="581519"/>
          <a:ext cx="818612" cy="40930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SV</a:t>
          </a:r>
          <a:endParaRPr lang="en-US" sz="2600" kern="1200" dirty="0"/>
        </a:p>
      </dsp:txBody>
      <dsp:txXfrm>
        <a:off x="2590579" y="581519"/>
        <a:ext cx="818612" cy="409306"/>
      </dsp:txXfrm>
    </dsp:sp>
    <dsp:sp modelId="{C30B5A3D-5CC0-4B98-8AD1-CEAB4EBAB989}">
      <dsp:nvSpPr>
        <dsp:cNvPr id="0" name=""/>
        <dsp:cNvSpPr/>
      </dsp:nvSpPr>
      <dsp:spPr>
        <a:xfrm>
          <a:off x="3581100" y="581519"/>
          <a:ext cx="818612" cy="40930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IS</a:t>
          </a:r>
          <a:endParaRPr lang="en-US" sz="2600" kern="1200" dirty="0"/>
        </a:p>
      </dsp:txBody>
      <dsp:txXfrm>
        <a:off x="3581100" y="581519"/>
        <a:ext cx="818612" cy="409306"/>
      </dsp:txXfrm>
    </dsp:sp>
    <dsp:sp modelId="{D12B969C-4648-478C-A781-64F83823F5DE}">
      <dsp:nvSpPr>
        <dsp:cNvPr id="0" name=""/>
        <dsp:cNvSpPr/>
      </dsp:nvSpPr>
      <dsp:spPr>
        <a:xfrm>
          <a:off x="3785753" y="1162733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EFA</a:t>
          </a:r>
          <a:endParaRPr lang="en-US" sz="2600" kern="1200" dirty="0"/>
        </a:p>
      </dsp:txBody>
      <dsp:txXfrm>
        <a:off x="3785753" y="1162733"/>
        <a:ext cx="818612" cy="409306"/>
      </dsp:txXfrm>
    </dsp:sp>
    <dsp:sp modelId="{185719C6-8B42-40C4-87E6-48F5B0098C3A}">
      <dsp:nvSpPr>
        <dsp:cNvPr id="0" name=""/>
        <dsp:cNvSpPr/>
      </dsp:nvSpPr>
      <dsp:spPr>
        <a:xfrm>
          <a:off x="3785753" y="1743948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EFB</a:t>
          </a:r>
          <a:endParaRPr lang="en-US" sz="2600" kern="1200" dirty="0"/>
        </a:p>
      </dsp:txBody>
      <dsp:txXfrm>
        <a:off x="3785753" y="1743948"/>
        <a:ext cx="818612" cy="409306"/>
      </dsp:txXfrm>
    </dsp:sp>
    <dsp:sp modelId="{F3ABABA4-214C-4745-BB2B-14FCD9DF2314}">
      <dsp:nvSpPr>
        <dsp:cNvPr id="0" name=""/>
        <dsp:cNvSpPr/>
      </dsp:nvSpPr>
      <dsp:spPr>
        <a:xfrm>
          <a:off x="3785753" y="2325163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EFC</a:t>
          </a:r>
          <a:endParaRPr lang="en-US" sz="2600" kern="1200" dirty="0"/>
        </a:p>
      </dsp:txBody>
      <dsp:txXfrm>
        <a:off x="3785753" y="2325163"/>
        <a:ext cx="818612" cy="409306"/>
      </dsp:txXfrm>
    </dsp:sp>
    <dsp:sp modelId="{197D2470-07B0-4590-9FB0-5FACCE6689F5}">
      <dsp:nvSpPr>
        <dsp:cNvPr id="0" name=""/>
        <dsp:cNvSpPr/>
      </dsp:nvSpPr>
      <dsp:spPr>
        <a:xfrm>
          <a:off x="3785753" y="2906378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EFD</a:t>
          </a:r>
          <a:endParaRPr lang="en-US" sz="2600" kern="1200" dirty="0"/>
        </a:p>
      </dsp:txBody>
      <dsp:txXfrm>
        <a:off x="3785753" y="2906378"/>
        <a:ext cx="818612" cy="409306"/>
      </dsp:txXfrm>
    </dsp:sp>
    <dsp:sp modelId="{989317B5-2066-495F-8616-5E49A79A085B}">
      <dsp:nvSpPr>
        <dsp:cNvPr id="0" name=""/>
        <dsp:cNvSpPr/>
      </dsp:nvSpPr>
      <dsp:spPr>
        <a:xfrm>
          <a:off x="4571621" y="581519"/>
          <a:ext cx="818612" cy="40930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NT</a:t>
          </a:r>
          <a:endParaRPr lang="en-US" sz="2600" kern="1200" dirty="0"/>
        </a:p>
      </dsp:txBody>
      <dsp:txXfrm>
        <a:off x="4571621" y="581519"/>
        <a:ext cx="818612" cy="409306"/>
      </dsp:txXfrm>
    </dsp:sp>
    <dsp:sp modelId="{DF3D854E-E04A-46C4-BA47-7F303BFDD5B5}">
      <dsp:nvSpPr>
        <dsp:cNvPr id="0" name=""/>
        <dsp:cNvSpPr/>
      </dsp:nvSpPr>
      <dsp:spPr>
        <a:xfrm>
          <a:off x="5562142" y="581519"/>
          <a:ext cx="818612" cy="40930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BC</a:t>
          </a:r>
          <a:endParaRPr lang="en-US" sz="2600" kern="1200" dirty="0"/>
        </a:p>
      </dsp:txBody>
      <dsp:txXfrm>
        <a:off x="5562142" y="581519"/>
        <a:ext cx="818612" cy="409306"/>
      </dsp:txXfrm>
    </dsp:sp>
    <dsp:sp modelId="{F319462E-D771-4A84-A4F1-37115BBA9D82}">
      <dsp:nvSpPr>
        <dsp:cNvPr id="0" name=""/>
        <dsp:cNvSpPr/>
      </dsp:nvSpPr>
      <dsp:spPr>
        <a:xfrm>
          <a:off x="5766795" y="1162733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1E4</a:t>
          </a:r>
          <a:endParaRPr lang="en-US" sz="2600" kern="1200" dirty="0"/>
        </a:p>
      </dsp:txBody>
      <dsp:txXfrm>
        <a:off x="5766795" y="1162733"/>
        <a:ext cx="818612" cy="409306"/>
      </dsp:txXfrm>
    </dsp:sp>
    <dsp:sp modelId="{176F3A77-954D-4C45-ADED-5BD23E151999}">
      <dsp:nvSpPr>
        <dsp:cNvPr id="0" name=""/>
        <dsp:cNvSpPr/>
      </dsp:nvSpPr>
      <dsp:spPr>
        <a:xfrm>
          <a:off x="5766795" y="1743948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1E5</a:t>
          </a:r>
          <a:endParaRPr lang="en-US" sz="2600" kern="1200" dirty="0"/>
        </a:p>
      </dsp:txBody>
      <dsp:txXfrm>
        <a:off x="5766795" y="1743948"/>
        <a:ext cx="818612" cy="409306"/>
      </dsp:txXfrm>
    </dsp:sp>
    <dsp:sp modelId="{842CEC34-29C4-4855-A7AD-57D8D67F9B76}">
      <dsp:nvSpPr>
        <dsp:cNvPr id="0" name=""/>
        <dsp:cNvSpPr/>
      </dsp:nvSpPr>
      <dsp:spPr>
        <a:xfrm>
          <a:off x="5766795" y="2325163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1E6</a:t>
          </a:r>
          <a:endParaRPr lang="en-US" sz="2600" kern="1200" dirty="0"/>
        </a:p>
      </dsp:txBody>
      <dsp:txXfrm>
        <a:off x="5766795" y="2325163"/>
        <a:ext cx="818612" cy="409306"/>
      </dsp:txXfrm>
    </dsp:sp>
    <dsp:sp modelId="{B9D817E6-E1B4-41DF-B870-0B92D376C54A}">
      <dsp:nvSpPr>
        <dsp:cNvPr id="0" name=""/>
        <dsp:cNvSpPr/>
      </dsp:nvSpPr>
      <dsp:spPr>
        <a:xfrm>
          <a:off x="5766795" y="2906378"/>
          <a:ext cx="818612" cy="40930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1E7</a:t>
          </a:r>
          <a:endParaRPr lang="en-US" sz="2600" kern="1200" dirty="0"/>
        </a:p>
      </dsp:txBody>
      <dsp:txXfrm>
        <a:off x="5766795" y="2906378"/>
        <a:ext cx="818612" cy="409306"/>
      </dsp:txXfrm>
    </dsp:sp>
    <dsp:sp modelId="{825FD993-89BE-4C6C-9F36-1F92351820CF}">
      <dsp:nvSpPr>
        <dsp:cNvPr id="0" name=""/>
        <dsp:cNvSpPr/>
      </dsp:nvSpPr>
      <dsp:spPr>
        <a:xfrm>
          <a:off x="6552663" y="581519"/>
          <a:ext cx="818612" cy="40930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600" kern="1200" dirty="0" smtClean="0"/>
            <a:t>VS</a:t>
          </a:r>
          <a:endParaRPr lang="en-US" sz="2600" kern="1200" dirty="0"/>
        </a:p>
      </dsp:txBody>
      <dsp:txXfrm>
        <a:off x="6552663" y="581519"/>
        <a:ext cx="818612" cy="409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7EED24-40C2-4811-A6A8-A2C9DFB18F42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03B02-9E84-4989-A946-66F149F6D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65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03B02-9E84-4989-A946-66F149F6D5A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560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03B02-9E84-4989-A946-66F149F6D5A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0712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203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60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47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706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199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95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32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5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545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880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1750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rezentare-titlu-bkg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6400"/>
            <a:ext cx="12192000" cy="518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8851" y="2520001"/>
            <a:ext cx="10274300" cy="1174545"/>
          </a:xfrm>
        </p:spPr>
        <p:txBody>
          <a:bodyPr lIns="0" tIns="0" rIns="0" bIns="0" anchor="t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pic>
        <p:nvPicPr>
          <p:cNvPr id="10" name="Picture 9" descr="teamnet transformig technology logo rgb.wmf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51" y="687776"/>
            <a:ext cx="4108800" cy="28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435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591E5-6288-4411-8963-86E3F1CAB0FB}" type="datetimeFigureOut">
              <a:rPr lang="en-US" smtClean="0"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E1A76-3E81-4F6C-A7E9-AB29099B26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61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9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12.jpe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inspire.ec.europa.eu/file/1396/download?token=MXdPPk4_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inspire.ec.europa.eu/auto-created-vocabulary-2/guidance-document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3.JP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cloud.epsilon-italia.it/eenvplus_new/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image" Target="../media/image3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jp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cid:image026.png@01D1D3CB.4F625040" TargetMode="External"/><Relationship Id="rId7" Type="http://schemas.openxmlformats.org/officeDocument/2006/relationships/image" Target="cid:image017.png@01D1D3CB.4F625040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44.jpg"/><Relationship Id="rId5" Type="http://schemas.openxmlformats.org/officeDocument/2006/relationships/image" Target="cid:image024.png@01D1D3CB.4F625040" TargetMode="External"/><Relationship Id="rId10" Type="http://schemas.openxmlformats.org/officeDocument/2006/relationships/image" Target="../media/image42.jpg"/><Relationship Id="rId4" Type="http://schemas.openxmlformats.org/officeDocument/2006/relationships/image" Target="../media/image49.gif"/><Relationship Id="rId9" Type="http://schemas.openxmlformats.org/officeDocument/2006/relationships/image" Target="cid:image025.png@01D1D3CB.4F625040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nspire.ec.europa.eu/schemas/" TargetMode="External"/><Relationship Id="rId5" Type="http://schemas.openxmlformats.org/officeDocument/2006/relationships/image" Target="../media/image44.jp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cid:image004.png@01D1D3CB.4F625040" TargetMode="External"/><Relationship Id="rId7" Type="http://schemas.openxmlformats.org/officeDocument/2006/relationships/image" Target="cid:image003.png@01D1D3CB.4F625040" TargetMode="External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gif"/><Relationship Id="rId11" Type="http://schemas.openxmlformats.org/officeDocument/2006/relationships/image" Target="../media/image27.png"/><Relationship Id="rId5" Type="http://schemas.openxmlformats.org/officeDocument/2006/relationships/image" Target="cid:image016.png@01D1D3CB.4F625040" TargetMode="External"/><Relationship Id="rId10" Type="http://schemas.openxmlformats.org/officeDocument/2006/relationships/image" Target="../media/image44.jpg"/><Relationship Id="rId4" Type="http://schemas.openxmlformats.org/officeDocument/2006/relationships/image" Target="../media/image55.png"/><Relationship Id="rId9" Type="http://schemas.openxmlformats.org/officeDocument/2006/relationships/image" Target="cid:image012.png@01D1D3CB.4F625040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966" y="1742044"/>
            <a:ext cx="11739154" cy="2450353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3200" dirty="0" err="1"/>
              <a:t>Tehnologii</a:t>
            </a:r>
            <a:r>
              <a:rPr lang="en-US" sz="3200" dirty="0"/>
              <a:t> </a:t>
            </a:r>
            <a:r>
              <a:rPr lang="en-US" sz="3200" dirty="0" err="1"/>
              <a:t>geospațiale</a:t>
            </a:r>
            <a:r>
              <a:rPr lang="en-US" sz="3200" dirty="0"/>
              <a:t> </a:t>
            </a:r>
            <a:r>
              <a:rPr lang="en-US" sz="3200" dirty="0" err="1"/>
              <a:t>pentru</a:t>
            </a:r>
            <a:r>
              <a:rPr lang="en-US" sz="3200" dirty="0"/>
              <a:t> date </a:t>
            </a:r>
            <a:r>
              <a:rPr lang="en-US" sz="3200" dirty="0" err="1"/>
              <a:t>deschise</a:t>
            </a:r>
            <a:r>
              <a:rPr lang="en-US" sz="3200" dirty="0"/>
              <a:t> – o </a:t>
            </a:r>
            <a:r>
              <a:rPr lang="en-US" sz="3200" dirty="0" err="1"/>
              <a:t>poveste</a:t>
            </a:r>
            <a:r>
              <a:rPr lang="en-US" sz="3200" dirty="0"/>
              <a:t> de </a:t>
            </a:r>
            <a:r>
              <a:rPr lang="en-US" sz="3200" dirty="0" err="1"/>
              <a:t>succes</a:t>
            </a:r>
            <a:r>
              <a:rPr lang="en-US" sz="3200" dirty="0"/>
              <a:t> cu </a:t>
            </a:r>
            <a:r>
              <a:rPr lang="en-US" sz="3200" dirty="0" err="1"/>
              <a:t>GeoServer</a:t>
            </a:r>
            <a:r>
              <a:rPr lang="en-US" sz="3200" dirty="0"/>
              <a:t>, PostgreSQL </a:t>
            </a:r>
            <a:r>
              <a:rPr lang="en-US" sz="3200" dirty="0" err="1"/>
              <a:t>și</a:t>
            </a:r>
            <a:r>
              <a:rPr lang="en-US" sz="3200" dirty="0"/>
              <a:t> HALE </a:t>
            </a:r>
            <a:r>
              <a:rPr lang="en-US" sz="3200" dirty="0" err="1"/>
              <a:t>în</a:t>
            </a:r>
            <a:r>
              <a:rPr lang="en-US" sz="3200" dirty="0"/>
              <a:t> </a:t>
            </a:r>
            <a:r>
              <a:rPr lang="en-US" sz="3200" dirty="0" err="1"/>
              <a:t>contextul</a:t>
            </a:r>
            <a:r>
              <a:rPr lang="en-US" sz="3200" dirty="0"/>
              <a:t> INSPIRE</a:t>
            </a:r>
            <a:endParaRPr lang="ro-RO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5807133"/>
            <a:ext cx="77400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u="sng" dirty="0" smtClean="0">
                <a:solidFill>
                  <a:schemeClr val="bg1"/>
                </a:solidFill>
              </a:rPr>
              <a:t>Sorin </a:t>
            </a:r>
            <a:r>
              <a:rPr lang="ro-RO" sz="1600" u="sng" dirty="0">
                <a:solidFill>
                  <a:schemeClr val="bg1"/>
                </a:solidFill>
              </a:rPr>
              <a:t>Rusu</a:t>
            </a:r>
            <a:r>
              <a:rPr lang="ro-RO" sz="1600" dirty="0">
                <a:solidFill>
                  <a:schemeClr val="bg1"/>
                </a:solidFill>
              </a:rPr>
              <a:t>, </a:t>
            </a:r>
            <a:r>
              <a:rPr lang="ro-RO" sz="1600" dirty="0" smtClean="0">
                <a:solidFill>
                  <a:schemeClr val="bg1"/>
                </a:solidFill>
              </a:rPr>
              <a:t>Daniel </a:t>
            </a:r>
            <a:r>
              <a:rPr lang="ro-RO" sz="1600" dirty="0">
                <a:solidFill>
                  <a:schemeClr val="bg1"/>
                </a:solidFill>
              </a:rPr>
              <a:t>Cocanu</a:t>
            </a:r>
            <a:r>
              <a:rPr lang="en-US" sz="1600" dirty="0" smtClean="0">
                <a:solidFill>
                  <a:schemeClr val="bg1"/>
                </a:solidFill>
              </a:rPr>
              <a:t>, </a:t>
            </a:r>
            <a:r>
              <a:rPr lang="ro-RO" sz="1600" dirty="0">
                <a:solidFill>
                  <a:schemeClr val="bg1"/>
                </a:solidFill>
              </a:rPr>
              <a:t>Daniel Urdă</a:t>
            </a:r>
            <a:r>
              <a:rPr lang="en-US" sz="1600" dirty="0">
                <a:solidFill>
                  <a:schemeClr val="bg1"/>
                </a:solidFill>
              </a:rPr>
              <a:t>,</a:t>
            </a:r>
            <a:r>
              <a:rPr lang="ro-RO" sz="1600" dirty="0">
                <a:solidFill>
                  <a:schemeClr val="bg1"/>
                </a:solidFill>
              </a:rPr>
              <a:t> </a:t>
            </a:r>
            <a:r>
              <a:rPr lang="ro-RO" sz="1600" dirty="0" smtClean="0">
                <a:solidFill>
                  <a:schemeClr val="bg1"/>
                </a:solidFill>
              </a:rPr>
              <a:t>Iurie </a:t>
            </a:r>
            <a:r>
              <a:rPr lang="ro-RO" sz="1600" dirty="0">
                <a:solidFill>
                  <a:schemeClr val="bg1"/>
                </a:solidFill>
              </a:rPr>
              <a:t>Maxim, Mihai Silviu </a:t>
            </a:r>
            <a:r>
              <a:rPr lang="ro-RO" sz="1600" dirty="0" smtClean="0">
                <a:solidFill>
                  <a:schemeClr val="bg1"/>
                </a:solidFill>
              </a:rPr>
              <a:t>Ioniță</a:t>
            </a:r>
            <a:r>
              <a:rPr lang="en-US" sz="1600" dirty="0" smtClean="0">
                <a:solidFill>
                  <a:schemeClr val="bg1"/>
                </a:solidFill>
              </a:rPr>
              <a:t>, </a:t>
            </a:r>
            <a:r>
              <a:rPr lang="en-US" sz="1600" dirty="0">
                <a:solidFill>
                  <a:schemeClr val="bg1"/>
                </a:solidFill>
              </a:rPr>
              <a:t>Cezara </a:t>
            </a:r>
            <a:r>
              <a:rPr lang="en-US" sz="1600" dirty="0" smtClean="0">
                <a:solidFill>
                  <a:schemeClr val="bg1"/>
                </a:solidFill>
              </a:rPr>
              <a:t>B</a:t>
            </a:r>
            <a:r>
              <a:rPr lang="en-US" sz="1600" dirty="0">
                <a:solidFill>
                  <a:schemeClr val="bg1"/>
                </a:solidFill>
              </a:rPr>
              <a:t>a</a:t>
            </a:r>
            <a:r>
              <a:rPr lang="ro-RO" sz="1600" dirty="0" err="1" smtClean="0">
                <a:solidFill>
                  <a:schemeClr val="bg1"/>
                </a:solidFill>
              </a:rPr>
              <a:t>rbucescu</a:t>
            </a:r>
            <a:endParaRPr lang="ro-RO" sz="16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42909" y="6242349"/>
            <a:ext cx="48490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1600" dirty="0" smtClean="0">
                <a:solidFill>
                  <a:schemeClr val="bg1"/>
                </a:solidFill>
              </a:rPr>
              <a:t>gis@teamnet.ro</a:t>
            </a:r>
          </a:p>
          <a:p>
            <a:pPr algn="r"/>
            <a:r>
              <a:rPr lang="en-US" sz="1600" dirty="0" smtClean="0">
                <a:solidFill>
                  <a:schemeClr val="bg1"/>
                </a:solidFill>
              </a:rPr>
              <a:t>Seminar</a:t>
            </a:r>
            <a:r>
              <a:rPr lang="ro-RO" sz="1600" dirty="0" smtClean="0">
                <a:solidFill>
                  <a:schemeClr val="bg1"/>
                </a:solidFill>
              </a:rPr>
              <a:t>ul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</a:rPr>
              <a:t>Geospa</a:t>
            </a:r>
            <a:r>
              <a:rPr lang="ro-RO" sz="1600" dirty="0" smtClean="0">
                <a:solidFill>
                  <a:schemeClr val="bg1"/>
                </a:solidFill>
              </a:rPr>
              <a:t>țial 2016, București, 7-8 Octombrie</a:t>
            </a:r>
            <a:endParaRPr lang="ro-RO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77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logoGIS_monitoar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036" y="950513"/>
            <a:ext cx="7712360" cy="48877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756068" y="3229672"/>
            <a:ext cx="316807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o-RO" altLang="ro-RO" sz="2000" b="1" dirty="0" smtClean="0">
                <a:solidFill>
                  <a:srgbClr val="FF0000"/>
                </a:solidFill>
                <a:cs typeface="Arial" charset="0"/>
              </a:rPr>
              <a:t>Echipa GIS</a:t>
            </a:r>
            <a:endParaRPr lang="ro-RO" altLang="ro-RO" sz="2000" b="1" dirty="0">
              <a:solidFill>
                <a:srgbClr val="FF0000"/>
              </a:solidFill>
              <a:cs typeface="Arial" charset="0"/>
            </a:endParaRPr>
          </a:p>
          <a:p>
            <a:pPr algn="r"/>
            <a:r>
              <a:rPr lang="en-US" altLang="ro-RO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1 </a:t>
            </a:r>
            <a:r>
              <a:rPr lang="en-US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manager </a:t>
            </a:r>
            <a:endParaRPr lang="ro-RO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pPr algn="r"/>
            <a:r>
              <a:rPr lang="en-US" altLang="ro-RO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12 GIS </a:t>
            </a:r>
            <a:r>
              <a:rPr lang="en-US" altLang="ro-RO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Speciali</a:t>
            </a:r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ști</a:t>
            </a:r>
            <a:endParaRPr lang="ro-RO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pPr algn="r"/>
            <a:r>
              <a:rPr lang="en-US" altLang="ro-RO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1 </a:t>
            </a:r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developer</a:t>
            </a:r>
            <a:endParaRPr lang="en-US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pPr algn="r"/>
            <a:endParaRPr lang="ro-RO" altLang="ro-RO" sz="2000" b="1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pPr algn="r"/>
            <a:r>
              <a:rPr lang="ro-RO" altLang="ro-RO" sz="2000" b="1" dirty="0" smtClean="0">
                <a:solidFill>
                  <a:srgbClr val="FF0000"/>
                </a:solidFill>
                <a:cs typeface="Arial" charset="0"/>
              </a:rPr>
              <a:t>Competențe esențiale</a:t>
            </a:r>
            <a:endParaRPr lang="ro-RO" altLang="ro-RO" sz="2000" b="1" dirty="0">
              <a:solidFill>
                <a:srgbClr val="FF0000"/>
              </a:solidFill>
              <a:cs typeface="Arial" charset="0"/>
            </a:endParaRPr>
          </a:p>
          <a:p>
            <a:pPr algn="r"/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- GIS</a:t>
            </a:r>
            <a:r>
              <a:rPr lang="en-US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</a:t>
            </a:r>
            <a:r>
              <a:rPr lang="ro-RO" altLang="ro-RO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&amp; INSPIRE</a:t>
            </a:r>
          </a:p>
          <a:p>
            <a:pPr algn="r"/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- </a:t>
            </a:r>
            <a:r>
              <a:rPr lang="en-US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UAV</a:t>
            </a:r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</a:t>
            </a:r>
            <a:r>
              <a:rPr lang="ro-RO" altLang="ro-RO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&amp; S</a:t>
            </a:r>
            <a:r>
              <a:rPr lang="en-US" altLang="ro-RO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CADA</a:t>
            </a:r>
            <a:endParaRPr lang="ro-RO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pPr algn="r"/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- </a:t>
            </a:r>
            <a:r>
              <a:rPr lang="en-US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BPO</a:t>
            </a:r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</a:t>
            </a:r>
            <a:r>
              <a:rPr lang="ro-RO" altLang="ro-RO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&amp; Cloud</a:t>
            </a:r>
          </a:p>
          <a:p>
            <a:pPr algn="r"/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- Conservarea naturii</a:t>
            </a:r>
            <a:endParaRPr lang="ro-RO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638" y="3229673"/>
            <a:ext cx="323734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2000" b="1" dirty="0" smtClean="0">
                <a:solidFill>
                  <a:srgbClr val="FF0000"/>
                </a:solidFill>
              </a:rPr>
              <a:t>Expertiza</a:t>
            </a:r>
            <a:endParaRPr lang="ro-RO" sz="2000" b="1" dirty="0">
              <a:solidFill>
                <a:srgbClr val="FF0000"/>
              </a:solidFill>
            </a:endParaRPr>
          </a:p>
          <a:p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 - siguranță publică</a:t>
            </a:r>
            <a:endParaRPr lang="ro-RO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 - mediu</a:t>
            </a:r>
            <a:endParaRPr lang="ro-RO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 - transport</a:t>
            </a:r>
          </a:p>
          <a:p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 - agricultură</a:t>
            </a:r>
            <a:endParaRPr lang="ro-RO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 - servicii publice</a:t>
            </a:r>
            <a:endParaRPr lang="ro-RO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 - administrație publică</a:t>
            </a:r>
          </a:p>
          <a:p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 - sănătate</a:t>
            </a:r>
          </a:p>
          <a:p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 - energie </a:t>
            </a:r>
            <a:r>
              <a:rPr lang="en-US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&amp; </a:t>
            </a:r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utilități publice</a:t>
            </a:r>
            <a:endParaRPr lang="ro-RO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  <a:p>
            <a:r>
              <a:rPr lang="ro-RO" altLang="ro-RO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charset="0"/>
              </a:rPr>
              <a:t>  - educație</a:t>
            </a:r>
            <a:endParaRPr lang="en-US" altLang="ro-RO" sz="2000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8638" y="144626"/>
            <a:ext cx="4434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2400" b="1" dirty="0" smtClean="0">
                <a:solidFill>
                  <a:srgbClr val="FF0000"/>
                </a:solidFill>
              </a:rPr>
              <a:t>Teamnet </a:t>
            </a:r>
            <a:r>
              <a:rPr lang="ro-RO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integrator de top IT&amp;C</a:t>
            </a:r>
            <a:endParaRPr lang="ro-RO" altLang="ro-RO" sz="2400" b="1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94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720" y="1648665"/>
            <a:ext cx="4497088" cy="4110348"/>
          </a:xfrm>
          <a:prstGeom prst="rect">
            <a:avLst/>
          </a:prstGeom>
        </p:spPr>
      </p:pic>
      <p:sp>
        <p:nvSpPr>
          <p:cNvPr id="22" name="Freeform 21"/>
          <p:cNvSpPr/>
          <p:nvPr/>
        </p:nvSpPr>
        <p:spPr>
          <a:xfrm>
            <a:off x="7224279" y="1398193"/>
            <a:ext cx="746241" cy="588964"/>
          </a:xfrm>
          <a:custGeom>
            <a:avLst/>
            <a:gdLst>
              <a:gd name="connsiteX0" fmla="*/ 0 w 1450758"/>
              <a:gd name="connsiteY0" fmla="*/ 0 h 588964"/>
              <a:gd name="connsiteX1" fmla="*/ 1450758 w 1450758"/>
              <a:gd name="connsiteY1" fmla="*/ 0 h 588964"/>
              <a:gd name="connsiteX2" fmla="*/ 1450758 w 1450758"/>
              <a:gd name="connsiteY2" fmla="*/ 588964 h 588964"/>
              <a:gd name="connsiteX3" fmla="*/ 0 w 1450758"/>
              <a:gd name="connsiteY3" fmla="*/ 588964 h 588964"/>
              <a:gd name="connsiteX4" fmla="*/ 0 w 1450758"/>
              <a:gd name="connsiteY4" fmla="*/ 0 h 588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758" h="588964">
                <a:moveTo>
                  <a:pt x="0" y="0"/>
                </a:moveTo>
                <a:lnTo>
                  <a:pt x="1450758" y="0"/>
                </a:lnTo>
                <a:lnTo>
                  <a:pt x="1450758" y="588964"/>
                </a:lnTo>
                <a:lnTo>
                  <a:pt x="0" y="58896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500" b="1" dirty="0"/>
              <a:t>View</a:t>
            </a:r>
            <a:endParaRPr lang="ro-RO" sz="2500" b="1" dirty="0"/>
          </a:p>
        </p:txBody>
      </p:sp>
      <p:sp>
        <p:nvSpPr>
          <p:cNvPr id="23" name="Circular Arrow 22"/>
          <p:cNvSpPr/>
          <p:nvPr/>
        </p:nvSpPr>
        <p:spPr>
          <a:xfrm>
            <a:off x="3447616" y="986457"/>
            <a:ext cx="5445193" cy="5445193"/>
          </a:xfrm>
          <a:prstGeom prst="circularArrow">
            <a:avLst>
              <a:gd name="adj1" fmla="val 5195"/>
              <a:gd name="adj2" fmla="val 335564"/>
              <a:gd name="adj3" fmla="val 21294663"/>
              <a:gd name="adj4" fmla="val 18995776"/>
              <a:gd name="adj5" fmla="val 6061"/>
            </a:avLst>
          </a:prstGeom>
          <a:solidFill>
            <a:srgbClr val="FF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23"/>
          <p:cNvSpPr/>
          <p:nvPr/>
        </p:nvSpPr>
        <p:spPr>
          <a:xfrm>
            <a:off x="8191765" y="4253802"/>
            <a:ext cx="1424345" cy="349176"/>
          </a:xfrm>
          <a:custGeom>
            <a:avLst/>
            <a:gdLst>
              <a:gd name="connsiteX0" fmla="*/ 0 w 1450758"/>
              <a:gd name="connsiteY0" fmla="*/ 0 h 1450758"/>
              <a:gd name="connsiteX1" fmla="*/ 1450758 w 1450758"/>
              <a:gd name="connsiteY1" fmla="*/ 0 h 1450758"/>
              <a:gd name="connsiteX2" fmla="*/ 1450758 w 1450758"/>
              <a:gd name="connsiteY2" fmla="*/ 1450758 h 1450758"/>
              <a:gd name="connsiteX3" fmla="*/ 0 w 1450758"/>
              <a:gd name="connsiteY3" fmla="*/ 1450758 h 1450758"/>
              <a:gd name="connsiteX4" fmla="*/ 0 w 1450758"/>
              <a:gd name="connsiteY4" fmla="*/ 0 h 1450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758" h="1450758">
                <a:moveTo>
                  <a:pt x="0" y="0"/>
                </a:moveTo>
                <a:lnTo>
                  <a:pt x="1450758" y="0"/>
                </a:lnTo>
                <a:lnTo>
                  <a:pt x="1450758" y="1450758"/>
                </a:lnTo>
                <a:lnTo>
                  <a:pt x="0" y="145075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500" b="1" dirty="0"/>
              <a:t>Download</a:t>
            </a:r>
            <a:endParaRPr lang="ro-RO" sz="2500" b="1" dirty="0"/>
          </a:p>
        </p:txBody>
      </p:sp>
      <p:sp>
        <p:nvSpPr>
          <p:cNvPr id="25" name="Freeform 24"/>
          <p:cNvSpPr/>
          <p:nvPr/>
        </p:nvSpPr>
        <p:spPr>
          <a:xfrm>
            <a:off x="5730402" y="5793198"/>
            <a:ext cx="895007" cy="578228"/>
          </a:xfrm>
          <a:custGeom>
            <a:avLst/>
            <a:gdLst>
              <a:gd name="connsiteX0" fmla="*/ 0 w 1450758"/>
              <a:gd name="connsiteY0" fmla="*/ 0 h 578228"/>
              <a:gd name="connsiteX1" fmla="*/ 1450758 w 1450758"/>
              <a:gd name="connsiteY1" fmla="*/ 0 h 578228"/>
              <a:gd name="connsiteX2" fmla="*/ 1450758 w 1450758"/>
              <a:gd name="connsiteY2" fmla="*/ 578228 h 578228"/>
              <a:gd name="connsiteX3" fmla="*/ 0 w 1450758"/>
              <a:gd name="connsiteY3" fmla="*/ 578228 h 578228"/>
              <a:gd name="connsiteX4" fmla="*/ 0 w 1450758"/>
              <a:gd name="connsiteY4" fmla="*/ 0 h 578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758" h="578228">
                <a:moveTo>
                  <a:pt x="0" y="0"/>
                </a:moveTo>
                <a:lnTo>
                  <a:pt x="1450758" y="0"/>
                </a:lnTo>
                <a:lnTo>
                  <a:pt x="1450758" y="578228"/>
                </a:lnTo>
                <a:lnTo>
                  <a:pt x="0" y="57822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500" b="1" dirty="0"/>
              <a:t>Use</a:t>
            </a:r>
            <a:endParaRPr lang="ro-RO" sz="2500" b="1" dirty="0"/>
          </a:p>
        </p:txBody>
      </p:sp>
      <p:grpSp>
        <p:nvGrpSpPr>
          <p:cNvPr id="26" name="Group 25"/>
          <p:cNvGrpSpPr/>
          <p:nvPr/>
        </p:nvGrpSpPr>
        <p:grpSpPr>
          <a:xfrm>
            <a:off x="3335604" y="926233"/>
            <a:ext cx="5557205" cy="5462552"/>
            <a:chOff x="1752721" y="869660"/>
            <a:chExt cx="5557205" cy="5462552"/>
          </a:xfrm>
        </p:grpSpPr>
        <p:sp>
          <p:nvSpPr>
            <p:cNvPr id="27" name="Circular Arrow 26"/>
            <p:cNvSpPr/>
            <p:nvPr/>
          </p:nvSpPr>
          <p:spPr>
            <a:xfrm>
              <a:off x="1864733" y="887019"/>
              <a:ext cx="5445193" cy="5445193"/>
            </a:xfrm>
            <a:prstGeom prst="circularArrow">
              <a:avLst>
                <a:gd name="adj1" fmla="val 5195"/>
                <a:gd name="adj2" fmla="val 335564"/>
                <a:gd name="adj3" fmla="val 4016171"/>
                <a:gd name="adj4" fmla="val 2252080"/>
                <a:gd name="adj5" fmla="val 6061"/>
              </a:avLst>
            </a:prstGeom>
            <a:solidFill>
              <a:srgbClr val="FF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Circular Arrow 27"/>
            <p:cNvSpPr/>
            <p:nvPr/>
          </p:nvSpPr>
          <p:spPr>
            <a:xfrm>
              <a:off x="1752721" y="869660"/>
              <a:ext cx="5445193" cy="5445193"/>
            </a:xfrm>
            <a:prstGeom prst="circularArrow">
              <a:avLst>
                <a:gd name="adj1" fmla="val 5195"/>
                <a:gd name="adj2" fmla="val 606902"/>
                <a:gd name="adj3" fmla="val 8212356"/>
                <a:gd name="adj4" fmla="val 6448265"/>
                <a:gd name="adj5" fmla="val 6061"/>
              </a:avLst>
            </a:prstGeom>
            <a:solidFill>
              <a:srgbClr val="FF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9" name="Freeform 28"/>
          <p:cNvSpPr/>
          <p:nvPr/>
        </p:nvSpPr>
        <p:spPr>
          <a:xfrm>
            <a:off x="3199852" y="4163787"/>
            <a:ext cx="874444" cy="439191"/>
          </a:xfrm>
          <a:custGeom>
            <a:avLst/>
            <a:gdLst>
              <a:gd name="connsiteX0" fmla="*/ 0 w 1450758"/>
              <a:gd name="connsiteY0" fmla="*/ 0 h 1450758"/>
              <a:gd name="connsiteX1" fmla="*/ 1450758 w 1450758"/>
              <a:gd name="connsiteY1" fmla="*/ 0 h 1450758"/>
              <a:gd name="connsiteX2" fmla="*/ 1450758 w 1450758"/>
              <a:gd name="connsiteY2" fmla="*/ 1450758 h 1450758"/>
              <a:gd name="connsiteX3" fmla="*/ 0 w 1450758"/>
              <a:gd name="connsiteY3" fmla="*/ 1450758 h 1450758"/>
              <a:gd name="connsiteX4" fmla="*/ 0 w 1450758"/>
              <a:gd name="connsiteY4" fmla="*/ 0 h 1450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758" h="1450758">
                <a:moveTo>
                  <a:pt x="0" y="0"/>
                </a:moveTo>
                <a:lnTo>
                  <a:pt x="1450758" y="0"/>
                </a:lnTo>
                <a:lnTo>
                  <a:pt x="1450758" y="1450758"/>
                </a:lnTo>
                <a:lnTo>
                  <a:pt x="0" y="145075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500" b="1" dirty="0"/>
              <a:t>Need</a:t>
            </a:r>
            <a:endParaRPr lang="ro-RO" sz="2500" b="1" dirty="0"/>
          </a:p>
        </p:txBody>
      </p:sp>
      <p:sp>
        <p:nvSpPr>
          <p:cNvPr id="30" name="Circular Arrow 29"/>
          <p:cNvSpPr/>
          <p:nvPr/>
        </p:nvSpPr>
        <p:spPr>
          <a:xfrm>
            <a:off x="3335605" y="1087937"/>
            <a:ext cx="5445193" cy="5445193"/>
          </a:xfrm>
          <a:prstGeom prst="circularArrow">
            <a:avLst>
              <a:gd name="adj1" fmla="val 5195"/>
              <a:gd name="adj2" fmla="val 335564"/>
              <a:gd name="adj3" fmla="val 13112610"/>
              <a:gd name="adj4" fmla="val 10865573"/>
              <a:gd name="adj5" fmla="val 6061"/>
            </a:avLst>
          </a:prstGeom>
          <a:solidFill>
            <a:srgbClr val="FF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1" name="Freeform 30"/>
          <p:cNvSpPr/>
          <p:nvPr/>
        </p:nvSpPr>
        <p:spPr>
          <a:xfrm>
            <a:off x="4233507" y="1459885"/>
            <a:ext cx="955714" cy="544353"/>
          </a:xfrm>
          <a:custGeom>
            <a:avLst/>
            <a:gdLst>
              <a:gd name="connsiteX0" fmla="*/ 0 w 1368369"/>
              <a:gd name="connsiteY0" fmla="*/ 0 h 544353"/>
              <a:gd name="connsiteX1" fmla="*/ 1368369 w 1368369"/>
              <a:gd name="connsiteY1" fmla="*/ 0 h 544353"/>
              <a:gd name="connsiteX2" fmla="*/ 1368369 w 1368369"/>
              <a:gd name="connsiteY2" fmla="*/ 544353 h 544353"/>
              <a:gd name="connsiteX3" fmla="*/ 0 w 1368369"/>
              <a:gd name="connsiteY3" fmla="*/ 544353 h 544353"/>
              <a:gd name="connsiteX4" fmla="*/ 0 w 1368369"/>
              <a:gd name="connsiteY4" fmla="*/ 0 h 544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8369" h="544353">
                <a:moveTo>
                  <a:pt x="0" y="0"/>
                </a:moveTo>
                <a:lnTo>
                  <a:pt x="1368369" y="0"/>
                </a:lnTo>
                <a:lnTo>
                  <a:pt x="1368369" y="544353"/>
                </a:lnTo>
                <a:lnTo>
                  <a:pt x="0" y="5443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500" b="1" dirty="0"/>
              <a:t>Search</a:t>
            </a:r>
            <a:endParaRPr lang="ro-RO" sz="2500" b="1" dirty="0"/>
          </a:p>
        </p:txBody>
      </p:sp>
      <p:sp>
        <p:nvSpPr>
          <p:cNvPr id="32" name="Circular Arrow 31"/>
          <p:cNvSpPr/>
          <p:nvPr/>
        </p:nvSpPr>
        <p:spPr>
          <a:xfrm>
            <a:off x="3447616" y="943593"/>
            <a:ext cx="5445193" cy="5445193"/>
          </a:xfrm>
          <a:prstGeom prst="circularArrow">
            <a:avLst>
              <a:gd name="adj1" fmla="val 5195"/>
              <a:gd name="adj2" fmla="val 335564"/>
              <a:gd name="adj3" fmla="val 17149912"/>
              <a:gd name="adj4" fmla="val 14830262"/>
              <a:gd name="adj5" fmla="val 6061"/>
            </a:avLst>
          </a:prstGeom>
          <a:solidFill>
            <a:srgbClr val="FF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Freeform 32"/>
          <p:cNvSpPr/>
          <p:nvPr/>
        </p:nvSpPr>
        <p:spPr>
          <a:xfrm>
            <a:off x="7199931" y="1337969"/>
            <a:ext cx="794936" cy="588964"/>
          </a:xfrm>
          <a:custGeom>
            <a:avLst/>
            <a:gdLst>
              <a:gd name="connsiteX0" fmla="*/ 0 w 1450758"/>
              <a:gd name="connsiteY0" fmla="*/ 0 h 588964"/>
              <a:gd name="connsiteX1" fmla="*/ 1450758 w 1450758"/>
              <a:gd name="connsiteY1" fmla="*/ 0 h 588964"/>
              <a:gd name="connsiteX2" fmla="*/ 1450758 w 1450758"/>
              <a:gd name="connsiteY2" fmla="*/ 588964 h 588964"/>
              <a:gd name="connsiteX3" fmla="*/ 0 w 1450758"/>
              <a:gd name="connsiteY3" fmla="*/ 588964 h 588964"/>
              <a:gd name="connsiteX4" fmla="*/ 0 w 1450758"/>
              <a:gd name="connsiteY4" fmla="*/ 0 h 588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758" h="588964">
                <a:moveTo>
                  <a:pt x="0" y="0"/>
                </a:moveTo>
                <a:lnTo>
                  <a:pt x="1450758" y="0"/>
                </a:lnTo>
                <a:lnTo>
                  <a:pt x="1450758" y="588964"/>
                </a:lnTo>
                <a:lnTo>
                  <a:pt x="0" y="588964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o-RO" sz="2500" b="1" dirty="0">
                <a:solidFill>
                  <a:srgbClr val="FF0000"/>
                </a:solidFill>
              </a:rPr>
              <a:t>WMS</a:t>
            </a:r>
          </a:p>
        </p:txBody>
      </p:sp>
      <p:sp>
        <p:nvSpPr>
          <p:cNvPr id="34" name="Freeform 33"/>
          <p:cNvSpPr/>
          <p:nvPr/>
        </p:nvSpPr>
        <p:spPr>
          <a:xfrm>
            <a:off x="8113954" y="4016532"/>
            <a:ext cx="1585202" cy="823716"/>
          </a:xfrm>
          <a:custGeom>
            <a:avLst/>
            <a:gdLst>
              <a:gd name="connsiteX0" fmla="*/ 0 w 1450758"/>
              <a:gd name="connsiteY0" fmla="*/ 0 h 1450758"/>
              <a:gd name="connsiteX1" fmla="*/ 1450758 w 1450758"/>
              <a:gd name="connsiteY1" fmla="*/ 0 h 1450758"/>
              <a:gd name="connsiteX2" fmla="*/ 1450758 w 1450758"/>
              <a:gd name="connsiteY2" fmla="*/ 1450758 h 1450758"/>
              <a:gd name="connsiteX3" fmla="*/ 0 w 1450758"/>
              <a:gd name="connsiteY3" fmla="*/ 1450758 h 1450758"/>
              <a:gd name="connsiteX4" fmla="*/ 0 w 1450758"/>
              <a:gd name="connsiteY4" fmla="*/ 0 h 1450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758" h="1450758">
                <a:moveTo>
                  <a:pt x="0" y="0"/>
                </a:moveTo>
                <a:lnTo>
                  <a:pt x="1450758" y="0"/>
                </a:lnTo>
                <a:lnTo>
                  <a:pt x="1450758" y="1450758"/>
                </a:lnTo>
                <a:lnTo>
                  <a:pt x="0" y="145075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o-RO" sz="2500" dirty="0"/>
              <a:t>   </a:t>
            </a:r>
            <a:r>
              <a:rPr lang="ro-RO" sz="2500" b="1" dirty="0" smtClean="0">
                <a:solidFill>
                  <a:srgbClr val="FF0000"/>
                </a:solidFill>
              </a:rPr>
              <a:t>WFS</a:t>
            </a:r>
            <a:endParaRPr lang="ro-RO" sz="2500" b="1" dirty="0">
              <a:solidFill>
                <a:srgbClr val="FF0000"/>
              </a:solidFill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5556455" y="5819237"/>
            <a:ext cx="1081618" cy="578228"/>
          </a:xfrm>
          <a:custGeom>
            <a:avLst/>
            <a:gdLst>
              <a:gd name="connsiteX0" fmla="*/ 0 w 1450758"/>
              <a:gd name="connsiteY0" fmla="*/ 0 h 578228"/>
              <a:gd name="connsiteX1" fmla="*/ 1450758 w 1450758"/>
              <a:gd name="connsiteY1" fmla="*/ 0 h 578228"/>
              <a:gd name="connsiteX2" fmla="*/ 1450758 w 1450758"/>
              <a:gd name="connsiteY2" fmla="*/ 578228 h 578228"/>
              <a:gd name="connsiteX3" fmla="*/ 0 w 1450758"/>
              <a:gd name="connsiteY3" fmla="*/ 578228 h 578228"/>
              <a:gd name="connsiteX4" fmla="*/ 0 w 1450758"/>
              <a:gd name="connsiteY4" fmla="*/ 0 h 578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758" h="578228">
                <a:moveTo>
                  <a:pt x="0" y="0"/>
                </a:moveTo>
                <a:lnTo>
                  <a:pt x="1450758" y="0"/>
                </a:lnTo>
                <a:lnTo>
                  <a:pt x="1450758" y="578228"/>
                </a:lnTo>
                <a:lnTo>
                  <a:pt x="0" y="57822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o-RO" sz="2500" b="1" dirty="0" smtClean="0">
                <a:solidFill>
                  <a:srgbClr val="FF0000"/>
                </a:solidFill>
              </a:rPr>
              <a:t>Dataset</a:t>
            </a:r>
            <a:endParaRPr lang="ro-RO" sz="2500" b="1" dirty="0">
              <a:solidFill>
                <a:srgbClr val="FF0000"/>
              </a:solidFill>
            </a:endParaRPr>
          </a:p>
        </p:txBody>
      </p:sp>
      <p:sp>
        <p:nvSpPr>
          <p:cNvPr id="36" name="Freeform 35"/>
          <p:cNvSpPr/>
          <p:nvPr/>
        </p:nvSpPr>
        <p:spPr>
          <a:xfrm>
            <a:off x="2647695" y="3798486"/>
            <a:ext cx="1487831" cy="1062393"/>
          </a:xfrm>
          <a:custGeom>
            <a:avLst/>
            <a:gdLst>
              <a:gd name="connsiteX0" fmla="*/ 0 w 1450758"/>
              <a:gd name="connsiteY0" fmla="*/ 0 h 1450758"/>
              <a:gd name="connsiteX1" fmla="*/ 1450758 w 1450758"/>
              <a:gd name="connsiteY1" fmla="*/ 0 h 1450758"/>
              <a:gd name="connsiteX2" fmla="*/ 1450758 w 1450758"/>
              <a:gd name="connsiteY2" fmla="*/ 1450758 h 1450758"/>
              <a:gd name="connsiteX3" fmla="*/ 0 w 1450758"/>
              <a:gd name="connsiteY3" fmla="*/ 1450758 h 1450758"/>
              <a:gd name="connsiteX4" fmla="*/ 0 w 1450758"/>
              <a:gd name="connsiteY4" fmla="*/ 0 h 1450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758" h="1450758">
                <a:moveTo>
                  <a:pt x="0" y="0"/>
                </a:moveTo>
                <a:lnTo>
                  <a:pt x="1450758" y="0"/>
                </a:lnTo>
                <a:lnTo>
                  <a:pt x="1450758" y="1450758"/>
                </a:lnTo>
                <a:lnTo>
                  <a:pt x="0" y="145075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o-RO" sz="2500" b="1" dirty="0" err="1">
                <a:solidFill>
                  <a:srgbClr val="FF0000"/>
                </a:solidFill>
              </a:rPr>
              <a:t>Geoportal</a:t>
            </a:r>
            <a:endParaRPr lang="ro-RO" sz="2500" b="1" dirty="0">
              <a:solidFill>
                <a:srgbClr val="FF0000"/>
              </a:solidFill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4233506" y="1477378"/>
            <a:ext cx="955716" cy="544353"/>
          </a:xfrm>
          <a:custGeom>
            <a:avLst/>
            <a:gdLst>
              <a:gd name="connsiteX0" fmla="*/ 0 w 1368369"/>
              <a:gd name="connsiteY0" fmla="*/ 0 h 544353"/>
              <a:gd name="connsiteX1" fmla="*/ 1368369 w 1368369"/>
              <a:gd name="connsiteY1" fmla="*/ 0 h 544353"/>
              <a:gd name="connsiteX2" fmla="*/ 1368369 w 1368369"/>
              <a:gd name="connsiteY2" fmla="*/ 544353 h 544353"/>
              <a:gd name="connsiteX3" fmla="*/ 0 w 1368369"/>
              <a:gd name="connsiteY3" fmla="*/ 544353 h 544353"/>
              <a:gd name="connsiteX4" fmla="*/ 0 w 1368369"/>
              <a:gd name="connsiteY4" fmla="*/ 0 h 544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8369" h="544353">
                <a:moveTo>
                  <a:pt x="0" y="0"/>
                </a:moveTo>
                <a:lnTo>
                  <a:pt x="1368369" y="0"/>
                </a:lnTo>
                <a:lnTo>
                  <a:pt x="1368369" y="544353"/>
                </a:lnTo>
                <a:lnTo>
                  <a:pt x="0" y="5443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31750" tIns="31750" rIns="31750" bIns="31750" numCol="1" spcCol="1270" anchor="ctr" anchorCtr="0">
            <a:noAutofit/>
          </a:bodyPr>
          <a:lstStyle/>
          <a:p>
            <a:pPr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o-RO" sz="2500" b="1" dirty="0" smtClean="0">
                <a:solidFill>
                  <a:srgbClr val="FF0000"/>
                </a:solidFill>
              </a:rPr>
              <a:t>MD</a:t>
            </a:r>
            <a:endParaRPr lang="ro-RO" sz="2500" b="1" dirty="0">
              <a:solidFill>
                <a:srgbClr val="FF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288638" y="144626"/>
            <a:ext cx="83588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2400" b="1" dirty="0" smtClean="0">
                <a:solidFill>
                  <a:srgbClr val="FF0000"/>
                </a:solidFill>
              </a:rPr>
              <a:t>INSPIRE </a:t>
            </a:r>
            <a:r>
              <a:rPr lang="ro-RO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ciclul pentru infrastructura europeană de date spațiale</a:t>
            </a:r>
            <a:endParaRPr lang="ro-RO" altLang="ro-RO" sz="2400" b="1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223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 animBg="1"/>
      <p:bldP spid="29" grpId="0"/>
      <p:bldP spid="31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92405" y="758691"/>
            <a:ext cx="2278380" cy="189233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288638" y="144626"/>
            <a:ext cx="67757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2400" b="1" dirty="0" smtClean="0">
                <a:solidFill>
                  <a:srgbClr val="FF0000"/>
                </a:solidFill>
              </a:rPr>
              <a:t>INSPIRE </a:t>
            </a:r>
            <a:r>
              <a:rPr lang="ro-RO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– construind puzzle-ul geospațial al Europei</a:t>
            </a:r>
            <a:endParaRPr lang="ro-RO" altLang="ro-RO" sz="2400" b="1" dirty="0">
              <a:solidFill>
                <a:schemeClr val="tx1">
                  <a:lumMod val="75000"/>
                  <a:lumOff val="25000"/>
                </a:schemeClr>
              </a:solidFill>
              <a:cs typeface="Arial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04842" y="865371"/>
            <a:ext cx="1911638" cy="1400346"/>
            <a:chOff x="288637" y="705570"/>
            <a:chExt cx="2521238" cy="1846902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637" y="705570"/>
              <a:ext cx="2216438" cy="15421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037" y="857970"/>
              <a:ext cx="2216438" cy="15421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437" y="1010370"/>
              <a:ext cx="2216438" cy="15421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4" name="Rectangle 3"/>
          <p:cNvSpPr/>
          <p:nvPr/>
        </p:nvSpPr>
        <p:spPr>
          <a:xfrm>
            <a:off x="4777740" y="5265420"/>
            <a:ext cx="7124700" cy="12573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7" t="4413" r="2573" b="4413"/>
          <a:stretch/>
        </p:blipFill>
        <p:spPr>
          <a:xfrm>
            <a:off x="4777740" y="1343312"/>
            <a:ext cx="7124700" cy="4754880"/>
          </a:xfrm>
          <a:prstGeom prst="roundRect">
            <a:avLst>
              <a:gd name="adj" fmla="val 544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" name="Right Arrow 1"/>
          <p:cNvSpPr/>
          <p:nvPr/>
        </p:nvSpPr>
        <p:spPr>
          <a:xfrm>
            <a:off x="2918136" y="3231818"/>
            <a:ext cx="2423484" cy="1263024"/>
          </a:xfrm>
          <a:prstGeom prst="rightArrow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b="1" dirty="0" smtClean="0"/>
              <a:t>Date și servicii armonizate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8657" y="2281692"/>
            <a:ext cx="1453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MS 1 Dataset</a:t>
            </a:r>
            <a:endParaRPr lang="en-US" b="1" dirty="0"/>
          </a:p>
        </p:txBody>
      </p:sp>
      <p:sp>
        <p:nvSpPr>
          <p:cNvPr id="59" name="Rounded Rectangle 58"/>
          <p:cNvSpPr/>
          <p:nvPr/>
        </p:nvSpPr>
        <p:spPr>
          <a:xfrm>
            <a:off x="192405" y="2782550"/>
            <a:ext cx="2278380" cy="1892333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0" name="Group 59"/>
          <p:cNvGrpSpPr/>
          <p:nvPr/>
        </p:nvGrpSpPr>
        <p:grpSpPr>
          <a:xfrm>
            <a:off x="404842" y="2889230"/>
            <a:ext cx="1911638" cy="1400346"/>
            <a:chOff x="288637" y="705570"/>
            <a:chExt cx="2521238" cy="1846902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637" y="705570"/>
              <a:ext cx="2216438" cy="15421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037" y="857970"/>
              <a:ext cx="2216438" cy="15421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437" y="1010370"/>
              <a:ext cx="2216438" cy="15421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64" name="TextBox 63"/>
          <p:cNvSpPr txBox="1"/>
          <p:nvPr/>
        </p:nvSpPr>
        <p:spPr>
          <a:xfrm>
            <a:off x="558657" y="4305551"/>
            <a:ext cx="1453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MS 2 Dataset</a:t>
            </a:r>
            <a:endParaRPr lang="en-US" b="1" dirty="0"/>
          </a:p>
        </p:txBody>
      </p:sp>
      <p:sp>
        <p:nvSpPr>
          <p:cNvPr id="65" name="Rounded Rectangle 64"/>
          <p:cNvSpPr/>
          <p:nvPr/>
        </p:nvSpPr>
        <p:spPr>
          <a:xfrm>
            <a:off x="192405" y="4806409"/>
            <a:ext cx="2278380" cy="1892333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6" name="Group 65"/>
          <p:cNvGrpSpPr/>
          <p:nvPr/>
        </p:nvGrpSpPr>
        <p:grpSpPr>
          <a:xfrm>
            <a:off x="404842" y="4913089"/>
            <a:ext cx="1911638" cy="1400346"/>
            <a:chOff x="288637" y="705570"/>
            <a:chExt cx="2521238" cy="1846902"/>
          </a:xfrm>
        </p:grpSpPr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637" y="705570"/>
              <a:ext cx="2216438" cy="15421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037" y="857970"/>
              <a:ext cx="2216438" cy="15421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437" y="1010370"/>
              <a:ext cx="2216438" cy="15421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70" name="TextBox 69"/>
          <p:cNvSpPr txBox="1"/>
          <p:nvPr/>
        </p:nvSpPr>
        <p:spPr>
          <a:xfrm>
            <a:off x="559364" y="6329410"/>
            <a:ext cx="1453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chemeClr val="bg1"/>
                </a:solidFill>
              </a:rPr>
              <a:t>MS 3 Dataset</a:t>
            </a:r>
            <a:endParaRPr lang="en-US" b="1" dirty="0">
              <a:solidFill>
                <a:schemeClr val="bg1"/>
              </a:solidFill>
            </a:endParaRPr>
          </a:p>
        </p:txBody>
      </p:sp>
      <p:cxnSp>
        <p:nvCxnSpPr>
          <p:cNvPr id="9" name="Elbow Connector 8"/>
          <p:cNvCxnSpPr>
            <a:stCxn id="5" idx="3"/>
            <a:endCxn id="2" idx="1"/>
          </p:cNvCxnSpPr>
          <p:nvPr/>
        </p:nvCxnSpPr>
        <p:spPr>
          <a:xfrm>
            <a:off x="2470785" y="1704858"/>
            <a:ext cx="447351" cy="215847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12"/>
          <p:cNvCxnSpPr>
            <a:stCxn id="65" idx="3"/>
            <a:endCxn id="2" idx="1"/>
          </p:cNvCxnSpPr>
          <p:nvPr/>
        </p:nvCxnSpPr>
        <p:spPr>
          <a:xfrm flipV="1">
            <a:off x="2470785" y="3863330"/>
            <a:ext cx="447351" cy="188924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823792" y="6128769"/>
            <a:ext cx="5116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Asamblăm împreună puzzle-ul geospațial al Europei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8787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723792740"/>
              </p:ext>
            </p:extLst>
          </p:nvPr>
        </p:nvGraphicFramePr>
        <p:xfrm>
          <a:off x="0" y="215901"/>
          <a:ext cx="12192000" cy="133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161570" y="1599256"/>
            <a:ext cx="11601450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u="sng" dirty="0" smtClean="0">
                <a:solidFill>
                  <a:srgbClr val="FF0000"/>
                </a:solidFill>
              </a:rPr>
              <a:t>Scop</a:t>
            </a:r>
          </a:p>
          <a:p>
            <a:r>
              <a:rPr lang="ro-RO" sz="2400" dirty="0" smtClean="0"/>
              <a:t>Obținem gradul </a:t>
            </a:r>
            <a:r>
              <a:rPr lang="en-US" sz="2400" b="1" i="1" dirty="0" smtClean="0">
                <a:solidFill>
                  <a:srgbClr val="FF0000"/>
                </a:solidFill>
              </a:rPr>
              <a:t>maxim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ro-RO" sz="2400" dirty="0" smtClean="0"/>
              <a:t>de conformitate cu cerințele INSPIRE pentru setul de date vectoriale RO.ENV. PADS</a:t>
            </a:r>
          </a:p>
          <a:p>
            <a:pPr>
              <a:lnSpc>
                <a:spcPct val="150000"/>
              </a:lnSpc>
            </a:pPr>
            <a:r>
              <a:rPr lang="ro-RO" sz="2400" b="1" u="sng" dirty="0" smtClean="0">
                <a:solidFill>
                  <a:srgbClr val="FF0000"/>
                </a:solidFill>
              </a:rPr>
              <a:t>Întrebare</a:t>
            </a:r>
          </a:p>
          <a:p>
            <a:r>
              <a:rPr lang="ro-RO" sz="2400" dirty="0" smtClean="0"/>
              <a:t>Se poate utiliza o soluție open-source pentru a avea 100% INSPIRE?</a:t>
            </a:r>
            <a:endParaRPr lang="en-US" sz="2400" dirty="0" smtClean="0"/>
          </a:p>
          <a:p>
            <a:pPr>
              <a:lnSpc>
                <a:spcPct val="150000"/>
              </a:lnSpc>
            </a:pPr>
            <a:r>
              <a:rPr lang="ro-RO" sz="2400" b="1" u="sng" dirty="0" smtClean="0">
                <a:solidFill>
                  <a:srgbClr val="FF0000"/>
                </a:solidFill>
              </a:rPr>
              <a:t>Obiective de lucru</a:t>
            </a:r>
          </a:p>
          <a:p>
            <a:pPr marL="342900" indent="-342900">
              <a:buFontTx/>
              <a:buChar char="-"/>
            </a:pPr>
            <a:r>
              <a:rPr lang="ro-RO" sz="2200" b="1" i="1" dirty="0" smtClean="0"/>
              <a:t>consolidarea</a:t>
            </a:r>
            <a:r>
              <a:rPr lang="ro-RO" sz="2200" dirty="0" smtClean="0"/>
              <a:t> </a:t>
            </a:r>
            <a:r>
              <a:rPr lang="ro-RO" sz="2200" b="1" i="1" dirty="0" smtClean="0"/>
              <a:t>&amp; actualizarea </a:t>
            </a:r>
            <a:r>
              <a:rPr lang="ro-RO" sz="2200" dirty="0" smtClean="0"/>
              <a:t>setului de date asigurând coerență spațială  între multiple teme spațiale</a:t>
            </a:r>
            <a:endParaRPr lang="ro-RO" sz="2200" i="1" dirty="0" smtClean="0"/>
          </a:p>
          <a:p>
            <a:pPr marL="342900" indent="-342900">
              <a:buFontTx/>
              <a:buChar char="-"/>
            </a:pPr>
            <a:r>
              <a:rPr lang="ro-RO" sz="2200" b="1" i="1" dirty="0" smtClean="0"/>
              <a:t>transformarea</a:t>
            </a:r>
            <a:r>
              <a:rPr lang="ro-RO" sz="2200" dirty="0" smtClean="0"/>
              <a:t> setului de date </a:t>
            </a:r>
            <a:r>
              <a:rPr lang="ro-RO" sz="2200" dirty="0"/>
              <a:t>pe schema XSD </a:t>
            </a:r>
            <a:r>
              <a:rPr lang="ro-RO" sz="2200" i="1" dirty="0" smtClean="0"/>
              <a:t>version 4.0</a:t>
            </a:r>
          </a:p>
          <a:p>
            <a:pPr marL="342900" indent="-342900">
              <a:buFontTx/>
              <a:buChar char="-"/>
            </a:pPr>
            <a:r>
              <a:rPr lang="ro-RO" sz="2200" dirty="0"/>
              <a:t>î</a:t>
            </a:r>
            <a:r>
              <a:rPr lang="ro-RO" sz="2200" dirty="0" smtClean="0"/>
              <a:t>ndeplinirea </a:t>
            </a:r>
            <a:r>
              <a:rPr lang="ro-RO" sz="2200" b="1" i="1" dirty="0" smtClean="0"/>
              <a:t>tuturor</a:t>
            </a:r>
            <a:r>
              <a:rPr lang="ro-RO" sz="2200" dirty="0"/>
              <a:t> </a:t>
            </a:r>
            <a:r>
              <a:rPr lang="ro-RO" sz="2200" dirty="0" smtClean="0"/>
              <a:t>cerințelor și recomandărilor din TG pentru metadate, setul de date transformat &amp; serviciile web</a:t>
            </a:r>
          </a:p>
          <a:p>
            <a:pPr marL="342900" indent="-342900">
              <a:buFontTx/>
              <a:buChar char="-"/>
            </a:pPr>
            <a:r>
              <a:rPr lang="ro-RO" sz="2200" dirty="0" smtClean="0"/>
              <a:t>identificarea </a:t>
            </a:r>
            <a:r>
              <a:rPr lang="ro-RO" sz="2200" i="1" dirty="0" smtClean="0"/>
              <a:t>platformei software </a:t>
            </a:r>
            <a:r>
              <a:rPr lang="ro-RO" sz="2200" dirty="0" smtClean="0"/>
              <a:t>care permite conformitate completă cu cerințele </a:t>
            </a:r>
            <a:r>
              <a:rPr lang="ro-RO" sz="2200" b="1" i="1" dirty="0" smtClean="0"/>
              <a:t>INSPIRE</a:t>
            </a:r>
            <a:endParaRPr lang="ro-RO" sz="2200" dirty="0"/>
          </a:p>
          <a:p>
            <a:pPr marL="342900" indent="-342900">
              <a:buFontTx/>
              <a:buChar char="-"/>
            </a:pPr>
            <a:r>
              <a:rPr lang="ro-RO" sz="2200" dirty="0" smtClean="0"/>
              <a:t>Identificarea limitărilor și carențelor software și ceea ce trebuie îmbunătățit</a:t>
            </a:r>
          </a:p>
        </p:txBody>
      </p:sp>
    </p:spTree>
    <p:extLst>
      <p:ext uri="{BB962C8B-B14F-4D97-AF65-F5344CB8AC3E}">
        <p14:creationId xmlns:p14="http://schemas.microsoft.com/office/powerpoint/2010/main" val="48295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4550735" y="5176083"/>
            <a:ext cx="764126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dirty="0" smtClean="0"/>
              <a:t> Consolidarea setului de date</a:t>
            </a:r>
            <a:endParaRPr lang="en-US" sz="3200" dirty="0"/>
          </a:p>
        </p:txBody>
      </p:sp>
      <p:pic>
        <p:nvPicPr>
          <p:cNvPr id="1028" name="Picture 4" descr="http://www.mymoneycoach.ca/sites/default/files/debt-consolidation-Newfoundl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312" y="466422"/>
            <a:ext cx="4809977" cy="420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56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" name="Rectangle 1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Flux de lucu </a:t>
            </a:r>
            <a:r>
              <a:rPr lang="ro-RO" sz="3200" dirty="0"/>
              <a:t>- setul de date spațial RO.ENV.PADS</a:t>
            </a:r>
            <a:endParaRPr lang="en-US" sz="32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13933501"/>
              </p:ext>
            </p:extLst>
          </p:nvPr>
        </p:nvGraphicFramePr>
        <p:xfrm>
          <a:off x="1025590" y="14393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454810" y="1034579"/>
            <a:ext cx="2590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Implementation</a:t>
            </a:r>
            <a:endParaRPr lang="en-US" sz="28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946" y="4812289"/>
            <a:ext cx="711955" cy="7119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712" y="2323150"/>
            <a:ext cx="969716" cy="9697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6527" y="3777052"/>
            <a:ext cx="750863" cy="750863"/>
          </a:xfrm>
          <a:prstGeom prst="rect">
            <a:avLst/>
          </a:prstGeom>
        </p:spPr>
      </p:pic>
      <p:pic>
        <p:nvPicPr>
          <p:cNvPr id="1026" name="Picture 2" descr="Imagini pentru choices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85"/>
          <a:stretch/>
        </p:blipFill>
        <p:spPr bwMode="auto">
          <a:xfrm>
            <a:off x="9234659" y="1857051"/>
            <a:ext cx="2812334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Arrow Connector 9"/>
          <p:cNvCxnSpPr>
            <a:endCxn id="1026" idx="1"/>
          </p:cNvCxnSpPr>
          <p:nvPr/>
        </p:nvCxnSpPr>
        <p:spPr>
          <a:xfrm flipV="1">
            <a:off x="7906327" y="3190551"/>
            <a:ext cx="1328332" cy="237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858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5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/>
              <a:t>- setul de date spațial RO.ENV.PADS</a:t>
            </a:r>
            <a:endParaRPr lang="en-US" sz="3200" dirty="0"/>
          </a:p>
        </p:txBody>
      </p:sp>
      <p:grpSp>
        <p:nvGrpSpPr>
          <p:cNvPr id="29" name="Group 28"/>
          <p:cNvGrpSpPr/>
          <p:nvPr/>
        </p:nvGrpSpPr>
        <p:grpSpPr>
          <a:xfrm>
            <a:off x="8650672" y="1099629"/>
            <a:ext cx="3259003" cy="3224534"/>
            <a:chOff x="8779981" y="987217"/>
            <a:chExt cx="3259003" cy="3224534"/>
          </a:xfrm>
        </p:grpSpPr>
        <p:sp>
          <p:nvSpPr>
            <p:cNvPr id="24" name="Rectangle 23"/>
            <p:cNvSpPr/>
            <p:nvPr/>
          </p:nvSpPr>
          <p:spPr>
            <a:xfrm>
              <a:off x="8779981" y="3057206"/>
              <a:ext cx="3249220" cy="115454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u="sng" dirty="0"/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8779982" y="1090578"/>
              <a:ext cx="3259002" cy="2716344"/>
            </a:xfrm>
            <a:prstGeom prst="roundRect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u="sng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62285" y="2537937"/>
              <a:ext cx="1188720" cy="1188720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92954" y="2181525"/>
              <a:ext cx="1625397" cy="162539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22508" y="987217"/>
              <a:ext cx="1625397" cy="1625397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9487413" y="3824670"/>
              <a:ext cx="2225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/>
                <a:t>Experți biodiversitate</a:t>
              </a:r>
              <a:endParaRPr lang="en-US" b="1" dirty="0"/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5343" y="1099629"/>
            <a:ext cx="1371600" cy="13716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698792" y="3169618"/>
            <a:ext cx="3249220" cy="11545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ounded Rectangle 20"/>
          <p:cNvSpPr/>
          <p:nvPr/>
        </p:nvSpPr>
        <p:spPr>
          <a:xfrm>
            <a:off x="1689010" y="1182251"/>
            <a:ext cx="3259002" cy="271634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758" y="2384187"/>
            <a:ext cx="1433357" cy="1433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644" y="2402114"/>
            <a:ext cx="1308836" cy="13088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39" y="1331906"/>
            <a:ext cx="1188720" cy="1188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572" y="1312054"/>
            <a:ext cx="1200545" cy="12005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343081" y="3955944"/>
            <a:ext cx="1946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/>
              <a:t>E</a:t>
            </a:r>
            <a:r>
              <a:rPr lang="en-US" b="1" dirty="0" err="1" smtClean="0"/>
              <a:t>xper</a:t>
            </a:r>
            <a:r>
              <a:rPr lang="ro-RO" b="1" dirty="0" smtClean="0"/>
              <a:t>ți geospațiali</a:t>
            </a:r>
            <a:endParaRPr lang="en-US" b="1" dirty="0"/>
          </a:p>
        </p:txBody>
      </p:sp>
      <p:grpSp>
        <p:nvGrpSpPr>
          <p:cNvPr id="34" name="Group 33"/>
          <p:cNvGrpSpPr/>
          <p:nvPr/>
        </p:nvGrpSpPr>
        <p:grpSpPr>
          <a:xfrm>
            <a:off x="5822976" y="3986525"/>
            <a:ext cx="2227596" cy="2388087"/>
            <a:chOff x="5953959" y="1652530"/>
            <a:chExt cx="2227596" cy="2388087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3959" y="1652530"/>
              <a:ext cx="2227596" cy="2227596"/>
            </a:xfrm>
            <a:prstGeom prst="rect">
              <a:avLst/>
            </a:prstGeom>
          </p:spPr>
        </p:pic>
        <p:sp>
          <p:nvSpPr>
            <p:cNvPr id="33" name="Oval 32"/>
            <p:cNvSpPr/>
            <p:nvPr/>
          </p:nvSpPr>
          <p:spPr>
            <a:xfrm>
              <a:off x="6345510" y="2873779"/>
              <a:ext cx="1166838" cy="116683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6758" y="2915846"/>
              <a:ext cx="1030342" cy="1030342"/>
            </a:xfrm>
            <a:prstGeom prst="rect">
              <a:avLst/>
            </a:prstGeom>
          </p:spPr>
        </p:pic>
      </p:grpSp>
      <p:sp>
        <p:nvSpPr>
          <p:cNvPr id="37" name="Right Arrow 36"/>
          <p:cNvSpPr/>
          <p:nvPr/>
        </p:nvSpPr>
        <p:spPr>
          <a:xfrm rot="5400000">
            <a:off x="6144759" y="2280215"/>
            <a:ext cx="2909455" cy="9635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 smtClean="0"/>
              <a:t>Comunicare</a:t>
            </a:r>
            <a:endParaRPr lang="en-US" dirty="0"/>
          </a:p>
        </p:txBody>
      </p:sp>
      <p:sp>
        <p:nvSpPr>
          <p:cNvPr id="39" name="Right Arrow 38"/>
          <p:cNvSpPr/>
          <p:nvPr/>
        </p:nvSpPr>
        <p:spPr>
          <a:xfrm rot="16200000" flipH="1">
            <a:off x="4680335" y="2276201"/>
            <a:ext cx="2920787" cy="9602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 smtClean="0"/>
              <a:t>Colaborare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214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5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 smtClean="0"/>
              <a:t>- </a:t>
            </a:r>
            <a:r>
              <a:rPr lang="ro-RO" sz="3200" dirty="0"/>
              <a:t>setul de date spațial RO.ENV.PADS</a:t>
            </a:r>
            <a:endParaRPr lang="en-US" sz="3200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487" y="1199847"/>
            <a:ext cx="10272605" cy="500789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362" y="1188184"/>
            <a:ext cx="10268712" cy="5047716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8933483" y="4574731"/>
            <a:ext cx="26280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b="1" dirty="0" smtClean="0">
                <a:solidFill>
                  <a:srgbClr val="FF0000"/>
                </a:solidFill>
              </a:rPr>
              <a:t>1500</a:t>
            </a:r>
            <a:r>
              <a:rPr lang="ro-RO" sz="1600" b="1" dirty="0" smtClean="0">
                <a:solidFill>
                  <a:schemeClr val="tx2"/>
                </a:solidFill>
              </a:rPr>
              <a:t> situri protejate</a:t>
            </a:r>
          </a:p>
          <a:p>
            <a:r>
              <a:rPr lang="ro-RO" sz="1600" b="1" dirty="0" smtClean="0">
                <a:solidFill>
                  <a:srgbClr val="FF0000"/>
                </a:solidFill>
              </a:rPr>
              <a:t>45.000</a:t>
            </a:r>
            <a:r>
              <a:rPr lang="ro-RO" sz="1600" b="1" dirty="0" smtClean="0">
                <a:solidFill>
                  <a:schemeClr val="tx2"/>
                </a:solidFill>
              </a:rPr>
              <a:t> </a:t>
            </a:r>
            <a:r>
              <a:rPr lang="en-US" sz="1600" b="1" dirty="0" smtClean="0">
                <a:solidFill>
                  <a:schemeClr val="tx2"/>
                </a:solidFill>
              </a:rPr>
              <a:t>km</a:t>
            </a:r>
            <a:r>
              <a:rPr lang="en-US" sz="1600" b="1" baseline="30000" dirty="0" smtClean="0">
                <a:solidFill>
                  <a:schemeClr val="tx2"/>
                </a:solidFill>
              </a:rPr>
              <a:t>2 </a:t>
            </a:r>
            <a:endParaRPr lang="ro-RO" sz="1600" b="1" baseline="30000" dirty="0" smtClean="0">
              <a:solidFill>
                <a:schemeClr val="tx2"/>
              </a:solidFill>
            </a:endParaRPr>
          </a:p>
          <a:p>
            <a:r>
              <a:rPr lang="ro-RO" sz="1600" b="1" dirty="0" smtClean="0">
                <a:solidFill>
                  <a:srgbClr val="FF0000"/>
                </a:solidFill>
              </a:rPr>
              <a:t>20%</a:t>
            </a:r>
            <a:r>
              <a:rPr lang="ro-RO" sz="1600" b="1" dirty="0" smtClean="0">
                <a:solidFill>
                  <a:schemeClr val="tx2"/>
                </a:solidFill>
              </a:rPr>
              <a:t> of territoriul național</a:t>
            </a:r>
            <a:endParaRPr lang="en-US" sz="1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908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5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Validare </a:t>
            </a:r>
            <a:r>
              <a:rPr lang="ro-RO" sz="3200" dirty="0"/>
              <a:t>- setul de date spațial RO.ENV.PADS</a:t>
            </a:r>
            <a:endParaRPr lang="en-US" sz="32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921782"/>
              </p:ext>
            </p:extLst>
          </p:nvPr>
        </p:nvGraphicFramePr>
        <p:xfrm>
          <a:off x="2952812" y="1133154"/>
          <a:ext cx="8054110" cy="51470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5037"/>
                <a:gridCol w="4029073"/>
              </a:tblGrid>
              <a:tr h="740339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Topolog</a:t>
                      </a:r>
                      <a:r>
                        <a:rPr lang="ro-RO" dirty="0" smtClean="0"/>
                        <a:t>ie</a:t>
                      </a:r>
                      <a:r>
                        <a:rPr lang="ro-RO" baseline="0" dirty="0" smtClean="0"/>
                        <a:t> geometrică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Conolidarea setului de date</a:t>
                      </a:r>
                      <a:endParaRPr lang="en-US" dirty="0"/>
                    </a:p>
                  </a:txBody>
                  <a:tcPr anchor="ctr"/>
                </a:tc>
              </a:tr>
              <a:tr h="740339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Suprapunerea de poligoane pentru același tip de desemnare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Colectarea și centralizarea documentelor</a:t>
                      </a:r>
                    </a:p>
                    <a:p>
                      <a:pPr algn="ctr"/>
                      <a:r>
                        <a:rPr lang="ro-RO" dirty="0" smtClean="0"/>
                        <a:t>(1900-prezent)</a:t>
                      </a:r>
                      <a:endParaRPr lang="en-US" dirty="0"/>
                    </a:p>
                  </a:txBody>
                  <a:tcPr anchor="ctr"/>
                </a:tc>
              </a:tr>
              <a:tr h="740339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Armonizarea</a:t>
                      </a:r>
                      <a:r>
                        <a:rPr lang="ro-RO" baseline="0" dirty="0" smtClean="0"/>
                        <a:t> limitelor între PS și augmentarea preciziei - AU și BR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Fișe de date pentru fiecare PS</a:t>
                      </a:r>
                      <a:r>
                        <a:rPr lang="en-US" baseline="0" dirty="0" smtClean="0"/>
                        <a:t>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ro-RO" baseline="0" dirty="0" smtClean="0"/>
                        <a:t>Actul de constituire</a:t>
                      </a:r>
                      <a:endParaRPr lang="en-US" baseline="0" dirty="0" smtClean="0"/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ro-RO" baseline="0" dirty="0" smtClean="0"/>
                        <a:t>Suprapuneri cu alte PS</a:t>
                      </a:r>
                      <a:endParaRPr lang="en-US" baseline="0" dirty="0" smtClean="0"/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ro-RO" baseline="0" dirty="0" smtClean="0"/>
                        <a:t>Scurtă descriere</a:t>
                      </a:r>
                      <a:endParaRPr lang="en-US" baseline="0" dirty="0" smtClean="0"/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ro-RO" baseline="0" dirty="0" smtClean="0"/>
                        <a:t>Descrierea narativă a limitei PS</a:t>
                      </a:r>
                      <a:endParaRPr lang="en-US" baseline="0" dirty="0" smtClean="0"/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ro-RO" dirty="0" smtClean="0"/>
                        <a:t>Fotografii din teren</a:t>
                      </a:r>
                      <a:r>
                        <a:rPr lang="ro-RO" baseline="0" dirty="0" smtClean="0"/>
                        <a:t> din PS</a:t>
                      </a:r>
                      <a:endParaRPr lang="en-US" dirty="0"/>
                    </a:p>
                  </a:txBody>
                  <a:tcPr anchor="ctr"/>
                </a:tc>
              </a:tr>
              <a:tr h="740339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Corespondent</a:t>
                      </a:r>
                      <a:r>
                        <a:rPr lang="ro-RO" baseline="0" dirty="0" smtClean="0"/>
                        <a:t> topografic al limitelor PS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Un singur se</a:t>
                      </a:r>
                      <a:r>
                        <a:rPr lang="ro-RO" baseline="0" dirty="0" smtClean="0"/>
                        <a:t>t de date, toate PS</a:t>
                      </a:r>
                      <a:endParaRPr lang="en-US" dirty="0"/>
                    </a:p>
                  </a:txBody>
                  <a:tcPr anchor="ctr"/>
                </a:tc>
              </a:tr>
              <a:tr h="669305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Îmbunătățirea rezoluției spațiale</a:t>
                      </a:r>
                      <a:endParaRPr lang="en-US" baseline="0" dirty="0" smtClean="0"/>
                    </a:p>
                    <a:p>
                      <a:pPr algn="ctr"/>
                      <a:r>
                        <a:rPr lang="en-US" baseline="0" dirty="0" smtClean="0"/>
                        <a:t>1:100.00 &gt; 1:5.000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Înregistrări</a:t>
                      </a:r>
                      <a:r>
                        <a:rPr lang="ro-RO" baseline="0" dirty="0" smtClean="0"/>
                        <a:t> audio – numele tuturor PS</a:t>
                      </a:r>
                      <a:endParaRPr lang="en-US" baseline="0" dirty="0" smtClean="0"/>
                    </a:p>
                    <a:p>
                      <a:pPr algn="ctr"/>
                      <a:endParaRPr lang="en-US" baseline="0" dirty="0" smtClean="0"/>
                    </a:p>
                    <a:p>
                      <a:pPr algn="ctr"/>
                      <a:endParaRPr lang="en-US" baseline="0" dirty="0" smtClean="0"/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9614" y="5535127"/>
            <a:ext cx="3657600" cy="61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7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4550735" y="5176083"/>
            <a:ext cx="764126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dirty="0" smtClean="0"/>
              <a:t>Transformarea setului de date</a:t>
            </a:r>
            <a:endParaRPr lang="en-US" sz="3200" dirty="0"/>
          </a:p>
        </p:txBody>
      </p:sp>
      <p:grpSp>
        <p:nvGrpSpPr>
          <p:cNvPr id="22" name="Group 2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23" name="Oval 2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25" name="Teardrop 2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Freeform 2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27" name="Teardrop 2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29" name="Teardrop 2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Freeform 2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pic>
        <p:nvPicPr>
          <p:cNvPr id="8194" name="Picture 2" descr="https://media.licdn.com/mpr/mpr/AAEAAQAAAAAAAAK9AAAAJGM0NzM3NDg5LTEwOTgtNDA3Zi05OTIxLTc4M2YzMDdlMGYyM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142" y="714051"/>
            <a:ext cx="66484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47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Tehnologie </a:t>
            </a:r>
            <a:r>
              <a:rPr lang="ro-RO" sz="3200" dirty="0" smtClean="0"/>
              <a:t>– De la SHP la Complex Feature Types</a:t>
            </a:r>
            <a:endParaRPr lang="en-US" sz="32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205531"/>
              </p:ext>
            </p:extLst>
          </p:nvPr>
        </p:nvGraphicFramePr>
        <p:xfrm>
          <a:off x="1804950" y="1407245"/>
          <a:ext cx="4111350" cy="4843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1013"/>
                <a:gridCol w="2370337"/>
              </a:tblGrid>
              <a:tr h="968678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Layere GIS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Tipuri</a:t>
                      </a:r>
                      <a:r>
                        <a:rPr lang="ro-RO" baseline="0" dirty="0" smtClean="0"/>
                        <a:t> de Date INSPIRE</a:t>
                      </a:r>
                      <a:endParaRPr lang="en-US" dirty="0"/>
                    </a:p>
                  </a:txBody>
                  <a:tcPr anchor="ctr"/>
                </a:tc>
              </a:tr>
              <a:tr h="968678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Unități administrative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au:AdministrativeUnits</a:t>
                      </a:r>
                      <a:endParaRPr lang="en-US" dirty="0"/>
                    </a:p>
                  </a:txBody>
                  <a:tcPr anchor="ctr"/>
                </a:tc>
              </a:tr>
              <a:tr h="968678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Arii protejate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ps:Protected</a:t>
                      </a:r>
                      <a:r>
                        <a:rPr lang="en-US" baseline="0" dirty="0" err="1" smtClean="0"/>
                        <a:t>Sites</a:t>
                      </a:r>
                      <a:endParaRPr lang="en-US" dirty="0"/>
                    </a:p>
                  </a:txBody>
                  <a:tcPr anchor="ctr"/>
                </a:tc>
              </a:tr>
              <a:tr h="968678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Regiuni</a:t>
                      </a:r>
                      <a:r>
                        <a:rPr lang="ro-RO" baseline="0" dirty="0" smtClean="0"/>
                        <a:t> biogeografice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br:Bio-geographical</a:t>
                      </a:r>
                      <a:r>
                        <a:rPr lang="en-US" baseline="0" dirty="0" smtClean="0"/>
                        <a:t> Regions</a:t>
                      </a:r>
                      <a:endParaRPr lang="en-US" dirty="0"/>
                    </a:p>
                  </a:txBody>
                  <a:tcPr anchor="ctr"/>
                </a:tc>
              </a:tr>
              <a:tr h="96867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gn:Named</a:t>
                      </a:r>
                      <a:r>
                        <a:rPr lang="en-US" baseline="0" dirty="0" err="1" smtClean="0"/>
                        <a:t>Place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6277758" y="1150812"/>
            <a:ext cx="5917418" cy="2027445"/>
            <a:chOff x="6277758" y="1150812"/>
            <a:chExt cx="5917418" cy="2027445"/>
          </a:xfrm>
        </p:grpSpPr>
        <p:sp>
          <p:nvSpPr>
            <p:cNvPr id="5" name="Freeform 4"/>
            <p:cNvSpPr/>
            <p:nvPr/>
          </p:nvSpPr>
          <p:spPr>
            <a:xfrm>
              <a:off x="6855067" y="1159694"/>
              <a:ext cx="2309236" cy="2018563"/>
            </a:xfrm>
            <a:custGeom>
              <a:avLst/>
              <a:gdLst>
                <a:gd name="connsiteX0" fmla="*/ 0 w 2309236"/>
                <a:gd name="connsiteY0" fmla="*/ 302784 h 2018563"/>
                <a:gd name="connsiteX1" fmla="*/ 1299955 w 2309236"/>
                <a:gd name="connsiteY1" fmla="*/ 302784 h 2018563"/>
                <a:gd name="connsiteX2" fmla="*/ 1299955 w 2309236"/>
                <a:gd name="connsiteY2" fmla="*/ 0 h 2018563"/>
                <a:gd name="connsiteX3" fmla="*/ 2309236 w 2309236"/>
                <a:gd name="connsiteY3" fmla="*/ 1009282 h 2018563"/>
                <a:gd name="connsiteX4" fmla="*/ 1299955 w 2309236"/>
                <a:gd name="connsiteY4" fmla="*/ 2018563 h 2018563"/>
                <a:gd name="connsiteX5" fmla="*/ 1299955 w 2309236"/>
                <a:gd name="connsiteY5" fmla="*/ 1715779 h 2018563"/>
                <a:gd name="connsiteX6" fmla="*/ 0 w 2309236"/>
                <a:gd name="connsiteY6" fmla="*/ 1715779 h 2018563"/>
                <a:gd name="connsiteX7" fmla="*/ 0 w 2309236"/>
                <a:gd name="connsiteY7" fmla="*/ 302784 h 2018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09236" h="2018563">
                  <a:moveTo>
                    <a:pt x="0" y="302784"/>
                  </a:moveTo>
                  <a:lnTo>
                    <a:pt x="1299955" y="302784"/>
                  </a:lnTo>
                  <a:lnTo>
                    <a:pt x="1299955" y="0"/>
                  </a:lnTo>
                  <a:lnTo>
                    <a:pt x="2309236" y="1009282"/>
                  </a:lnTo>
                  <a:lnTo>
                    <a:pt x="1299955" y="2018563"/>
                  </a:lnTo>
                  <a:lnTo>
                    <a:pt x="1299955" y="1715779"/>
                  </a:lnTo>
                  <a:lnTo>
                    <a:pt x="0" y="1715779"/>
                  </a:lnTo>
                  <a:lnTo>
                    <a:pt x="0" y="302784"/>
                  </a:ln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12869" tIns="311674" rIns="623954" bIns="311674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kern="1200" dirty="0" err="1" smtClean="0"/>
                <a:t>BaseTypes</a:t>
              </a:r>
              <a:r>
                <a:rPr lang="en-US" sz="1400" kern="1200" dirty="0" smtClean="0"/>
                <a:t> 3.2 – Annex I</a:t>
              </a:r>
              <a:endParaRPr lang="en-US" sz="1400" kern="1200" dirty="0"/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kern="1200" dirty="0" err="1" smtClean="0"/>
                <a:t>BaseTypes</a:t>
              </a:r>
              <a:r>
                <a:rPr lang="en-US" sz="1400" kern="1200" dirty="0" smtClean="0"/>
                <a:t> 3.3 – Annex II &amp; III</a:t>
              </a:r>
              <a:endParaRPr lang="en-US" sz="1400" kern="1200" dirty="0"/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kern="1200" dirty="0" err="1" smtClean="0"/>
                <a:t>Codelist</a:t>
              </a:r>
              <a:r>
                <a:rPr lang="en-US" sz="1400" kern="1200" dirty="0" smtClean="0"/>
                <a:t> Values</a:t>
              </a:r>
              <a:endParaRPr lang="en-US" sz="1400" kern="1200" dirty="0"/>
            </a:p>
          </p:txBody>
        </p:sp>
        <p:sp>
          <p:nvSpPr>
            <p:cNvPr id="6" name="Freeform 5"/>
            <p:cNvSpPr/>
            <p:nvPr/>
          </p:nvSpPr>
          <p:spPr>
            <a:xfrm>
              <a:off x="6277758" y="1582785"/>
              <a:ext cx="1154618" cy="1154618"/>
            </a:xfrm>
            <a:custGeom>
              <a:avLst/>
              <a:gdLst>
                <a:gd name="connsiteX0" fmla="*/ 0 w 1154618"/>
                <a:gd name="connsiteY0" fmla="*/ 577309 h 1154618"/>
                <a:gd name="connsiteX1" fmla="*/ 577309 w 1154618"/>
                <a:gd name="connsiteY1" fmla="*/ 0 h 1154618"/>
                <a:gd name="connsiteX2" fmla="*/ 1154618 w 1154618"/>
                <a:gd name="connsiteY2" fmla="*/ 577309 h 1154618"/>
                <a:gd name="connsiteX3" fmla="*/ 577309 w 1154618"/>
                <a:gd name="connsiteY3" fmla="*/ 1154618 h 1154618"/>
                <a:gd name="connsiteX4" fmla="*/ 0 w 1154618"/>
                <a:gd name="connsiteY4" fmla="*/ 577309 h 115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4618" h="1154618">
                  <a:moveTo>
                    <a:pt x="0" y="577309"/>
                  </a:moveTo>
                  <a:cubicBezTo>
                    <a:pt x="0" y="258470"/>
                    <a:pt x="258470" y="0"/>
                    <a:pt x="577309" y="0"/>
                  </a:cubicBezTo>
                  <a:cubicBezTo>
                    <a:pt x="896148" y="0"/>
                    <a:pt x="1154618" y="258470"/>
                    <a:pt x="1154618" y="577309"/>
                  </a:cubicBezTo>
                  <a:cubicBezTo>
                    <a:pt x="1154618" y="896148"/>
                    <a:pt x="896148" y="1154618"/>
                    <a:pt x="577309" y="1154618"/>
                  </a:cubicBezTo>
                  <a:cubicBezTo>
                    <a:pt x="258470" y="1154618"/>
                    <a:pt x="0" y="896148"/>
                    <a:pt x="0" y="577309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6235" tIns="186235" rIns="186235" bIns="186235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kern="1200" dirty="0" smtClean="0"/>
                <a:t>XSD v3.0 </a:t>
              </a:r>
              <a:endParaRPr lang="en-US" sz="2700" kern="1200" dirty="0"/>
            </a:p>
          </p:txBody>
        </p:sp>
        <p:sp>
          <p:nvSpPr>
            <p:cNvPr id="7" name="Freeform 6"/>
            <p:cNvSpPr/>
            <p:nvPr/>
          </p:nvSpPr>
          <p:spPr>
            <a:xfrm>
              <a:off x="9885940" y="1150812"/>
              <a:ext cx="2309236" cy="2018563"/>
            </a:xfrm>
            <a:custGeom>
              <a:avLst/>
              <a:gdLst>
                <a:gd name="connsiteX0" fmla="*/ 0 w 2309236"/>
                <a:gd name="connsiteY0" fmla="*/ 302784 h 2018563"/>
                <a:gd name="connsiteX1" fmla="*/ 1299955 w 2309236"/>
                <a:gd name="connsiteY1" fmla="*/ 302784 h 2018563"/>
                <a:gd name="connsiteX2" fmla="*/ 1299955 w 2309236"/>
                <a:gd name="connsiteY2" fmla="*/ 0 h 2018563"/>
                <a:gd name="connsiteX3" fmla="*/ 2309236 w 2309236"/>
                <a:gd name="connsiteY3" fmla="*/ 1009282 h 2018563"/>
                <a:gd name="connsiteX4" fmla="*/ 1299955 w 2309236"/>
                <a:gd name="connsiteY4" fmla="*/ 2018563 h 2018563"/>
                <a:gd name="connsiteX5" fmla="*/ 1299955 w 2309236"/>
                <a:gd name="connsiteY5" fmla="*/ 1715779 h 2018563"/>
                <a:gd name="connsiteX6" fmla="*/ 0 w 2309236"/>
                <a:gd name="connsiteY6" fmla="*/ 1715779 h 2018563"/>
                <a:gd name="connsiteX7" fmla="*/ 0 w 2309236"/>
                <a:gd name="connsiteY7" fmla="*/ 302784 h 2018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09236" h="2018563">
                  <a:moveTo>
                    <a:pt x="0" y="302784"/>
                  </a:moveTo>
                  <a:lnTo>
                    <a:pt x="1299955" y="302784"/>
                  </a:lnTo>
                  <a:lnTo>
                    <a:pt x="1299955" y="0"/>
                  </a:lnTo>
                  <a:lnTo>
                    <a:pt x="2309236" y="1009282"/>
                  </a:lnTo>
                  <a:lnTo>
                    <a:pt x="1299955" y="2018563"/>
                  </a:lnTo>
                  <a:lnTo>
                    <a:pt x="1299955" y="1715779"/>
                  </a:lnTo>
                  <a:lnTo>
                    <a:pt x="0" y="1715779"/>
                  </a:lnTo>
                  <a:lnTo>
                    <a:pt x="0" y="302784"/>
                  </a:ln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12869" tIns="311674" rIns="623954" bIns="311674" numCol="1" spcCol="1270" anchor="ctr" anchorCtr="0">
              <a:noAutofit/>
            </a:bodyPr>
            <a:lstStyle/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kern="1200" dirty="0" err="1" smtClean="0"/>
                <a:t>BaseTypes</a:t>
              </a:r>
              <a:r>
                <a:rPr lang="en-US" sz="1400" kern="1200" dirty="0" smtClean="0"/>
                <a:t> 3.3 – all Annexes</a:t>
              </a:r>
              <a:endParaRPr lang="en-US" sz="1400" kern="1200" dirty="0"/>
            </a:p>
            <a:p>
              <a:pPr marL="114300" lvl="1" indent="-114300" algn="l" defTabSz="622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1400" kern="1200" dirty="0" err="1" smtClean="0"/>
                <a:t>xlink:href</a:t>
              </a:r>
              <a:endParaRPr lang="en-US" sz="1400" kern="1200" dirty="0"/>
            </a:p>
          </p:txBody>
        </p:sp>
        <p:sp>
          <p:nvSpPr>
            <p:cNvPr id="8" name="Freeform 7"/>
            <p:cNvSpPr/>
            <p:nvPr/>
          </p:nvSpPr>
          <p:spPr>
            <a:xfrm>
              <a:off x="9308631" y="1582785"/>
              <a:ext cx="1154618" cy="1154618"/>
            </a:xfrm>
            <a:custGeom>
              <a:avLst/>
              <a:gdLst>
                <a:gd name="connsiteX0" fmla="*/ 0 w 1154618"/>
                <a:gd name="connsiteY0" fmla="*/ 577309 h 1154618"/>
                <a:gd name="connsiteX1" fmla="*/ 577309 w 1154618"/>
                <a:gd name="connsiteY1" fmla="*/ 0 h 1154618"/>
                <a:gd name="connsiteX2" fmla="*/ 1154618 w 1154618"/>
                <a:gd name="connsiteY2" fmla="*/ 577309 h 1154618"/>
                <a:gd name="connsiteX3" fmla="*/ 577309 w 1154618"/>
                <a:gd name="connsiteY3" fmla="*/ 1154618 h 1154618"/>
                <a:gd name="connsiteX4" fmla="*/ 0 w 1154618"/>
                <a:gd name="connsiteY4" fmla="*/ 577309 h 11546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4618" h="1154618">
                  <a:moveTo>
                    <a:pt x="0" y="577309"/>
                  </a:moveTo>
                  <a:cubicBezTo>
                    <a:pt x="0" y="258470"/>
                    <a:pt x="258470" y="0"/>
                    <a:pt x="577309" y="0"/>
                  </a:cubicBezTo>
                  <a:cubicBezTo>
                    <a:pt x="896148" y="0"/>
                    <a:pt x="1154618" y="258470"/>
                    <a:pt x="1154618" y="577309"/>
                  </a:cubicBezTo>
                  <a:cubicBezTo>
                    <a:pt x="1154618" y="896148"/>
                    <a:pt x="896148" y="1154618"/>
                    <a:pt x="577309" y="1154618"/>
                  </a:cubicBezTo>
                  <a:cubicBezTo>
                    <a:pt x="258470" y="1154618"/>
                    <a:pt x="0" y="896148"/>
                    <a:pt x="0" y="577309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6235" tIns="186235" rIns="186235" bIns="186235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kern="1200" dirty="0" smtClean="0"/>
                <a:t>XSD v4.0</a:t>
              </a:r>
              <a:endParaRPr lang="en-US" sz="2700" kern="1200" dirty="0"/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268" y="3639496"/>
            <a:ext cx="3108957" cy="107576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l="37456" t="37563" r="37719" b="40448"/>
          <a:stretch/>
        </p:blipFill>
        <p:spPr>
          <a:xfrm>
            <a:off x="7972458" y="5047941"/>
            <a:ext cx="3119986" cy="155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591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Specificații date </a:t>
            </a:r>
            <a:r>
              <a:rPr lang="ro-RO" sz="3200" dirty="0" smtClean="0"/>
              <a:t>– </a:t>
            </a:r>
            <a:r>
              <a:rPr lang="ro-RO" sz="3200" dirty="0"/>
              <a:t>De la SHP la Complex Feature Types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875" y="1136926"/>
            <a:ext cx="7078552" cy="5486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45388" y="1558267"/>
            <a:ext cx="2985247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 smtClean="0"/>
              <a:t>INSPIRE Data Spec TG</a:t>
            </a:r>
          </a:p>
          <a:p>
            <a:endParaRPr lang="ro-RO" sz="2400" b="1" dirty="0" smtClean="0"/>
          </a:p>
          <a:p>
            <a:r>
              <a:rPr lang="ro-RO" sz="2400" dirty="0" smtClean="0"/>
              <a:t>Specificații AU (120p)</a:t>
            </a:r>
          </a:p>
          <a:p>
            <a:r>
              <a:rPr lang="ro-RO" sz="1400" dirty="0" smtClean="0">
                <a:hlinkClick r:id="rId3"/>
              </a:rPr>
              <a:t>http</a:t>
            </a:r>
            <a:r>
              <a:rPr lang="ro-RO" sz="1400" dirty="0">
                <a:hlinkClick r:id="rId3"/>
              </a:rPr>
              <a:t>://inspire.ec.europa.eu/file/1396/download?token=MXdPPk4</a:t>
            </a:r>
            <a:r>
              <a:rPr lang="ro-RO" sz="1400" dirty="0" smtClean="0">
                <a:hlinkClick r:id="rId3"/>
              </a:rPr>
              <a:t>_</a:t>
            </a:r>
            <a:r>
              <a:rPr lang="ro-RO" sz="1400" dirty="0" smtClean="0"/>
              <a:t> </a:t>
            </a:r>
          </a:p>
          <a:p>
            <a:endParaRPr lang="ro-RO" b="1" dirty="0"/>
          </a:p>
          <a:p>
            <a:r>
              <a:rPr lang="ro-RO" sz="2400" dirty="0" smtClean="0"/>
              <a:t>130 ghiduri oficiale pentru MD, DS, WxS</a:t>
            </a:r>
          </a:p>
          <a:p>
            <a:r>
              <a:rPr lang="ro-RO" sz="1400" dirty="0" smtClean="0">
                <a:hlinkClick r:id="rId4"/>
              </a:rPr>
              <a:t>http</a:t>
            </a:r>
            <a:r>
              <a:rPr lang="ro-RO" sz="1400" dirty="0">
                <a:hlinkClick r:id="rId4"/>
              </a:rPr>
              <a:t>://</a:t>
            </a:r>
            <a:r>
              <a:rPr lang="ro-RO" sz="1400" dirty="0" smtClean="0">
                <a:hlinkClick r:id="rId4"/>
              </a:rPr>
              <a:t>inspire.ec.europa.eu/auto-created-vocabulary-2/guidance-document</a:t>
            </a:r>
            <a:r>
              <a:rPr lang="ro-RO" sz="1400" dirty="0" smtClean="0"/>
              <a:t> </a:t>
            </a:r>
          </a:p>
          <a:p>
            <a:endParaRPr lang="ro-RO" dirty="0"/>
          </a:p>
          <a:p>
            <a:r>
              <a:rPr lang="ro-RO" sz="2400" dirty="0" smtClean="0"/>
              <a:t>Două scheme XSD 3.0 vs. 4.0</a:t>
            </a:r>
          </a:p>
          <a:p>
            <a:endParaRPr lang="ro-RO" sz="2400" dirty="0"/>
          </a:p>
          <a:p>
            <a:r>
              <a:rPr lang="ro-RO" sz="2400" dirty="0" smtClean="0"/>
              <a:t>Relații one-to-many </a:t>
            </a:r>
          </a:p>
        </p:txBody>
      </p:sp>
    </p:spTree>
    <p:extLst>
      <p:ext uri="{BB962C8B-B14F-4D97-AF65-F5344CB8AC3E}">
        <p14:creationId xmlns:p14="http://schemas.microsoft.com/office/powerpoint/2010/main" val="1366911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Technologie</a:t>
            </a:r>
            <a:r>
              <a:rPr lang="ro-RO" sz="3200" dirty="0" smtClean="0"/>
              <a:t> – </a:t>
            </a:r>
            <a:r>
              <a:rPr lang="ro-RO" sz="3200" dirty="0"/>
              <a:t>De la SHP la Complex Feature Types</a:t>
            </a:r>
            <a:endParaRPr lang="en-US" sz="32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37456" t="37563" r="37719" b="40448"/>
          <a:stretch/>
        </p:blipFill>
        <p:spPr>
          <a:xfrm>
            <a:off x="2902006" y="1005492"/>
            <a:ext cx="2202342" cy="10972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835" y="1150272"/>
            <a:ext cx="2752725" cy="9525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4522" y="2335452"/>
            <a:ext cx="5016389" cy="28451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549"/>
          <a:stretch/>
        </p:blipFill>
        <p:spPr>
          <a:xfrm>
            <a:off x="1707099" y="2335452"/>
            <a:ext cx="5029200" cy="2820544"/>
          </a:xfrm>
          <a:prstGeom prst="rect">
            <a:avLst/>
          </a:prstGeom>
        </p:spPr>
      </p:pic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367706"/>
              </p:ext>
            </p:extLst>
          </p:nvPr>
        </p:nvGraphicFramePr>
        <p:xfrm>
          <a:off x="1803439" y="5308029"/>
          <a:ext cx="10346838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73419"/>
                <a:gridCol w="517341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 </a:t>
                      </a:r>
                      <a:r>
                        <a:rPr lang="ro-RO" dirty="0" smtClean="0"/>
                        <a:t>proiecte </a:t>
                      </a:r>
                      <a:r>
                        <a:rPr lang="en-US" dirty="0" smtClean="0"/>
                        <a:t>ETL</a:t>
                      </a:r>
                      <a:r>
                        <a:rPr lang="en-US" baseline="0" dirty="0" smtClean="0"/>
                        <a:t>: 1 per Inspire Data Theme &gt; 4 GML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r>
                        <a:rPr lang="en-US" baseline="0" dirty="0" smtClean="0"/>
                        <a:t> </a:t>
                      </a:r>
                      <a:r>
                        <a:rPr lang="ro-RO" baseline="0" dirty="0" smtClean="0"/>
                        <a:t>proiect </a:t>
                      </a:r>
                      <a:r>
                        <a:rPr lang="en-US" baseline="0" dirty="0" smtClean="0"/>
                        <a:t>ETL </a:t>
                      </a:r>
                      <a:r>
                        <a:rPr lang="ro-RO" baseline="0" dirty="0" smtClean="0"/>
                        <a:t>pentru toate </a:t>
                      </a:r>
                      <a:r>
                        <a:rPr lang="en-US" baseline="0" dirty="0" smtClean="0"/>
                        <a:t>4 Data Themes &gt; 1 GML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Ușor</a:t>
                      </a:r>
                      <a:r>
                        <a:rPr lang="ro-RO" baseline="0" dirty="0" smtClean="0"/>
                        <a:t> de folosit, GUI modern &amp; procese </a:t>
                      </a:r>
                      <a:r>
                        <a:rPr lang="en-US" dirty="0" smtClean="0"/>
                        <a:t>E</a:t>
                      </a:r>
                      <a:r>
                        <a:rPr lang="ro-RO" dirty="0" smtClean="0"/>
                        <a:t>TL puternice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GUI</a:t>
                      </a:r>
                      <a:r>
                        <a:rPr lang="ro-RO" baseline="0" dirty="0" smtClean="0"/>
                        <a:t> clasic</a:t>
                      </a:r>
                      <a:r>
                        <a:rPr lang="en-US" baseline="0" dirty="0" smtClean="0"/>
                        <a:t>, </a:t>
                      </a:r>
                      <a:r>
                        <a:rPr lang="ro-RO" baseline="0" dirty="0" smtClean="0"/>
                        <a:t>curbă abruptă de învățare</a:t>
                      </a:r>
                      <a:r>
                        <a:rPr lang="en-US" baseline="0" dirty="0" smtClean="0"/>
                        <a:t>, </a:t>
                      </a:r>
                      <a:r>
                        <a:rPr lang="ro-RO" baseline="0" dirty="0" smtClean="0"/>
                        <a:t>neintuitiv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Preview GIS și mapare minimală</a:t>
                      </a:r>
                      <a:r>
                        <a:rPr lang="ro-RO" baseline="0" dirty="0" smtClean="0"/>
                        <a:t> de atribute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Mapare completă de atribute</a:t>
                      </a:r>
                      <a:r>
                        <a:rPr lang="en-US" baseline="0" dirty="0" smtClean="0"/>
                        <a:t>, </a:t>
                      </a:r>
                      <a:r>
                        <a:rPr lang="ro-RO" baseline="0" dirty="0" smtClean="0"/>
                        <a:t>fără să te țină de mână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Suport doar</a:t>
                      </a:r>
                      <a:r>
                        <a:rPr lang="ro-RO" baseline="0" dirty="0" smtClean="0"/>
                        <a:t> pentru BD </a:t>
                      </a:r>
                      <a:r>
                        <a:rPr lang="en-US" dirty="0" err="1" smtClean="0"/>
                        <a:t>PostGIS</a:t>
                      </a:r>
                      <a:r>
                        <a:rPr lang="en-US" baseline="0" dirty="0" smtClean="0"/>
                        <a:t> + PostgreSQL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Suport</a:t>
                      </a:r>
                      <a:r>
                        <a:rPr lang="ro-RO" baseline="0" dirty="0" smtClean="0"/>
                        <a:t> pentru multiple sisteme de bază de date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5" name="Straight Connector 24"/>
          <p:cNvCxnSpPr/>
          <p:nvPr/>
        </p:nvCxnSpPr>
        <p:spPr>
          <a:xfrm>
            <a:off x="6964323" y="1101189"/>
            <a:ext cx="0" cy="55973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131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/>
              <a:t>– De la SHP la Complex Feature Types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9" t="3160" r="11935" b="25585"/>
          <a:stretch/>
        </p:blipFill>
        <p:spPr>
          <a:xfrm>
            <a:off x="1845824" y="1024236"/>
            <a:ext cx="6508655" cy="19909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785412" y="1004047"/>
            <a:ext cx="332590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au:AdministrativeUnit – polygon</a:t>
            </a:r>
          </a:p>
          <a:p>
            <a:endParaRPr lang="ro-RO" dirty="0" smtClean="0"/>
          </a:p>
          <a:p>
            <a:r>
              <a:rPr lang="ro-RO" dirty="0" smtClean="0"/>
              <a:t>5 nivele: LAU-2, NUTS3, NUTS2, NUTS1, NUTS0</a:t>
            </a:r>
          </a:p>
          <a:p>
            <a:endParaRPr lang="ro-RO" dirty="0"/>
          </a:p>
          <a:p>
            <a:r>
              <a:rPr lang="ro-RO" dirty="0" smtClean="0"/>
              <a:t>upperLevel</a:t>
            </a:r>
            <a:r>
              <a:rPr lang="ro-RO" dirty="0"/>
              <a:t> </a:t>
            </a:r>
            <a:r>
              <a:rPr lang="ro-RO" dirty="0" smtClean="0"/>
              <a:t>(relație 1:1)</a:t>
            </a:r>
          </a:p>
          <a:p>
            <a:r>
              <a:rPr lang="ro-RO" dirty="0" smtClean="0"/>
              <a:t>*lowerLevel (relație 1:M)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815803269"/>
              </p:ext>
            </p:extLst>
          </p:nvPr>
        </p:nvGraphicFramePr>
        <p:xfrm>
          <a:off x="479877" y="3300600"/>
          <a:ext cx="8971335" cy="33159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785412" y="3255377"/>
            <a:ext cx="2711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NUTS 2 </a:t>
            </a:r>
            <a:r>
              <a:rPr lang="ro-RO" dirty="0" smtClean="0"/>
              <a:t>(Regiuni devoltare)</a:t>
            </a:r>
            <a:endParaRPr lang="en-US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785411" y="3878169"/>
            <a:ext cx="16946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NUTS 3 </a:t>
            </a:r>
            <a:r>
              <a:rPr lang="ro-RO" dirty="0" smtClean="0"/>
              <a:t>(Județe)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8785411" y="4580845"/>
            <a:ext cx="290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/>
              <a:t>LAU-2 </a:t>
            </a:r>
            <a:r>
              <a:rPr lang="ro-RO" dirty="0" smtClean="0"/>
              <a:t>(Comune, orașe, mun)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576047" y="3440043"/>
            <a:ext cx="312868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7987550" y="4052047"/>
            <a:ext cx="681317" cy="89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050306" y="4524051"/>
            <a:ext cx="0" cy="20925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8059271" y="4765511"/>
            <a:ext cx="60959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094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6" grpId="0">
        <p:bldAsOne/>
      </p:bldGraphic>
      <p:bldP spid="7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/>
              <a:t>– De la SHP la Complex Feature Types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16" b="12493"/>
          <a:stretch/>
        </p:blipFill>
        <p:spPr>
          <a:xfrm>
            <a:off x="1767487" y="959222"/>
            <a:ext cx="10058400" cy="29678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7" b="30990"/>
          <a:stretch/>
        </p:blipFill>
        <p:spPr>
          <a:xfrm>
            <a:off x="1813831" y="4450347"/>
            <a:ext cx="10058400" cy="23149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57723" y="4011283"/>
            <a:ext cx="4662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u="sng" dirty="0" smtClean="0"/>
              <a:t>5 Nivele Adm, 4 tabele de </a:t>
            </a:r>
            <a:r>
              <a:rPr lang="ro-RO" b="1" u="sng" dirty="0" smtClean="0"/>
              <a:t>legătură, 60+ mapări</a:t>
            </a:r>
            <a:endParaRPr lang="en-US" b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6418729" y="4011283"/>
            <a:ext cx="4867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dirty="0" smtClean="0"/>
              <a:t>LAU-2 vs. NUTS 0</a:t>
            </a:r>
            <a:endParaRPr lang="en-US" dirty="0"/>
          </a:p>
        </p:txBody>
      </p:sp>
      <p:sp>
        <p:nvSpPr>
          <p:cNvPr id="22" name="Down Arrow 21"/>
          <p:cNvSpPr/>
          <p:nvPr/>
        </p:nvSpPr>
        <p:spPr>
          <a:xfrm>
            <a:off x="9672918" y="4164730"/>
            <a:ext cx="430306" cy="6001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Down Arrow 28"/>
          <p:cNvSpPr/>
          <p:nvPr/>
        </p:nvSpPr>
        <p:spPr>
          <a:xfrm rot="10800000">
            <a:off x="7652899" y="3596170"/>
            <a:ext cx="430306" cy="6618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323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907167"/>
              </p:ext>
            </p:extLst>
          </p:nvPr>
        </p:nvGraphicFramePr>
        <p:xfrm>
          <a:off x="1767487" y="2241918"/>
          <a:ext cx="4588540" cy="33832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588540"/>
              </a:tblGrid>
              <a:tr h="356498"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SQL Server </a:t>
                      </a:r>
                      <a:r>
                        <a:rPr lang="ro-RO" baseline="0" dirty="0" smtClean="0"/>
                        <a:t>procuție </a:t>
                      </a:r>
                      <a:r>
                        <a:rPr lang="en-US" baseline="0" dirty="0" smtClean="0"/>
                        <a:t>&gt; PostgreSQL Db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Fără</a:t>
                      </a:r>
                      <a:r>
                        <a:rPr lang="ro-RO" baseline="0" dirty="0" smtClean="0"/>
                        <a:t> suport </a:t>
                      </a:r>
                      <a:r>
                        <a:rPr lang="en-US" baseline="0" dirty="0" smtClean="0"/>
                        <a:t>XSD </a:t>
                      </a:r>
                      <a:r>
                        <a:rPr lang="ro-RO" baseline="0" dirty="0" smtClean="0"/>
                        <a:t>multiplu</a:t>
                      </a:r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Nu s-a</a:t>
                      </a:r>
                      <a:r>
                        <a:rPr lang="ro-RO" baseline="0" dirty="0" smtClean="0"/>
                        <a:t> putut realiza </a:t>
                      </a:r>
                      <a:r>
                        <a:rPr lang="en-US" baseline="0" dirty="0" smtClean="0"/>
                        <a:t>self-join </a:t>
                      </a:r>
                      <a:r>
                        <a:rPr lang="ro-RO" baseline="0" dirty="0" smtClean="0"/>
                        <a:t>pe același tabel</a:t>
                      </a:r>
                      <a:endParaRPr lang="en-US" baseline="0" dirty="0" smtClean="0"/>
                    </a:p>
                    <a:p>
                      <a:pPr algn="ctr"/>
                      <a:r>
                        <a:rPr lang="en-US" baseline="0" dirty="0" smtClean="0"/>
                        <a:t>(1:M relationship)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Multe transformări</a:t>
                      </a:r>
                      <a:r>
                        <a:rPr lang="ro-RO" baseline="0" dirty="0" smtClean="0"/>
                        <a:t> </a:t>
                      </a:r>
                      <a:r>
                        <a:rPr lang="en-US" baseline="0" dirty="0" smtClean="0"/>
                        <a:t>ETL </a:t>
                      </a:r>
                      <a:r>
                        <a:rPr lang="ro-RO" baseline="0" dirty="0" smtClean="0"/>
                        <a:t>nu au echivalent în </a:t>
                      </a:r>
                      <a:r>
                        <a:rPr lang="en-US" baseline="0" dirty="0" err="1" smtClean="0"/>
                        <a:t>Appschema</a:t>
                      </a:r>
                      <a:r>
                        <a:rPr lang="en-US" baseline="0" dirty="0" smtClean="0"/>
                        <a:t> + </a:t>
                      </a:r>
                      <a:r>
                        <a:rPr lang="en-US" baseline="0" dirty="0" err="1" smtClean="0"/>
                        <a:t>Geoserver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/>
              <a:t>– De la SHP la Complex Feature Types</a:t>
            </a:r>
            <a:endParaRPr lang="en-US" sz="32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2486" y="3052084"/>
            <a:ext cx="3962702" cy="119904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/>
          <a:srcRect l="37456" t="37563" r="37719" b="40448"/>
          <a:stretch/>
        </p:blipFill>
        <p:spPr>
          <a:xfrm>
            <a:off x="2902006" y="1005492"/>
            <a:ext cx="2202342" cy="10972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835" y="1097107"/>
            <a:ext cx="2752725" cy="952500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6021866"/>
              </p:ext>
            </p:extLst>
          </p:nvPr>
        </p:nvGraphicFramePr>
        <p:xfrm>
          <a:off x="7460927" y="2226775"/>
          <a:ext cx="4588540" cy="22047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588540"/>
              </a:tblGrid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Foarte lent pe</a:t>
                      </a:r>
                      <a:r>
                        <a:rPr lang="en-US" dirty="0" smtClean="0"/>
                        <a:t> SQL Server; </a:t>
                      </a:r>
                      <a:r>
                        <a:rPr lang="en-US" dirty="0" err="1" smtClean="0"/>
                        <a:t>pgSQL</a:t>
                      </a:r>
                      <a:r>
                        <a:rPr lang="ro-RO" baseline="0" dirty="0" smtClean="0"/>
                        <a:t> – viteză ++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baseline="0" dirty="0" smtClean="0"/>
                        <a:t>Funcțiile ETL ale programului sunt incompatibile cu cerințe WFS</a:t>
                      </a:r>
                      <a:r>
                        <a:rPr lang="en-US" baseline="0" dirty="0" smtClean="0"/>
                        <a:t>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o-RO" baseline="0" dirty="0" smtClean="0"/>
                        <a:t>Software</a:t>
                      </a:r>
                      <a:r>
                        <a:rPr lang="en-US" baseline="0" dirty="0" smtClean="0"/>
                        <a:t>: </a:t>
                      </a:r>
                      <a:r>
                        <a:rPr lang="ro-RO" baseline="0" dirty="0" smtClean="0"/>
                        <a:t>valori declarate la mapare</a:t>
                      </a:r>
                      <a:endParaRPr lang="en-US" baseline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o-RO" baseline="0" dirty="0" smtClean="0"/>
                        <a:t>Filtre d</a:t>
                      </a:r>
                      <a:r>
                        <a:rPr lang="en-US" baseline="0" dirty="0" smtClean="0"/>
                        <a:t>in </a:t>
                      </a:r>
                      <a:r>
                        <a:rPr lang="en-US" baseline="0" dirty="0" err="1" smtClean="0"/>
                        <a:t>StoredQueries</a:t>
                      </a:r>
                      <a:r>
                        <a:rPr lang="en-US" baseline="0" dirty="0" smtClean="0"/>
                        <a:t> =&gt; </a:t>
                      </a:r>
                      <a:r>
                        <a:rPr lang="en-US" baseline="0" dirty="0" err="1" smtClean="0"/>
                        <a:t>eror</a:t>
                      </a:r>
                      <a:r>
                        <a:rPr lang="ro-RO" baseline="0" dirty="0" smtClean="0"/>
                        <a:t>i</a:t>
                      </a:r>
                      <a:r>
                        <a:rPr lang="en-US" baseline="0" dirty="0" smtClean="0"/>
                        <a:t> </a:t>
                      </a:r>
                      <a:r>
                        <a:rPr lang="ro-RO" baseline="0" dirty="0" smtClean="0"/>
                        <a:t>dacă valori nu sunt în BD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o-RO" dirty="0" smtClean="0"/>
                        <a:t>Ordinea de mapare a atributelor este crucială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6" name="Straight Connector 25"/>
          <p:cNvCxnSpPr/>
          <p:nvPr/>
        </p:nvCxnSpPr>
        <p:spPr>
          <a:xfrm>
            <a:off x="6964323" y="1101189"/>
            <a:ext cx="0" cy="55973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229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/>
              <a:t>– De la SHP la Complex Feature Types</a:t>
            </a:r>
            <a:endParaRPr lang="en-US" sz="32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37456" t="37563" r="37719" b="40448"/>
          <a:stretch/>
        </p:blipFill>
        <p:spPr>
          <a:xfrm>
            <a:off x="2902006" y="1005492"/>
            <a:ext cx="2202342" cy="10972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835" y="1097107"/>
            <a:ext cx="2752725" cy="952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90780" y="2427700"/>
            <a:ext cx="9938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o-RO" sz="2400" dirty="0"/>
              <a:t>HALE </a:t>
            </a:r>
            <a:r>
              <a:rPr lang="ro-RO" sz="2400" b="1" i="1" dirty="0" smtClean="0"/>
              <a:t>mai simplu </a:t>
            </a:r>
            <a:r>
              <a:rPr lang="en-US" sz="2400" dirty="0" smtClean="0"/>
              <a:t>&amp; </a:t>
            </a:r>
            <a:r>
              <a:rPr lang="ro-RO" sz="2400" b="1" i="1" dirty="0" smtClean="0"/>
              <a:t>rapid </a:t>
            </a:r>
            <a:r>
              <a:rPr lang="en-US" sz="2400" dirty="0" smtClean="0"/>
              <a:t>– map</a:t>
            </a:r>
            <a:r>
              <a:rPr lang="ro-RO" sz="2400" dirty="0" smtClean="0"/>
              <a:t>ări de atribute</a:t>
            </a:r>
            <a:endParaRPr lang="ro-RO" sz="2400" dirty="0"/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o-RO" sz="2400" dirty="0"/>
              <a:t>Go Publisher </a:t>
            </a:r>
            <a:r>
              <a:rPr lang="en-US" sz="2400" dirty="0" smtClean="0"/>
              <a:t>– </a:t>
            </a:r>
            <a:r>
              <a:rPr lang="ro-RO" sz="2400" b="1" i="1" dirty="0" smtClean="0"/>
              <a:t>puternic </a:t>
            </a:r>
            <a:r>
              <a:rPr lang="en-US" sz="2400" dirty="0" smtClean="0"/>
              <a:t>&amp; </a:t>
            </a:r>
            <a:r>
              <a:rPr lang="ro-RO" sz="2400" dirty="0" smtClean="0"/>
              <a:t>configurări </a:t>
            </a:r>
            <a:r>
              <a:rPr lang="ro-RO" sz="2400" b="1" i="1" dirty="0" smtClean="0"/>
              <a:t>avansate</a:t>
            </a:r>
            <a:endParaRPr lang="ro-RO" sz="2400" b="1" i="1" dirty="0"/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o-RO" sz="2400" dirty="0"/>
              <a:t>HALE </a:t>
            </a:r>
            <a:r>
              <a:rPr lang="en-US" sz="2400" dirty="0" smtClean="0"/>
              <a:t>limit</a:t>
            </a:r>
            <a:r>
              <a:rPr lang="ro-RO" sz="2400" dirty="0" smtClean="0"/>
              <a:t>at</a:t>
            </a:r>
            <a:r>
              <a:rPr lang="en-US" sz="2400" dirty="0" smtClean="0"/>
              <a:t> </a:t>
            </a:r>
            <a:r>
              <a:rPr lang="ro-RO" sz="2400" dirty="0" smtClean="0"/>
              <a:t>la </a:t>
            </a:r>
            <a:r>
              <a:rPr lang="ro-RO" sz="2400" b="1" i="1" dirty="0" smtClean="0"/>
              <a:t>PostgreSQL</a:t>
            </a:r>
            <a:r>
              <a:rPr lang="en-US" sz="2400" b="1" i="1" dirty="0"/>
              <a:t>+</a:t>
            </a:r>
            <a:r>
              <a:rPr lang="ro-RO" sz="2400" b="1" i="1" dirty="0" err="1" smtClean="0"/>
              <a:t>PostGIS</a:t>
            </a:r>
            <a:r>
              <a:rPr lang="ro-RO" sz="2400" dirty="0" smtClean="0"/>
              <a:t> </a:t>
            </a:r>
            <a:r>
              <a:rPr lang="en-US" sz="2400" dirty="0" smtClean="0"/>
              <a:t>&amp; </a:t>
            </a:r>
            <a:r>
              <a:rPr lang="ro-RO" sz="2400" b="1" i="1" dirty="0" err="1" smtClean="0"/>
              <a:t>SpatiaLite</a:t>
            </a:r>
            <a:endParaRPr lang="ro-RO" sz="2400" b="1" i="1" dirty="0"/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o-RO" sz="2400" dirty="0"/>
              <a:t>Go Publisher </a:t>
            </a:r>
            <a:r>
              <a:rPr lang="ro-RO" sz="2400" dirty="0" smtClean="0"/>
              <a:t>merge cu </a:t>
            </a:r>
            <a:r>
              <a:rPr lang="ro-RO" sz="2400" b="1" i="1" dirty="0" smtClean="0"/>
              <a:t>Oracle</a:t>
            </a:r>
            <a:r>
              <a:rPr lang="ro-RO" sz="2400" dirty="0"/>
              <a:t>, </a:t>
            </a:r>
            <a:r>
              <a:rPr lang="ro-RO" sz="2400" b="1" i="1" dirty="0"/>
              <a:t>PostgreSQL </a:t>
            </a:r>
            <a:r>
              <a:rPr lang="en-US" sz="2400" dirty="0" smtClean="0"/>
              <a:t>&amp; </a:t>
            </a:r>
            <a:r>
              <a:rPr lang="ro-RO" sz="2400" b="1" i="1" dirty="0" smtClean="0"/>
              <a:t>MSSQL</a:t>
            </a:r>
            <a:r>
              <a:rPr lang="ro-RO" sz="2400" dirty="0"/>
              <a:t>; </a:t>
            </a:r>
            <a:endParaRPr lang="en-US" sz="2400" dirty="0" smtClean="0"/>
          </a:p>
          <a:p>
            <a:pPr algn="just">
              <a:lnSpc>
                <a:spcPct val="150000"/>
              </a:lnSpc>
            </a:pPr>
            <a:r>
              <a:rPr lang="en-US" sz="2400" dirty="0"/>
              <a:t>	</a:t>
            </a:r>
            <a:r>
              <a:rPr lang="ro-RO" sz="2400" dirty="0" smtClean="0"/>
              <a:t>conceput pt. Oracle SDO – unele probleme cu geometrie </a:t>
            </a:r>
            <a:r>
              <a:rPr lang="en-US" sz="2400" dirty="0" smtClean="0"/>
              <a:t>MSSQ</a:t>
            </a:r>
            <a:r>
              <a:rPr lang="ro-RO" sz="2400" dirty="0" smtClean="0"/>
              <a:t>L</a:t>
            </a:r>
            <a:endParaRPr lang="ro-RO" sz="2400" dirty="0"/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o-RO" sz="2400" dirty="0"/>
              <a:t>HALE </a:t>
            </a:r>
            <a:r>
              <a:rPr lang="en-US" sz="2400" dirty="0" smtClean="0"/>
              <a:t>– </a:t>
            </a:r>
            <a:r>
              <a:rPr lang="ro-RO" sz="2400" dirty="0" smtClean="0"/>
              <a:t>utilizare largă</a:t>
            </a:r>
            <a:r>
              <a:rPr lang="en-US" sz="2400" dirty="0" smtClean="0"/>
              <a:t>; </a:t>
            </a:r>
            <a:r>
              <a:rPr lang="ro-RO" sz="2400" dirty="0" smtClean="0"/>
              <a:t>comunitate activă care dezvoltă și repară buguri</a:t>
            </a:r>
            <a:endParaRPr lang="ro-RO" sz="2400" dirty="0"/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o-RO" sz="2400" dirty="0"/>
              <a:t>Go Publisher </a:t>
            </a:r>
            <a:r>
              <a:rPr lang="ro-RO" sz="2400" dirty="0" smtClean="0"/>
              <a:t>licențiat </a:t>
            </a:r>
            <a:r>
              <a:rPr lang="en-US" sz="2400" dirty="0" smtClean="0"/>
              <a:t>- </a:t>
            </a:r>
            <a:r>
              <a:rPr lang="en-US" sz="2400" b="1" i="1" dirty="0" smtClean="0"/>
              <a:t>support</a:t>
            </a:r>
            <a:r>
              <a:rPr lang="en-US" sz="2400" dirty="0" smtClean="0"/>
              <a:t> &amp; </a:t>
            </a:r>
            <a:r>
              <a:rPr lang="en-US" sz="2400" b="1" i="1" dirty="0" err="1" smtClean="0"/>
              <a:t>uptdat</a:t>
            </a:r>
            <a:r>
              <a:rPr lang="ro-RO" sz="2400" b="1" i="1" dirty="0" smtClean="0"/>
              <a:t>uri</a:t>
            </a:r>
            <a:r>
              <a:rPr lang="en-US" sz="2400" b="1" i="1" dirty="0" smtClean="0"/>
              <a:t> </a:t>
            </a:r>
            <a:r>
              <a:rPr lang="en-US" sz="2400" dirty="0" smtClean="0"/>
              <a:t>(SW v4.0 – 100% </a:t>
            </a:r>
            <a:r>
              <a:rPr lang="ro-RO" sz="2400" dirty="0" smtClean="0"/>
              <a:t>conformitate</a:t>
            </a:r>
            <a:r>
              <a:rPr lang="en-US" sz="2400" dirty="0" smtClean="0"/>
              <a:t>)</a:t>
            </a:r>
            <a:endParaRPr lang="ro-RO" sz="2400" dirty="0"/>
          </a:p>
        </p:txBody>
      </p:sp>
    </p:spTree>
    <p:extLst>
      <p:ext uri="{BB962C8B-B14F-4D97-AF65-F5344CB8AC3E}">
        <p14:creationId xmlns:p14="http://schemas.microsoft.com/office/powerpoint/2010/main" val="77751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Validare </a:t>
            </a:r>
            <a:r>
              <a:rPr lang="ro-RO" sz="3200" dirty="0"/>
              <a:t>– De la SHP la Complex Feature </a:t>
            </a:r>
            <a:r>
              <a:rPr lang="ro-RO" sz="3200" dirty="0" smtClean="0"/>
              <a:t>Types</a:t>
            </a:r>
            <a:endParaRPr lang="en-US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9074" y="1034798"/>
            <a:ext cx="5657911" cy="55810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651" y="1094553"/>
            <a:ext cx="2038350" cy="2247900"/>
          </a:xfrm>
          <a:prstGeom prst="rect">
            <a:avLst/>
          </a:prstGeom>
        </p:spPr>
      </p:pic>
      <p:sp>
        <p:nvSpPr>
          <p:cNvPr id="8" name="Plus 7"/>
          <p:cNvSpPr/>
          <p:nvPr/>
        </p:nvSpPr>
        <p:spPr>
          <a:xfrm>
            <a:off x="9428070" y="2000157"/>
            <a:ext cx="436692" cy="43669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986680" y="1460601"/>
            <a:ext cx="21246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 smtClean="0"/>
              <a:t>Plugins ++ :</a:t>
            </a:r>
          </a:p>
          <a:p>
            <a:r>
              <a:rPr lang="ro-RO" sz="2000" dirty="0" smtClean="0"/>
              <a:t>WFS 2.0</a:t>
            </a:r>
          </a:p>
          <a:p>
            <a:r>
              <a:rPr lang="ro-RO" sz="2000" dirty="0" smtClean="0"/>
              <a:t>GML Loader</a:t>
            </a:r>
          </a:p>
          <a:p>
            <a:r>
              <a:rPr lang="ro-RO" sz="2000" dirty="0" smtClean="0"/>
              <a:t>Complex GML info</a:t>
            </a:r>
            <a:endParaRPr lang="en-US" sz="24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9934" y="3683165"/>
            <a:ext cx="2924134" cy="2924134"/>
          </a:xfrm>
          <a:prstGeom prst="rect">
            <a:avLst/>
          </a:prstGeom>
        </p:spPr>
      </p:pic>
      <p:sp>
        <p:nvSpPr>
          <p:cNvPr id="11" name="Right Arrow 10"/>
          <p:cNvSpPr/>
          <p:nvPr/>
        </p:nvSpPr>
        <p:spPr>
          <a:xfrm>
            <a:off x="6343376" y="3303231"/>
            <a:ext cx="1461247" cy="6653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96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1479074" y="133350"/>
            <a:ext cx="1071292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Validare </a:t>
            </a:r>
            <a:r>
              <a:rPr lang="ro-RO" sz="3200" dirty="0"/>
              <a:t>– De la SHP la Complex Feature </a:t>
            </a:r>
            <a:r>
              <a:rPr lang="ro-RO" sz="3200" dirty="0" smtClean="0"/>
              <a:t>Types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1767487" y="927965"/>
            <a:ext cx="101090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sz="2400" dirty="0" smtClean="0"/>
              <a:t>Serviciul de validarea eENV </a:t>
            </a:r>
            <a:r>
              <a:rPr lang="ro-RO" sz="2400" dirty="0"/>
              <a:t>plus </a:t>
            </a:r>
            <a:r>
              <a:rPr lang="ro-RO" sz="2400" dirty="0" smtClean="0"/>
              <a:t>- </a:t>
            </a:r>
            <a:r>
              <a:rPr lang="ro-RO" dirty="0">
                <a:hlinkClick r:id="rId2"/>
              </a:rPr>
              <a:t>http://cloud.epsilon-italia.it/eenvplus_new/</a:t>
            </a:r>
            <a:r>
              <a:rPr lang="ro-RO" dirty="0"/>
              <a:t>; 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sz="2400" dirty="0" smtClean="0"/>
              <a:t>Validare cu schematron pentru Protected Sites</a:t>
            </a:r>
            <a:r>
              <a:rPr lang="en-US" sz="2400" dirty="0" smtClean="0"/>
              <a:t>;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CITE </a:t>
            </a:r>
            <a:r>
              <a:rPr lang="en-US" sz="2400" dirty="0" err="1" smtClean="0"/>
              <a:t>Teamengine</a:t>
            </a:r>
            <a:r>
              <a:rPr lang="en-US" sz="2400" dirty="0" smtClean="0"/>
              <a:t> (OGC) </a:t>
            </a:r>
            <a:r>
              <a:rPr lang="ro-RO" sz="2400" dirty="0" smtClean="0"/>
              <a:t>pentru validare generică </a:t>
            </a:r>
            <a:r>
              <a:rPr lang="en-US" sz="2400" dirty="0" smtClean="0"/>
              <a:t>GML 3.2; 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sz="2400" dirty="0" smtClean="0"/>
              <a:t>Fără constrângeri specifice </a:t>
            </a:r>
            <a:r>
              <a:rPr lang="en-US" sz="2400" dirty="0" smtClean="0"/>
              <a:t>INSPIRE;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 err="1" smtClean="0"/>
              <a:t>Imposib</a:t>
            </a:r>
            <a:r>
              <a:rPr lang="ro-RO" sz="2400" dirty="0" smtClean="0"/>
              <a:t>il de testat întregul set de date</a:t>
            </a:r>
            <a:r>
              <a:rPr lang="en-US" sz="2400" dirty="0" smtClean="0"/>
              <a:t>; </a:t>
            </a:r>
            <a:r>
              <a:rPr lang="ro-RO" sz="2400" dirty="0" smtClean="0"/>
              <a:t>limită de features per test: </a:t>
            </a:r>
            <a:r>
              <a:rPr lang="en-US" sz="2400" dirty="0" smtClean="0"/>
              <a:t>100-500;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sz="2400" dirty="0" smtClean="0"/>
              <a:t>Fișierul GML poate avea erori ascunse </a:t>
            </a:r>
            <a:r>
              <a:rPr lang="en-US" sz="2400" dirty="0" smtClean="0"/>
              <a:t>- geometry validation: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sz="2400" dirty="0" smtClean="0"/>
              <a:t>Direcția de scriere a geometriei </a:t>
            </a:r>
            <a:r>
              <a:rPr lang="en-US" sz="2400" dirty="0" smtClean="0"/>
              <a:t>CCW vs CW (</a:t>
            </a:r>
            <a:r>
              <a:rPr lang="ro-RO" sz="2400" dirty="0" smtClean="0"/>
              <a:t>mai ales - </a:t>
            </a:r>
            <a:r>
              <a:rPr lang="en-US" sz="2400" dirty="0" smtClean="0"/>
              <a:t>SHP/GDB)</a:t>
            </a:r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o-RO" sz="2400" dirty="0" smtClean="0"/>
              <a:t>Validarea geometriei simple features</a:t>
            </a:r>
            <a:r>
              <a:rPr lang="en-US" sz="2400" dirty="0" smtClean="0"/>
              <a:t>;</a:t>
            </a:r>
            <a:endParaRPr lang="ro-RO" sz="2400" dirty="0"/>
          </a:p>
        </p:txBody>
      </p:sp>
    </p:spTree>
    <p:extLst>
      <p:ext uri="{BB962C8B-B14F-4D97-AF65-F5344CB8AC3E}">
        <p14:creationId xmlns:p14="http://schemas.microsoft.com/office/powerpoint/2010/main" val="369302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4550735" y="5176083"/>
            <a:ext cx="764126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dirty="0" smtClean="0"/>
              <a:t>Publicarea datelor pe web</a:t>
            </a:r>
            <a:endParaRPr lang="en-US" sz="3200" dirty="0"/>
          </a:p>
        </p:txBody>
      </p:sp>
      <p:grpSp>
        <p:nvGrpSpPr>
          <p:cNvPr id="22" name="Group 21"/>
          <p:cNvGrpSpPr/>
          <p:nvPr/>
        </p:nvGrpSpPr>
        <p:grpSpPr>
          <a:xfrm rot="5400000">
            <a:off x="-2216220" y="3056929"/>
            <a:ext cx="5997338" cy="1393449"/>
            <a:chOff x="1394484" y="1932247"/>
            <a:chExt cx="5997338" cy="1393449"/>
          </a:xfrm>
        </p:grpSpPr>
        <p:sp>
          <p:nvSpPr>
            <p:cNvPr id="23" name="Oval 22"/>
            <p:cNvSpPr/>
            <p:nvPr/>
          </p:nvSpPr>
          <p:spPr>
            <a:xfrm>
              <a:off x="5998543" y="1932346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25" name="Teardrop 2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Freeform 2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27" name="Teardrop 2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29" name="Teardrop 28"/>
            <p:cNvSpPr/>
            <p:nvPr/>
          </p:nvSpPr>
          <p:spPr>
            <a:xfrm rot="2700000">
              <a:off x="1394484" y="1932247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Freeform 2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pic>
        <p:nvPicPr>
          <p:cNvPr id="7172" name="Picture 4" descr="http://s2.thingpic.com/images/SW/ieQT2MM1gk7Ac3b21zMpeLRj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479" y="1264314"/>
            <a:ext cx="5057775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450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8" cy="1393449"/>
            <a:chOff x="1394484" y="1932247"/>
            <a:chExt cx="5997338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6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4" y="1932247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Technologie </a:t>
            </a:r>
            <a:r>
              <a:rPr lang="ro-RO" sz="3200" dirty="0" smtClean="0"/>
              <a:t>–</a:t>
            </a:r>
            <a:r>
              <a:rPr lang="en-US" sz="3200" dirty="0"/>
              <a:t> </a:t>
            </a:r>
            <a:r>
              <a:rPr lang="ro-RO" sz="3200" dirty="0" smtClean="0"/>
              <a:t>servicii view &amp; download</a:t>
            </a:r>
            <a:endParaRPr lang="en-US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1757101" y="1078072"/>
            <a:ext cx="2525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400" b="1" dirty="0" smtClean="0"/>
              <a:t>Soluția comercială</a:t>
            </a:r>
            <a:endParaRPr lang="en-US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1767491" y="6186368"/>
            <a:ext cx="2130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400" b="1" dirty="0" smtClean="0"/>
              <a:t>Soluția FOSS4G</a:t>
            </a:r>
            <a:endParaRPr lang="en-US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857" y="4497727"/>
            <a:ext cx="2743200" cy="12559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257" y="1655702"/>
            <a:ext cx="2743200" cy="10028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982" y="1825825"/>
            <a:ext cx="2079242" cy="12801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278" y="4715443"/>
            <a:ext cx="2743200" cy="6446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431" y="3930228"/>
            <a:ext cx="2600688" cy="8859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985" y="1635535"/>
            <a:ext cx="2743200" cy="94920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7462" y="5045375"/>
            <a:ext cx="2743200" cy="64465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271098" y="5626873"/>
            <a:ext cx="20473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+</a:t>
            </a:r>
          </a:p>
          <a:p>
            <a:pPr algn="ctr"/>
            <a:r>
              <a:rPr lang="en-US" dirty="0" err="1" smtClean="0"/>
              <a:t>AppSchema</a:t>
            </a:r>
            <a:r>
              <a:rPr lang="en-US" dirty="0" smtClean="0"/>
              <a:t> &amp; HALE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09424" y="2538785"/>
            <a:ext cx="9781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+</a:t>
            </a:r>
          </a:p>
          <a:p>
            <a:r>
              <a:rPr lang="en-US" dirty="0" smtClean="0"/>
              <a:t>File GDB</a:t>
            </a:r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881963" y="3635895"/>
            <a:ext cx="99402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710227" y="1582269"/>
            <a:ext cx="0" cy="41699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8488329" y="1582269"/>
            <a:ext cx="0" cy="41699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626215" y="3459106"/>
            <a:ext cx="901209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b="1" dirty="0" smtClean="0"/>
              <a:t>RDBMS</a:t>
            </a:r>
            <a:endParaRPr lang="en-US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5391987" y="3459106"/>
            <a:ext cx="2358594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b="1" dirty="0" smtClean="0"/>
              <a:t>Web Mapping Services</a:t>
            </a:r>
            <a:endParaRPr lang="en-US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9095661" y="3441382"/>
            <a:ext cx="2235099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b="1" dirty="0" smtClean="0"/>
              <a:t>Web Feature Services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14163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8" cy="1393449"/>
            <a:chOff x="1394484" y="1932247"/>
            <a:chExt cx="5997338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6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4" y="1932247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 smtClean="0"/>
              <a:t>–</a:t>
            </a:r>
            <a:r>
              <a:rPr lang="en-US" sz="3200" dirty="0" smtClean="0"/>
              <a:t> </a:t>
            </a:r>
            <a:r>
              <a:rPr lang="ro-RO" sz="3200" dirty="0" smtClean="0"/>
              <a:t>servicii view WMS</a:t>
            </a:r>
            <a:endParaRPr 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1767734" y="957606"/>
            <a:ext cx="3090654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400" b="1" dirty="0" smtClean="0"/>
              <a:t>Web Mapping Services</a:t>
            </a:r>
            <a:endParaRPr lang="en-US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767487" y="1390982"/>
            <a:ext cx="1022603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b="1" dirty="0" smtClean="0"/>
              <a:t>ArcGIS </a:t>
            </a:r>
            <a:r>
              <a:rPr lang="en-US" sz="2200" dirty="0" smtClean="0"/>
              <a:t>Server WMS – </a:t>
            </a:r>
            <a:r>
              <a:rPr lang="ro-RO" sz="2200" b="1" i="1" dirty="0" smtClean="0"/>
              <a:t>suport </a:t>
            </a:r>
            <a:r>
              <a:rPr lang="ro-RO" sz="2200" b="1" i="1" dirty="0" smtClean="0"/>
              <a:t>SDL redus</a:t>
            </a:r>
            <a:r>
              <a:rPr lang="en-US" sz="2200" b="1" i="1" dirty="0" smtClean="0"/>
              <a:t> </a:t>
            </a:r>
            <a:r>
              <a:rPr lang="en-US" sz="2200" dirty="0" smtClean="0"/>
              <a:t>(1 default </a:t>
            </a:r>
            <a:r>
              <a:rPr lang="ro-RO" sz="2200" dirty="0" smtClean="0"/>
              <a:t>&amp; </a:t>
            </a:r>
            <a:r>
              <a:rPr lang="en-US" sz="2200" dirty="0" smtClean="0"/>
              <a:t>1 </a:t>
            </a:r>
            <a:r>
              <a:rPr lang="ro-RO" sz="2200" dirty="0" smtClean="0"/>
              <a:t>stil </a:t>
            </a:r>
            <a:r>
              <a:rPr lang="ro-RO" sz="2200" dirty="0" smtClean="0"/>
              <a:t>adițional</a:t>
            </a:r>
            <a:r>
              <a:rPr lang="ro-RO" sz="2200" dirty="0" smtClean="0"/>
              <a:t>, doar </a:t>
            </a:r>
            <a:r>
              <a:rPr lang="en-US" sz="2200" dirty="0" smtClean="0"/>
              <a:t>1 User Style)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 smtClean="0"/>
              <a:t>PS Portrayal req. &gt; 17 </a:t>
            </a:r>
            <a:r>
              <a:rPr lang="ro-RO" sz="2200" dirty="0" smtClean="0"/>
              <a:t>layere trebuie desenate pentru </a:t>
            </a:r>
            <a:r>
              <a:rPr lang="en-US" sz="2200" dirty="0" smtClean="0"/>
              <a:t>1 </a:t>
            </a:r>
            <a:r>
              <a:rPr lang="ro-RO" sz="2200" dirty="0" smtClean="0"/>
              <a:t>request </a:t>
            </a:r>
            <a:r>
              <a:rPr lang="en-US" sz="2200" dirty="0" smtClean="0"/>
              <a:t>GET Map</a:t>
            </a:r>
            <a:r>
              <a:rPr lang="ro-RO" sz="2200" dirty="0" smtClean="0"/>
              <a:t> </a:t>
            </a:r>
            <a:r>
              <a:rPr lang="en-US" sz="2200" dirty="0" smtClean="0"/>
              <a:t>&gt; </a:t>
            </a:r>
            <a:r>
              <a:rPr lang="en-US" sz="2200" b="1" i="1" dirty="0" smtClean="0"/>
              <a:t>time++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b="1" dirty="0" err="1" smtClean="0"/>
              <a:t>Geoserver</a:t>
            </a:r>
            <a:r>
              <a:rPr lang="en-US" sz="2200" b="1" dirty="0" smtClean="0"/>
              <a:t> </a:t>
            </a:r>
            <a:r>
              <a:rPr lang="en-US" sz="2200" dirty="0" smtClean="0"/>
              <a:t>– </a:t>
            </a:r>
            <a:r>
              <a:rPr lang="ro-RO" sz="2200" dirty="0" smtClean="0"/>
              <a:t>suport SLD extins </a:t>
            </a:r>
            <a:r>
              <a:rPr lang="en-US" sz="2200" dirty="0" smtClean="0"/>
              <a:t>(</a:t>
            </a:r>
            <a:r>
              <a:rPr lang="ro-RO" sz="2200" dirty="0" smtClean="0"/>
              <a:t>oferă multiple </a:t>
            </a:r>
            <a:r>
              <a:rPr lang="en-US" sz="2200" dirty="0" smtClean="0"/>
              <a:t>User styles &amp; </a:t>
            </a:r>
            <a:r>
              <a:rPr lang="ro-RO" sz="2200" dirty="0" smtClean="0"/>
              <a:t>capabilități de filtrare</a:t>
            </a:r>
            <a:r>
              <a:rPr lang="en-US" sz="2200" dirty="0" smtClean="0"/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o-RO" sz="2200" dirty="0" smtClean="0"/>
              <a:t>Multe stiluri pentru un singur layer, configurări puternice</a:t>
            </a:r>
            <a:endParaRPr lang="en-US" sz="2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5665" y="3659491"/>
            <a:ext cx="3977861" cy="30650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7363" y="3689083"/>
            <a:ext cx="5321629" cy="3063240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7108575" y="4895870"/>
            <a:ext cx="887506" cy="562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9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8" cy="1393449"/>
            <a:chOff x="1394484" y="1932247"/>
            <a:chExt cx="5997338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6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4" y="1932247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Validare </a:t>
            </a:r>
            <a:r>
              <a:rPr lang="ro-RO" sz="3200" dirty="0" smtClean="0"/>
              <a:t>–</a:t>
            </a:r>
            <a:r>
              <a:rPr lang="en-US" sz="3200" dirty="0" smtClean="0"/>
              <a:t> </a:t>
            </a:r>
            <a:r>
              <a:rPr lang="ro-RO" sz="3200" dirty="0" smtClean="0"/>
              <a:t>WMS monitorizate </a:t>
            </a:r>
            <a:r>
              <a:rPr lang="en-US" sz="3200" b="1" u="sng" dirty="0" err="1" smtClean="0"/>
              <a:t>Spatineo</a:t>
            </a:r>
            <a:r>
              <a:rPr lang="en-US" sz="3200" b="1" u="sng" dirty="0" smtClean="0"/>
              <a:t> Monitor</a:t>
            </a:r>
            <a:endParaRPr lang="en-US" sz="3200" b="1" u="sng" dirty="0"/>
          </a:p>
        </p:txBody>
      </p:sp>
      <p:pic>
        <p:nvPicPr>
          <p:cNvPr id="23" name="Picture 22" descr="cid:image026.png@01D1D3CB.4F625040"/>
          <p:cNvPicPr/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"/>
          <a:stretch/>
        </p:blipFill>
        <p:spPr bwMode="auto">
          <a:xfrm>
            <a:off x="1540356" y="872256"/>
            <a:ext cx="4572077" cy="2762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cid:image024.png@01D1D3CB.4F625040"/>
          <p:cNvPicPr/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742" y="4098538"/>
            <a:ext cx="4385986" cy="27561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id:image017.png@01D1D3CB.4F625040"/>
          <p:cNvPicPr/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4626" y="4213412"/>
            <a:ext cx="4287345" cy="264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id:image025.png@01D1D3CB.4F625040"/>
          <p:cNvPicPr/>
          <p:nvPr/>
        </p:nvPicPr>
        <p:blipFill rotWithShape="1"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"/>
          <a:stretch/>
        </p:blipFill>
        <p:spPr bwMode="auto">
          <a:xfrm>
            <a:off x="7913109" y="875092"/>
            <a:ext cx="4278891" cy="26058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1622277" y="3596259"/>
            <a:ext cx="4443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</a:rPr>
              <a:t>Superior</a:t>
            </a:r>
            <a:r>
              <a:rPr lang="en-US" dirty="0" smtClean="0">
                <a:solidFill>
                  <a:srgbClr val="FF0000"/>
                </a:solidFill>
              </a:rPr>
              <a:t>: </a:t>
            </a:r>
            <a:r>
              <a:rPr lang="en-US" dirty="0" smtClean="0"/>
              <a:t>T = 1.5s (</a:t>
            </a:r>
            <a:r>
              <a:rPr lang="en-US" dirty="0" err="1" smtClean="0"/>
              <a:t>avg</a:t>
            </a:r>
            <a:r>
              <a:rPr lang="en-US" dirty="0" smtClean="0"/>
              <a:t>), </a:t>
            </a:r>
            <a:r>
              <a:rPr lang="ro-RO" dirty="0" smtClean="0"/>
              <a:t>rapid</a:t>
            </a:r>
            <a:r>
              <a:rPr lang="en-US" dirty="0" smtClean="0"/>
              <a:t>,</a:t>
            </a:r>
            <a:r>
              <a:rPr lang="ro-RO" dirty="0" smtClean="0"/>
              <a:t> răsp. stabile</a:t>
            </a:r>
            <a:endParaRPr lang="en-US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13"/>
          <a:stretch/>
        </p:blipFill>
        <p:spPr>
          <a:xfrm rot="5400000">
            <a:off x="5827225" y="3298940"/>
            <a:ext cx="2743200" cy="8162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03120" y="3412649"/>
            <a:ext cx="2743200" cy="644652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6790713" y="1030679"/>
            <a:ext cx="0" cy="54359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269333" y="6186031"/>
            <a:ext cx="994183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WMS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703081" y="3589972"/>
            <a:ext cx="4426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</a:rPr>
              <a:t>Inferior</a:t>
            </a:r>
            <a:r>
              <a:rPr lang="en-US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/>
              <a:t>fre</a:t>
            </a:r>
            <a:r>
              <a:rPr lang="ro-RO" dirty="0" smtClean="0"/>
              <a:t>cvent  </a:t>
            </a:r>
            <a:r>
              <a:rPr lang="en-US" dirty="0" smtClean="0"/>
              <a:t>T&gt;5s, </a:t>
            </a:r>
            <a:r>
              <a:rPr lang="ro-RO" dirty="0" smtClean="0"/>
              <a:t>validare </a:t>
            </a:r>
            <a:r>
              <a:rPr lang="en-US" dirty="0" smtClean="0"/>
              <a:t>WMS</a:t>
            </a:r>
            <a:r>
              <a:rPr lang="ro-RO" dirty="0" smtClean="0"/>
              <a:t> - fail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07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8" cy="1393449"/>
            <a:chOff x="1394484" y="1932247"/>
            <a:chExt cx="5997338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6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4" y="1932247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 smtClean="0"/>
              <a:t>–</a:t>
            </a:r>
            <a:r>
              <a:rPr lang="en-US" sz="3200" dirty="0" smtClean="0"/>
              <a:t> </a:t>
            </a:r>
            <a:r>
              <a:rPr lang="ro-RO" sz="3200" dirty="0" smtClean="0"/>
              <a:t>servicii download WFS</a:t>
            </a:r>
            <a:endParaRPr lang="en-US" sz="32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/>
          <a:srcRect l="37456" t="37563" r="37719" b="40448"/>
          <a:stretch/>
        </p:blipFill>
        <p:spPr>
          <a:xfrm>
            <a:off x="1715533" y="1160069"/>
            <a:ext cx="2686578" cy="1338542"/>
          </a:xfrm>
          <a:prstGeom prst="rect">
            <a:avLst/>
          </a:prstGeom>
        </p:spPr>
      </p:pic>
      <p:sp>
        <p:nvSpPr>
          <p:cNvPr id="4" name="Right Arrow 3"/>
          <p:cNvSpPr/>
          <p:nvPr/>
        </p:nvSpPr>
        <p:spPr>
          <a:xfrm>
            <a:off x="4643632" y="970052"/>
            <a:ext cx="5170918" cy="1652865"/>
          </a:xfrm>
          <a:prstGeom prst="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b="1" dirty="0" smtClean="0"/>
              <a:t>Export Geoserver AppSchema</a:t>
            </a:r>
          </a:p>
          <a:p>
            <a:pPr algn="ctr"/>
            <a:r>
              <a:rPr lang="ro-RO" dirty="0" smtClean="0"/>
              <a:t>Transformări ETL simple 1:1</a:t>
            </a:r>
          </a:p>
          <a:p>
            <a:pPr algn="ctr"/>
            <a:r>
              <a:rPr lang="ro-RO" i="1" dirty="0" smtClean="0"/>
              <a:t>schemaLocation</a:t>
            </a:r>
            <a:r>
              <a:rPr lang="ro-RO" dirty="0" smtClean="0"/>
              <a:t>, </a:t>
            </a:r>
            <a:r>
              <a:rPr lang="ro-RO" i="1" dirty="0" smtClean="0"/>
              <a:t>namespaces</a:t>
            </a:r>
            <a:endParaRPr lang="en-US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550" y="1100797"/>
            <a:ext cx="1625397" cy="16253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81"/>
          <a:stretch/>
        </p:blipFill>
        <p:spPr>
          <a:xfrm>
            <a:off x="7512450" y="3055006"/>
            <a:ext cx="2019300" cy="1457861"/>
          </a:xfrm>
          <a:prstGeom prst="rect">
            <a:avLst/>
          </a:prstGeom>
        </p:spPr>
      </p:pic>
      <p:cxnSp>
        <p:nvCxnSpPr>
          <p:cNvPr id="9" name="Elbow Connector 8"/>
          <p:cNvCxnSpPr>
            <a:stCxn id="5" idx="2"/>
            <a:endCxn id="7" idx="3"/>
          </p:cNvCxnSpPr>
          <p:nvPr/>
        </p:nvCxnSpPr>
        <p:spPr>
          <a:xfrm rot="5400000">
            <a:off x="9550629" y="2707316"/>
            <a:ext cx="1057743" cy="1095499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ight Arrow 24"/>
          <p:cNvSpPr/>
          <p:nvPr/>
        </p:nvSpPr>
        <p:spPr>
          <a:xfrm flipH="1">
            <a:off x="3452034" y="3217798"/>
            <a:ext cx="3872130" cy="10816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 smtClean="0"/>
              <a:t>XML Manual: selfJoin, innerJoin</a:t>
            </a:r>
          </a:p>
          <a:p>
            <a:pPr algn="ctr"/>
            <a:r>
              <a:rPr lang="ro-RO" dirty="0" smtClean="0"/>
              <a:t>**featureLink[1]**</a:t>
            </a:r>
            <a:endParaRPr lang="en-US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51" y="2943640"/>
            <a:ext cx="1625397" cy="162539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005" y="5834093"/>
            <a:ext cx="3493668" cy="821012"/>
          </a:xfrm>
          <a:prstGeom prst="rect">
            <a:avLst/>
          </a:prstGeom>
          <a:ln w="9525">
            <a:solidFill>
              <a:schemeClr val="accent5"/>
            </a:solidFill>
          </a:ln>
        </p:spPr>
      </p:pic>
      <p:sp>
        <p:nvSpPr>
          <p:cNvPr id="33" name="Rectangle 32"/>
          <p:cNvSpPr/>
          <p:nvPr/>
        </p:nvSpPr>
        <p:spPr>
          <a:xfrm>
            <a:off x="4796774" y="4674283"/>
            <a:ext cx="2226130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dirty="0" err="1" smtClean="0"/>
              <a:t>AppSchem</a:t>
            </a:r>
            <a:r>
              <a:rPr lang="ro-RO" dirty="0" smtClean="0"/>
              <a:t>a</a:t>
            </a:r>
            <a:endParaRPr lang="en-US" dirty="0"/>
          </a:p>
        </p:txBody>
      </p:sp>
      <p:cxnSp>
        <p:nvCxnSpPr>
          <p:cNvPr id="35" name="Elbow Connector 34"/>
          <p:cNvCxnSpPr>
            <a:stCxn id="26" idx="2"/>
            <a:endCxn id="33" idx="1"/>
          </p:cNvCxnSpPr>
          <p:nvPr/>
        </p:nvCxnSpPr>
        <p:spPr>
          <a:xfrm rot="16200000" flipH="1">
            <a:off x="3478956" y="3541131"/>
            <a:ext cx="289912" cy="2345724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4796774" y="5233389"/>
            <a:ext cx="2226130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dirty="0" smtClean="0"/>
              <a:t>Workspaces URI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8158397" y="4682368"/>
            <a:ext cx="3842206" cy="20313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o-RO" dirty="0" smtClean="0">
                <a:hlinkClick r:id="rId6"/>
              </a:rPr>
              <a:t>http</a:t>
            </a:r>
            <a:r>
              <a:rPr lang="ro-RO" dirty="0">
                <a:hlinkClick r:id="rId6"/>
              </a:rPr>
              <a:t>://inspire.ec.europa.eu/schemas</a:t>
            </a:r>
            <a:r>
              <a:rPr lang="ro-RO" dirty="0" smtClean="0">
                <a:hlinkClick r:id="rId6"/>
              </a:rPr>
              <a:t>/</a:t>
            </a:r>
            <a:endParaRPr lang="ro-RO" dirty="0" smtClean="0"/>
          </a:p>
          <a:p>
            <a:r>
              <a:rPr lang="ro-RO" dirty="0" smtClean="0"/>
              <a:t>au/4.0/AdministrativeUnits.xsd</a:t>
            </a:r>
          </a:p>
          <a:p>
            <a:r>
              <a:rPr lang="ro-RO" dirty="0" smtClean="0"/>
              <a:t>ps/4.0/ProtectedSites.xsd</a:t>
            </a:r>
          </a:p>
          <a:p>
            <a:r>
              <a:rPr lang="ro-RO" dirty="0" smtClean="0"/>
              <a:t>gn/4.0/GeographicalName.xsd</a:t>
            </a:r>
          </a:p>
          <a:p>
            <a:r>
              <a:rPr lang="ro-RO" dirty="0" smtClean="0"/>
              <a:t>br/4.0/BiogeographicalRegions.xsd</a:t>
            </a:r>
          </a:p>
          <a:p>
            <a:endParaRPr lang="ro-RO" dirty="0"/>
          </a:p>
          <a:p>
            <a:r>
              <a:rPr lang="ro-RO" dirty="0" smtClean="0"/>
              <a:t>OGC: GML, base, GCO</a:t>
            </a:r>
            <a:endParaRPr lang="en-US" dirty="0"/>
          </a:p>
        </p:txBody>
      </p:sp>
      <p:cxnSp>
        <p:nvCxnSpPr>
          <p:cNvPr id="47" name="Elbow Connector 46"/>
          <p:cNvCxnSpPr>
            <a:stCxn id="40" idx="1"/>
            <a:endCxn id="39" idx="3"/>
          </p:cNvCxnSpPr>
          <p:nvPr/>
        </p:nvCxnSpPr>
        <p:spPr>
          <a:xfrm rot="10800000">
            <a:off x="7022905" y="5418055"/>
            <a:ext cx="1135493" cy="27997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stCxn id="33" idx="2"/>
            <a:endCxn id="39" idx="0"/>
          </p:cNvCxnSpPr>
          <p:nvPr/>
        </p:nvCxnSpPr>
        <p:spPr>
          <a:xfrm>
            <a:off x="5909839" y="5043615"/>
            <a:ext cx="0" cy="1897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stCxn id="39" idx="2"/>
            <a:endCxn id="32" idx="0"/>
          </p:cNvCxnSpPr>
          <p:nvPr/>
        </p:nvCxnSpPr>
        <p:spPr>
          <a:xfrm>
            <a:off x="5909839" y="5602721"/>
            <a:ext cx="0" cy="2313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009991" y="5439134"/>
            <a:ext cx="1133644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o-RO" sz="3600" b="1" dirty="0" smtClean="0"/>
              <a:t>WFS</a:t>
            </a:r>
          </a:p>
          <a:p>
            <a:pPr algn="ctr"/>
            <a:r>
              <a:rPr lang="ro-RO" sz="3600" b="1" dirty="0" smtClean="0"/>
              <a:t>2.0.0</a:t>
            </a:r>
            <a:endParaRPr lang="en-US" sz="3600" b="1" dirty="0"/>
          </a:p>
        </p:txBody>
      </p:sp>
      <p:sp>
        <p:nvSpPr>
          <p:cNvPr id="2" name="Right Arrow 1"/>
          <p:cNvSpPr/>
          <p:nvPr/>
        </p:nvSpPr>
        <p:spPr>
          <a:xfrm flipH="1">
            <a:off x="3263748" y="6120143"/>
            <a:ext cx="828418" cy="1448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052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5" grpId="0" animBg="1"/>
      <p:bldP spid="33" grpId="0" animBg="1"/>
      <p:bldP spid="39" grpId="0" animBg="1"/>
      <p:bldP spid="40" grpId="0" animBg="1"/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8" cy="1393449"/>
            <a:chOff x="1394484" y="1932247"/>
            <a:chExt cx="5997338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6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4" y="1932247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 smtClean="0"/>
              <a:t>–</a:t>
            </a:r>
            <a:r>
              <a:rPr lang="en-US" sz="3200" dirty="0" smtClean="0"/>
              <a:t> </a:t>
            </a:r>
            <a:r>
              <a:rPr lang="ro-RO" sz="3200" dirty="0" smtClean="0"/>
              <a:t>servicii download WFS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1767487" y="1093834"/>
            <a:ext cx="6203621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400" b="1" dirty="0" smtClean="0"/>
              <a:t>WFS – </a:t>
            </a:r>
            <a:r>
              <a:rPr lang="en-US" sz="2400" b="1" dirty="0" err="1" smtClean="0"/>
              <a:t>GoPublisher</a:t>
            </a:r>
            <a:r>
              <a:rPr lang="en-US" sz="2400" b="1" dirty="0" smtClean="0"/>
              <a:t> vs. </a:t>
            </a:r>
            <a:r>
              <a:rPr lang="en-US" sz="2400" b="1" dirty="0" err="1" smtClean="0"/>
              <a:t>Geoserver</a:t>
            </a:r>
            <a:r>
              <a:rPr lang="en-US" sz="2400" b="1" dirty="0" smtClean="0"/>
              <a:t> + </a:t>
            </a:r>
            <a:r>
              <a:rPr lang="en-US" sz="2400" b="1" dirty="0" err="1" smtClean="0"/>
              <a:t>AppSchema</a:t>
            </a:r>
            <a:endParaRPr lang="en-US" sz="2400" b="1" dirty="0"/>
          </a:p>
        </p:txBody>
      </p:sp>
      <p:sp>
        <p:nvSpPr>
          <p:cNvPr id="3" name="Rectangle 2"/>
          <p:cNvSpPr/>
          <p:nvPr/>
        </p:nvSpPr>
        <p:spPr>
          <a:xfrm>
            <a:off x="1813830" y="1609272"/>
            <a:ext cx="1003084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200" dirty="0" smtClean="0">
                <a:solidFill>
                  <a:srgbClr val="FF0000"/>
                </a:solidFill>
              </a:rPr>
              <a:t>Ambele soluții oferă acces la seturi de date armonizate</a:t>
            </a:r>
            <a:endParaRPr lang="en-US" sz="2200" b="1" dirty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200" b="1" i="1" dirty="0"/>
              <a:t>Snowflake</a:t>
            </a:r>
            <a:r>
              <a:rPr lang="ro-RO" sz="2200" dirty="0"/>
              <a:t>: </a:t>
            </a:r>
            <a:r>
              <a:rPr lang="ro-RO" sz="2200" dirty="0" smtClean="0"/>
              <a:t>publicare WFS și actualizare mapare foarte facil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200" b="1" i="1" dirty="0" smtClean="0"/>
              <a:t>Geoserver</a:t>
            </a:r>
            <a:r>
              <a:rPr lang="ro-RO" sz="2200" dirty="0"/>
              <a:t>: </a:t>
            </a:r>
            <a:r>
              <a:rPr lang="ro-RO" sz="2200" dirty="0" smtClean="0"/>
              <a:t>operațiuni HALE fără echivalent în AppSchema </a:t>
            </a:r>
            <a:r>
              <a:rPr lang="ro-RO" sz="2200" dirty="0"/>
              <a:t>– Join</a:t>
            </a:r>
            <a:r>
              <a:rPr lang="en-US" sz="2200" dirty="0"/>
              <a:t>,</a:t>
            </a:r>
            <a:r>
              <a:rPr lang="ro-RO" sz="2200" dirty="0"/>
              <a:t> Merge</a:t>
            </a:r>
            <a:r>
              <a:rPr lang="en-US" sz="2200" dirty="0"/>
              <a:t>, Classify</a:t>
            </a:r>
            <a:r>
              <a:rPr lang="ro-RO" sz="2200" dirty="0"/>
              <a:t> </a:t>
            </a:r>
            <a:endParaRPr lang="en-US" sz="22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200" b="1" i="1" dirty="0"/>
              <a:t>Snowflake</a:t>
            </a:r>
            <a:r>
              <a:rPr lang="ro-RO" sz="2200" dirty="0"/>
              <a:t>: </a:t>
            </a:r>
            <a:r>
              <a:rPr lang="ro-RO" sz="2200" dirty="0" smtClean="0"/>
              <a:t>nu sunt suportate toate operațiunile pe geometrie pentru date stocate în PostGIS sau SQL (ex: Minimum Bounding Rectangle)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200" dirty="0" smtClean="0"/>
              <a:t>PostGIS + Hale + Geoserver &amp; AppSchema oferă performanțe superioare pentru requesturi GetFeature – cheia este PostGIS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200" dirty="0" smtClean="0"/>
              <a:t>GeoServer &amp; AppSchema: declararea URI pentru namespace din GML au forțat trecerea la XSD v4.0 pentru toate Feature Types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 err="1" smtClean="0"/>
              <a:t>Geoserver+AppSchema+Notepad</a:t>
            </a:r>
            <a:r>
              <a:rPr lang="en-US" sz="2200" dirty="0" smtClean="0"/>
              <a:t> </a:t>
            </a:r>
            <a:r>
              <a:rPr lang="ro-RO" sz="2200" dirty="0" smtClean="0"/>
              <a:t>pentru a realiza translația în </a:t>
            </a:r>
            <a:r>
              <a:rPr lang="en-US" sz="2200" dirty="0" smtClean="0"/>
              <a:t>WFS</a:t>
            </a:r>
          </a:p>
        </p:txBody>
      </p:sp>
    </p:spTree>
    <p:extLst>
      <p:ext uri="{BB962C8B-B14F-4D97-AF65-F5344CB8AC3E}">
        <p14:creationId xmlns:p14="http://schemas.microsoft.com/office/powerpoint/2010/main" val="19499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8" cy="1393449"/>
            <a:chOff x="1394484" y="1932247"/>
            <a:chExt cx="5997338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6"/>
              <a:ext cx="1393279" cy="1393350"/>
            </a:xfrm>
            <a:prstGeom prst="ellipse">
              <a:avLst/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4" y="1932247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Validare </a:t>
            </a:r>
            <a:r>
              <a:rPr lang="ro-RO" sz="3200" dirty="0" smtClean="0"/>
              <a:t>–</a:t>
            </a:r>
            <a:r>
              <a:rPr lang="en-US" sz="3200" dirty="0" smtClean="0"/>
              <a:t> </a:t>
            </a:r>
            <a:r>
              <a:rPr lang="ro-RO" sz="3200" dirty="0" smtClean="0"/>
              <a:t>WFS monitorizat </a:t>
            </a:r>
            <a:r>
              <a:rPr lang="en-US" sz="3200" b="1" u="sng" dirty="0" err="1" smtClean="0"/>
              <a:t>Spatineo</a:t>
            </a:r>
            <a:r>
              <a:rPr lang="en-US" sz="3200" b="1" u="sng" dirty="0" smtClean="0"/>
              <a:t> </a:t>
            </a:r>
            <a:r>
              <a:rPr lang="en-US" sz="3200" b="1" u="sng" dirty="0" smtClean="0"/>
              <a:t>Monitor</a:t>
            </a:r>
            <a:endParaRPr lang="en-US" sz="3200" b="1" u="sng" dirty="0"/>
          </a:p>
        </p:txBody>
      </p:sp>
      <p:pic>
        <p:nvPicPr>
          <p:cNvPr id="27" name="Picture 26" descr="cid:image004.png@01D1D3CB.4F625040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075" y="893956"/>
            <a:ext cx="4323983" cy="2521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cid:image016.png@01D1D3CB.4F625040"/>
          <p:cNvPicPr>
            <a:picLocks noChangeAspect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" t="3896" r="816"/>
          <a:stretch/>
        </p:blipFill>
        <p:spPr bwMode="auto">
          <a:xfrm>
            <a:off x="7610529" y="893955"/>
            <a:ext cx="4581471" cy="2644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cid:image003.png@01D1D3CB.4F625040"/>
          <p:cNvPicPr/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414" y="4093819"/>
            <a:ext cx="4138448" cy="2663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 descr="cid:image012.png@01D1D3CB.4F625040"/>
          <p:cNvPicPr/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294" y="4093819"/>
            <a:ext cx="4478706" cy="2658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708255" y="3409569"/>
            <a:ext cx="2743200" cy="644652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>
            <a:off x="6495848" y="1027599"/>
            <a:ext cx="0" cy="54359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082047" y="6182951"/>
            <a:ext cx="840358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WFS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83264" y="3148076"/>
            <a:ext cx="2642615" cy="9144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792299" y="3556194"/>
            <a:ext cx="3630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Variație mică, viteză de răspuns bună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7749082" y="3587914"/>
            <a:ext cx="4362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PostGIS</a:t>
            </a:r>
            <a:r>
              <a:rPr lang="en-US" b="1" dirty="0" smtClean="0"/>
              <a:t> </a:t>
            </a:r>
            <a:r>
              <a:rPr lang="en-US" dirty="0" smtClean="0"/>
              <a:t>vs SQL, 10x</a:t>
            </a:r>
            <a:r>
              <a:rPr lang="ro-RO" dirty="0" smtClean="0"/>
              <a:t> viteză</a:t>
            </a:r>
            <a:r>
              <a:rPr lang="en-US" dirty="0" smtClean="0"/>
              <a:t>; </a:t>
            </a:r>
            <a:r>
              <a:rPr lang="ro-RO" dirty="0" smtClean="0"/>
              <a:t>perf comparabilă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11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4550735" y="5176083"/>
            <a:ext cx="7641265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dirty="0" smtClean="0"/>
              <a:t>Soluția pentru conformitate 100%</a:t>
            </a:r>
            <a:endParaRPr lang="en-US" sz="3200" dirty="0"/>
          </a:p>
        </p:txBody>
      </p:sp>
      <p:grpSp>
        <p:nvGrpSpPr>
          <p:cNvPr id="22" name="Group 2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23" name="Oval 2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25" name="Teardrop 2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Freeform 2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27" name="Teardrop 2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29" name="Teardrop 2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Freeform 2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pic>
        <p:nvPicPr>
          <p:cNvPr id="1026" name="Picture 2" descr="http://www.safetygroupeg.com/new/wp-content/uploads/2016/02/biosecurity-Traffic-Light-552x10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732" y="1906675"/>
            <a:ext cx="1751107" cy="3269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8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Provocări </a:t>
            </a:r>
            <a:r>
              <a:rPr lang="ro-RO" sz="3200" dirty="0" smtClean="0"/>
              <a:t>– validare și conformitate 100% INSPIRE</a:t>
            </a:r>
            <a:endParaRPr lang="en-US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1525415" y="999460"/>
            <a:ext cx="1066658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Metadat</a:t>
            </a:r>
            <a:r>
              <a:rPr lang="ro-RO" sz="2400" b="1" dirty="0" smtClean="0"/>
              <a:t>e</a:t>
            </a:r>
            <a:r>
              <a:rPr lang="en-US" sz="2400" b="1" dirty="0" smtClean="0"/>
              <a:t> </a:t>
            </a:r>
            <a:endParaRPr lang="en-US" sz="2400" b="1" dirty="0" smtClean="0"/>
          </a:p>
          <a:p>
            <a:r>
              <a:rPr lang="en-US" sz="2400" dirty="0" smtClean="0"/>
              <a:t>	</a:t>
            </a:r>
            <a:r>
              <a:rPr lang="ro-RO" sz="2400" dirty="0" smtClean="0"/>
              <a:t>furnizare</a:t>
            </a:r>
            <a:r>
              <a:rPr lang="en-US" sz="2400" dirty="0" smtClean="0"/>
              <a:t> </a:t>
            </a:r>
            <a:r>
              <a:rPr lang="en-US" sz="2400" dirty="0" smtClean="0"/>
              <a:t>extended capabilities </a:t>
            </a:r>
            <a:r>
              <a:rPr lang="ro-RO" sz="2400" dirty="0" smtClean="0"/>
              <a:t>pentru servicii </a:t>
            </a:r>
            <a:r>
              <a:rPr lang="en-US" sz="2400" dirty="0" smtClean="0"/>
              <a:t>WM</a:t>
            </a:r>
            <a:r>
              <a:rPr lang="ro-RO" sz="2400" dirty="0" smtClean="0"/>
              <a:t>S</a:t>
            </a:r>
            <a:endParaRPr lang="en-US" sz="2400" dirty="0" smtClean="0"/>
          </a:p>
          <a:p>
            <a:r>
              <a:rPr lang="en-US" sz="2400" dirty="0"/>
              <a:t>	</a:t>
            </a:r>
            <a:r>
              <a:rPr lang="ro-RO" sz="2400" dirty="0" smtClean="0"/>
              <a:t>furnizare</a:t>
            </a:r>
            <a:r>
              <a:rPr lang="en-US" sz="2400" dirty="0" smtClean="0"/>
              <a:t> </a:t>
            </a:r>
            <a:r>
              <a:rPr lang="en-US" sz="2400" dirty="0"/>
              <a:t>extended capabilities </a:t>
            </a:r>
            <a:r>
              <a:rPr lang="ro-RO" sz="2400" dirty="0"/>
              <a:t>pentru servicii </a:t>
            </a:r>
            <a:r>
              <a:rPr lang="en-US" sz="2400" dirty="0"/>
              <a:t>WM</a:t>
            </a:r>
            <a:r>
              <a:rPr lang="ro-RO" sz="2400" dirty="0"/>
              <a:t>S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b="1" dirty="0" smtClean="0"/>
              <a:t>WMS</a:t>
            </a:r>
          </a:p>
          <a:p>
            <a:r>
              <a:rPr lang="en-US" sz="2400" dirty="0" smtClean="0"/>
              <a:t>	</a:t>
            </a:r>
            <a:r>
              <a:rPr lang="ro-RO" sz="2400" dirty="0"/>
              <a:t>asigurare timp </a:t>
            </a:r>
            <a:r>
              <a:rPr lang="ro-RO" sz="2400" dirty="0" smtClean="0"/>
              <a:t>de răspuns pentru </a:t>
            </a:r>
            <a:r>
              <a:rPr lang="en-US" sz="2400" dirty="0" err="1" smtClean="0"/>
              <a:t>GetMap</a:t>
            </a:r>
            <a:r>
              <a:rPr lang="en-US" sz="2400" dirty="0" smtClean="0"/>
              <a:t> &lt;5 </a:t>
            </a:r>
            <a:r>
              <a:rPr lang="en-US" sz="2400" dirty="0" smtClean="0"/>
              <a:t>sec</a:t>
            </a:r>
          </a:p>
          <a:p>
            <a:r>
              <a:rPr lang="en-US" sz="2400" dirty="0"/>
              <a:t>	</a:t>
            </a:r>
            <a:r>
              <a:rPr lang="ro-RO" sz="2400" dirty="0" smtClean="0"/>
              <a:t>Stilizarea layere</a:t>
            </a:r>
            <a:r>
              <a:rPr lang="ro-RO" sz="2400" dirty="0"/>
              <a:t> </a:t>
            </a:r>
            <a:r>
              <a:rPr lang="ro-RO" sz="2400" dirty="0" smtClean="0"/>
              <a:t>și suport avansat SLD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b="1" dirty="0" smtClean="0"/>
              <a:t>WFS</a:t>
            </a:r>
          </a:p>
          <a:p>
            <a:r>
              <a:rPr lang="en-US" sz="2400" dirty="0"/>
              <a:t>	</a:t>
            </a:r>
            <a:r>
              <a:rPr lang="ro-RO" sz="2400" dirty="0" smtClean="0"/>
              <a:t>furnizarea </a:t>
            </a:r>
            <a:r>
              <a:rPr lang="en-US" sz="2400" b="1" i="1" dirty="0" err="1" smtClean="0"/>
              <a:t>storedQueries</a:t>
            </a:r>
            <a:r>
              <a:rPr lang="ro-RO" sz="2400" b="1" i="1" dirty="0" smtClean="0"/>
              <a:t> </a:t>
            </a:r>
            <a:r>
              <a:rPr lang="ro-RO" sz="2400" dirty="0" smtClean="0"/>
              <a:t>necesare</a:t>
            </a:r>
            <a:endParaRPr lang="en-US" sz="2400" b="1" i="1" dirty="0" smtClean="0"/>
          </a:p>
          <a:p>
            <a:r>
              <a:rPr lang="en-US" sz="2400" b="1" i="1" dirty="0"/>
              <a:t>	</a:t>
            </a:r>
            <a:r>
              <a:rPr lang="en-US" sz="2400" b="1" i="1" dirty="0" smtClean="0"/>
              <a:t>	</a:t>
            </a:r>
            <a:r>
              <a:rPr lang="en-US" sz="2400" i="1" dirty="0" smtClean="0"/>
              <a:t>- </a:t>
            </a:r>
            <a:r>
              <a:rPr lang="ro-RO" sz="2400" dirty="0" smtClean="0"/>
              <a:t>parametri</a:t>
            </a:r>
            <a:r>
              <a:rPr lang="en-US" sz="2400" i="1" dirty="0" smtClean="0"/>
              <a:t>: </a:t>
            </a:r>
            <a:r>
              <a:rPr lang="en-US" sz="2400" i="1" dirty="0" smtClean="0"/>
              <a:t>CRS, language, dataset Id, namespace</a:t>
            </a:r>
          </a:p>
          <a:p>
            <a:r>
              <a:rPr lang="en-US" sz="2400" dirty="0"/>
              <a:t>	</a:t>
            </a:r>
            <a:r>
              <a:rPr lang="ro-RO" sz="2400" dirty="0" smtClean="0"/>
              <a:t>Maparea requesturilor </a:t>
            </a:r>
            <a:r>
              <a:rPr lang="en-US" sz="2400" dirty="0" err="1" smtClean="0"/>
              <a:t>StoredQueries</a:t>
            </a:r>
            <a:r>
              <a:rPr lang="en-US" sz="2400" dirty="0" smtClean="0"/>
              <a:t> </a:t>
            </a:r>
            <a:r>
              <a:rPr lang="ro-RO" sz="2400" dirty="0" smtClean="0"/>
              <a:t>în GOPublisher – query </a:t>
            </a:r>
            <a:r>
              <a:rPr lang="en-US" sz="2400" dirty="0" smtClean="0"/>
              <a:t>DB</a:t>
            </a:r>
            <a:endParaRPr lang="en-US" sz="2400" dirty="0" smtClean="0"/>
          </a:p>
          <a:p>
            <a:r>
              <a:rPr lang="en-US" sz="2400" dirty="0"/>
              <a:t>	</a:t>
            </a:r>
            <a:r>
              <a:rPr lang="en-US" sz="2400" dirty="0" err="1" smtClean="0"/>
              <a:t>Geoserver</a:t>
            </a:r>
            <a:r>
              <a:rPr lang="en-US" sz="2400" dirty="0" smtClean="0"/>
              <a:t> workspace - virtual services </a:t>
            </a:r>
            <a:r>
              <a:rPr lang="ro-RO" sz="2400" dirty="0" smtClean="0"/>
              <a:t>– namespace-uri </a:t>
            </a:r>
            <a:r>
              <a:rPr lang="en-US" sz="2400" b="1" dirty="0" smtClean="0"/>
              <a:t>null</a:t>
            </a:r>
            <a:endParaRPr lang="en-US" sz="2400" b="1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Geoserver</a:t>
            </a:r>
            <a:r>
              <a:rPr lang="en-US" sz="2400" dirty="0" smtClean="0"/>
              <a:t> WFS </a:t>
            </a:r>
            <a:r>
              <a:rPr lang="en-US" sz="2400" dirty="0" err="1" smtClean="0"/>
              <a:t>boundingBox</a:t>
            </a:r>
            <a:r>
              <a:rPr lang="en-US" sz="2400" dirty="0" smtClean="0"/>
              <a:t> no </a:t>
            </a:r>
            <a:r>
              <a:rPr lang="ro-RO" sz="2400" dirty="0" smtClean="0"/>
              <a:t>scrie codul EPSG în elem </a:t>
            </a:r>
            <a:r>
              <a:rPr lang="en-US" sz="2400" dirty="0" smtClean="0"/>
              <a:t>CRS - </a:t>
            </a:r>
            <a:r>
              <a:rPr lang="en-US" sz="2400" b="1" dirty="0" smtClean="0"/>
              <a:t>bug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>	</a:t>
            </a:r>
            <a:r>
              <a:rPr lang="ro-RO" sz="2400" dirty="0" smtClean="0"/>
              <a:t>Operațiunea </a:t>
            </a:r>
            <a:r>
              <a:rPr lang="en-US" sz="2400" dirty="0"/>
              <a:t>Get Property Value </a:t>
            </a:r>
            <a:r>
              <a:rPr lang="ro-RO" sz="2400" dirty="0" smtClean="0"/>
              <a:t>în </a:t>
            </a:r>
            <a:r>
              <a:rPr lang="en-US" sz="2400" dirty="0" err="1" smtClean="0"/>
              <a:t>Geoserver</a:t>
            </a:r>
            <a:r>
              <a:rPr lang="en-US" sz="2400" dirty="0" smtClean="0"/>
              <a:t> </a:t>
            </a:r>
            <a:r>
              <a:rPr lang="en-US" sz="2400" dirty="0" smtClean="0"/>
              <a:t>WFS</a:t>
            </a:r>
            <a:r>
              <a:rPr lang="ro-RO" sz="2400" dirty="0"/>
              <a:t> </a:t>
            </a:r>
            <a:r>
              <a:rPr lang="ro-RO" sz="2400" dirty="0" smtClean="0"/>
              <a:t>fără suport</a:t>
            </a:r>
            <a:r>
              <a:rPr lang="en-US" sz="2400" dirty="0" smtClean="0"/>
              <a:t> – </a:t>
            </a:r>
            <a:r>
              <a:rPr lang="ro-RO" sz="2400" b="1" dirty="0" smtClean="0"/>
              <a:t>known issue</a:t>
            </a:r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99183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 rot="5400000">
            <a:off x="-2216220" y="3056929"/>
            <a:ext cx="5997337" cy="1393449"/>
            <a:chOff x="1394485" y="1932248"/>
            <a:chExt cx="5997337" cy="1393449"/>
          </a:xfrm>
        </p:grpSpPr>
        <p:sp>
          <p:nvSpPr>
            <p:cNvPr id="13" name="Oval 12"/>
            <p:cNvSpPr/>
            <p:nvPr/>
          </p:nvSpPr>
          <p:spPr>
            <a:xfrm>
              <a:off x="5998543" y="1932347"/>
              <a:ext cx="1393279" cy="1393350"/>
            </a:xfrm>
            <a:prstGeom prst="ellipse">
              <a:avLst/>
            </a:prstGeom>
            <a:solidFill>
              <a:srgbClr val="CC0000"/>
            </a:solidFill>
            <a:ln>
              <a:solidFill>
                <a:srgbClr val="A5002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 rot="16200000">
              <a:off x="6045113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solidFill>
              <a:srgbClr val="FFCCCC"/>
            </a:solidFill>
            <a:ln>
              <a:solidFill>
                <a:srgbClr val="A50021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INS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800" b="1" kern="1200" dirty="0" smtClean="0"/>
                <a:t>100%</a:t>
              </a:r>
              <a:endParaRPr lang="en-US" sz="2800" b="1" kern="1200" dirty="0"/>
            </a:p>
          </p:txBody>
        </p:sp>
        <p:sp>
          <p:nvSpPr>
            <p:cNvPr id="15" name="Teardrop 14"/>
            <p:cNvSpPr/>
            <p:nvPr/>
          </p:nvSpPr>
          <p:spPr>
            <a:xfrm rot="2700000">
              <a:off x="4466901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 rot="16200000">
              <a:off x="4519511" y="1978800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WMS</a:t>
              </a:r>
            </a:p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WFS</a:t>
              </a:r>
              <a:endParaRPr lang="en-US" sz="2800" b="1" kern="1200" dirty="0"/>
            </a:p>
          </p:txBody>
        </p:sp>
        <p:sp>
          <p:nvSpPr>
            <p:cNvPr id="17" name="Teardrop 16"/>
            <p:cNvSpPr/>
            <p:nvPr/>
          </p:nvSpPr>
          <p:spPr>
            <a:xfrm rot="2700000">
              <a:off x="2928220" y="1932249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 rot="16200000">
              <a:off x="2974837" y="1978801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E.T.L.</a:t>
              </a:r>
              <a:endParaRPr lang="en-US" sz="2800" b="1" kern="1200" dirty="0"/>
            </a:p>
          </p:txBody>
        </p:sp>
        <p:sp>
          <p:nvSpPr>
            <p:cNvPr id="19" name="Teardrop 18"/>
            <p:cNvSpPr/>
            <p:nvPr/>
          </p:nvSpPr>
          <p:spPr>
            <a:xfrm rot="2700000">
              <a:off x="1394485" y="1932248"/>
              <a:ext cx="1393301" cy="1393301"/>
            </a:xfrm>
            <a:prstGeom prst="teardrop">
              <a:avLst>
                <a:gd name="adj" fmla="val 100000"/>
              </a:avLst>
            </a:prstGeom>
            <a:solidFill>
              <a:schemeClr val="accent3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 rot="16200000">
              <a:off x="1441714" y="1978676"/>
              <a:ext cx="1300672" cy="1300443"/>
            </a:xfrm>
            <a:custGeom>
              <a:avLst/>
              <a:gdLst>
                <a:gd name="connsiteX0" fmla="*/ 0 w 1300672"/>
                <a:gd name="connsiteY0" fmla="*/ 650222 h 1300443"/>
                <a:gd name="connsiteX1" fmla="*/ 650336 w 1300672"/>
                <a:gd name="connsiteY1" fmla="*/ 0 h 1300443"/>
                <a:gd name="connsiteX2" fmla="*/ 1300672 w 1300672"/>
                <a:gd name="connsiteY2" fmla="*/ 650222 h 1300443"/>
                <a:gd name="connsiteX3" fmla="*/ 650336 w 1300672"/>
                <a:gd name="connsiteY3" fmla="*/ 1300444 h 1300443"/>
                <a:gd name="connsiteX4" fmla="*/ 0 w 1300672"/>
                <a:gd name="connsiteY4" fmla="*/ 650222 h 1300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672" h="1300443">
                  <a:moveTo>
                    <a:pt x="0" y="650222"/>
                  </a:moveTo>
                  <a:cubicBezTo>
                    <a:pt x="0" y="291114"/>
                    <a:pt x="291165" y="0"/>
                    <a:pt x="650336" y="0"/>
                  </a:cubicBezTo>
                  <a:cubicBezTo>
                    <a:pt x="1009507" y="0"/>
                    <a:pt x="1300672" y="291114"/>
                    <a:pt x="1300672" y="650222"/>
                  </a:cubicBezTo>
                  <a:cubicBezTo>
                    <a:pt x="1300672" y="1009330"/>
                    <a:pt x="1009507" y="1300444"/>
                    <a:pt x="650336" y="1300444"/>
                  </a:cubicBezTo>
                  <a:cubicBezTo>
                    <a:pt x="291165" y="1300444"/>
                    <a:pt x="0" y="1009330"/>
                    <a:pt x="0" y="650222"/>
                  </a:cubicBezTo>
                  <a:close/>
                </a:path>
              </a:pathLst>
            </a:cu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7561" tIns="217562" rIns="217560" bIns="217563" numCol="1" spcCol="1270" anchor="ctr" anchorCtr="0">
              <a:noAutofit/>
            </a:bodyPr>
            <a:lstStyle/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Data</a:t>
              </a:r>
            </a:p>
            <a:p>
              <a:pPr lvl="0" algn="ctr" defTabSz="1111250">
                <a:spcBef>
                  <a:spcPct val="0"/>
                </a:spcBef>
                <a:spcAft>
                  <a:spcPct val="35000"/>
                </a:spcAft>
              </a:pPr>
              <a:r>
                <a:rPr lang="ro-RO" sz="2800" b="1" kern="1200" dirty="0" smtClean="0"/>
                <a:t>Set</a:t>
              </a:r>
              <a:endParaRPr lang="en-US" sz="2800" b="1" kern="12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3200" b="1" dirty="0" err="1" smtClean="0"/>
              <a:t>Provoc</a:t>
            </a:r>
            <a:r>
              <a:rPr lang="ro-RO" sz="3200" b="1" dirty="0" smtClean="0"/>
              <a:t>ări</a:t>
            </a:r>
            <a:r>
              <a:rPr lang="ro-RO" sz="3200" b="1" dirty="0" smtClean="0"/>
              <a:t> </a:t>
            </a:r>
            <a:r>
              <a:rPr lang="ro-RO" sz="3200" dirty="0" smtClean="0"/>
              <a:t>– </a:t>
            </a:r>
            <a:r>
              <a:rPr lang="ro-RO" sz="3200" dirty="0" smtClean="0"/>
              <a:t>validare și conformitate 100% INSPIRE</a:t>
            </a:r>
            <a:endParaRPr lang="en-US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1669312" y="999460"/>
            <a:ext cx="10345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 smtClean="0"/>
              <a:t>Cerință</a:t>
            </a:r>
            <a:endParaRPr lang="en-US" sz="2400" b="1" dirty="0" smtClean="0"/>
          </a:p>
          <a:p>
            <a:r>
              <a:rPr lang="en-US" sz="2400" dirty="0" smtClean="0"/>
              <a:t>	</a:t>
            </a:r>
            <a:r>
              <a:rPr lang="ro-RO" sz="2400" dirty="0" smtClean="0"/>
              <a:t>Multiple WFS Data Types/Seturi de date din același server</a:t>
            </a:r>
            <a:endParaRPr lang="en-US" sz="2400" dirty="0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670419"/>
              </p:ext>
            </p:extLst>
          </p:nvPr>
        </p:nvGraphicFramePr>
        <p:xfrm>
          <a:off x="1831500" y="2569841"/>
          <a:ext cx="10021101" cy="29394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40367"/>
                <a:gridCol w="3340367"/>
                <a:gridCol w="3340367"/>
              </a:tblGrid>
              <a:tr h="734856"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Nr.</a:t>
                      </a:r>
                      <a:r>
                        <a:rPr lang="ro-RO" sz="2400" baseline="0" dirty="0" smtClean="0"/>
                        <a:t> Dataset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Nr. Feature</a:t>
                      </a:r>
                      <a:r>
                        <a:rPr lang="ro-RO" sz="2400" baseline="0" dirty="0" smtClean="0"/>
                        <a:t> Types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400" dirty="0" smtClean="0"/>
                        <a:t>Status</a:t>
                      </a:r>
                      <a:endParaRPr lang="en-US" sz="2400" b="1" dirty="0"/>
                    </a:p>
                  </a:txBody>
                  <a:tcPr anchor="ctr"/>
                </a:tc>
              </a:tr>
              <a:tr h="734856">
                <a:tc>
                  <a:txBody>
                    <a:bodyPr/>
                    <a:lstStyle/>
                    <a:p>
                      <a:pPr algn="ctr"/>
                      <a:r>
                        <a:rPr lang="ro-RO" sz="2000" dirty="0" smtClean="0"/>
                        <a:t>1 set: 1 layer</a:t>
                      </a:r>
                      <a:r>
                        <a:rPr lang="ro-RO" sz="2000" baseline="0" dirty="0" smtClean="0"/>
                        <a:t> (AU)</a:t>
                      </a:r>
                      <a:endParaRPr lang="ro-RO" sz="2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000" dirty="0" smtClean="0"/>
                        <a:t>1 XSD,</a:t>
                      </a:r>
                      <a:r>
                        <a:rPr lang="ro-RO" sz="2000" baseline="0" dirty="0" smtClean="0"/>
                        <a:t>  </a:t>
                      </a:r>
                      <a:r>
                        <a:rPr lang="ro-RO" sz="2000" dirty="0" smtClean="0"/>
                        <a:t>N Feat. Types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000" b="1" dirty="0" smtClean="0">
                          <a:solidFill>
                            <a:srgbClr val="00B050"/>
                          </a:solidFill>
                        </a:rPr>
                        <a:t>OK</a:t>
                      </a:r>
                      <a:endParaRPr lang="en-US" sz="20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734856">
                <a:tc>
                  <a:txBody>
                    <a:bodyPr/>
                    <a:lstStyle/>
                    <a:p>
                      <a:pPr algn="ctr"/>
                      <a:r>
                        <a:rPr lang="ro-RO" sz="2000" dirty="0" smtClean="0"/>
                        <a:t>1 set: layere</a:t>
                      </a:r>
                      <a:r>
                        <a:rPr lang="ro-RO" sz="2000" baseline="0" dirty="0" smtClean="0"/>
                        <a:t> unice (AU, PS, BR)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000" dirty="0" smtClean="0"/>
                        <a:t>N</a:t>
                      </a:r>
                      <a:r>
                        <a:rPr lang="ro-RO" sz="2000" baseline="0" dirty="0" smtClean="0"/>
                        <a:t> XSD, N Feat. Types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000" b="1" dirty="0" smtClean="0">
                          <a:solidFill>
                            <a:srgbClr val="00B050"/>
                          </a:solidFill>
                        </a:rPr>
                        <a:t>OK</a:t>
                      </a:r>
                      <a:endParaRPr lang="en-US" sz="2000" b="1" dirty="0">
                        <a:solidFill>
                          <a:srgbClr val="00B050"/>
                        </a:solidFill>
                      </a:endParaRPr>
                    </a:p>
                  </a:txBody>
                  <a:tcPr anchor="ctr"/>
                </a:tc>
              </a:tr>
              <a:tr h="734856">
                <a:tc>
                  <a:txBody>
                    <a:bodyPr/>
                    <a:lstStyle/>
                    <a:p>
                      <a:pPr algn="ctr"/>
                      <a:r>
                        <a:rPr lang="ro-RO" sz="2000" dirty="0" smtClean="0"/>
                        <a:t>1-N</a:t>
                      </a:r>
                      <a:r>
                        <a:rPr lang="ro-RO" sz="2000" baseline="0" dirty="0" smtClean="0"/>
                        <a:t> seturi, layere non-unice </a:t>
                      </a:r>
                    </a:p>
                    <a:p>
                      <a:pPr algn="ctr"/>
                      <a:r>
                        <a:rPr lang="ro-RO" sz="2000" baseline="0" dirty="0" smtClean="0"/>
                        <a:t>(RO.ENV.AU, RO.ANPM.AU)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000" dirty="0" smtClean="0"/>
                        <a:t>N XSD, N Feat</a:t>
                      </a:r>
                      <a:r>
                        <a:rPr lang="ro-RO" sz="2000" baseline="0" dirty="0" smtClean="0"/>
                        <a:t>. Types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2000" b="1" dirty="0" smtClean="0">
                          <a:solidFill>
                            <a:srgbClr val="FF0000"/>
                          </a:solidFill>
                        </a:rPr>
                        <a:t>Not OK</a:t>
                      </a:r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673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Soluția </a:t>
            </a:r>
            <a:r>
              <a:rPr lang="ro-RO" sz="3200" b="1" dirty="0" smtClean="0"/>
              <a:t>hibridă </a:t>
            </a:r>
            <a:r>
              <a:rPr lang="ro-RO" sz="3200" b="1" dirty="0" smtClean="0"/>
              <a:t>funcțională, momentan </a:t>
            </a:r>
            <a:endParaRPr lang="en-US" sz="3200" dirty="0"/>
          </a:p>
        </p:txBody>
      </p:sp>
      <p:sp>
        <p:nvSpPr>
          <p:cNvPr id="22" name="Oval 21"/>
          <p:cNvSpPr/>
          <p:nvPr/>
        </p:nvSpPr>
        <p:spPr>
          <a:xfrm rot="5400000">
            <a:off x="1414834" y="1667295"/>
            <a:ext cx="1393279" cy="139335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Freeform 22"/>
          <p:cNvSpPr/>
          <p:nvPr/>
        </p:nvSpPr>
        <p:spPr>
          <a:xfrm>
            <a:off x="1461138" y="1714015"/>
            <a:ext cx="1300672" cy="1300443"/>
          </a:xfrm>
          <a:custGeom>
            <a:avLst/>
            <a:gdLst>
              <a:gd name="connsiteX0" fmla="*/ 0 w 1300672"/>
              <a:gd name="connsiteY0" fmla="*/ 650222 h 1300443"/>
              <a:gd name="connsiteX1" fmla="*/ 650336 w 1300672"/>
              <a:gd name="connsiteY1" fmla="*/ 0 h 1300443"/>
              <a:gd name="connsiteX2" fmla="*/ 1300672 w 1300672"/>
              <a:gd name="connsiteY2" fmla="*/ 650222 h 1300443"/>
              <a:gd name="connsiteX3" fmla="*/ 650336 w 1300672"/>
              <a:gd name="connsiteY3" fmla="*/ 1300444 h 1300443"/>
              <a:gd name="connsiteX4" fmla="*/ 0 w 1300672"/>
              <a:gd name="connsiteY4" fmla="*/ 650222 h 1300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0672" h="1300443">
                <a:moveTo>
                  <a:pt x="0" y="650222"/>
                </a:moveTo>
                <a:cubicBezTo>
                  <a:pt x="0" y="291114"/>
                  <a:pt x="291165" y="0"/>
                  <a:pt x="650336" y="0"/>
                </a:cubicBezTo>
                <a:cubicBezTo>
                  <a:pt x="1009507" y="0"/>
                  <a:pt x="1300672" y="291114"/>
                  <a:pt x="1300672" y="650222"/>
                </a:cubicBezTo>
                <a:cubicBezTo>
                  <a:pt x="1300672" y="1009330"/>
                  <a:pt x="1009507" y="1300444"/>
                  <a:pt x="650336" y="1300444"/>
                </a:cubicBezTo>
                <a:cubicBezTo>
                  <a:pt x="291165" y="1300444"/>
                  <a:pt x="0" y="1009330"/>
                  <a:pt x="0" y="650222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7561" tIns="217562" rIns="217560" bIns="217563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b="1" kern="1200" dirty="0" smtClean="0">
                <a:solidFill>
                  <a:schemeClr val="bg1"/>
                </a:solidFill>
              </a:rPr>
              <a:t>WMS</a:t>
            </a:r>
            <a:endParaRPr lang="ro-RO" sz="2800" b="1" kern="1200" dirty="0" smtClean="0">
              <a:solidFill>
                <a:schemeClr val="bg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 rot="5400000">
            <a:off x="1414834" y="4660811"/>
            <a:ext cx="1393279" cy="139335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Freeform 32"/>
          <p:cNvSpPr/>
          <p:nvPr/>
        </p:nvSpPr>
        <p:spPr>
          <a:xfrm>
            <a:off x="1461138" y="4707531"/>
            <a:ext cx="1300672" cy="1300443"/>
          </a:xfrm>
          <a:custGeom>
            <a:avLst/>
            <a:gdLst>
              <a:gd name="connsiteX0" fmla="*/ 0 w 1300672"/>
              <a:gd name="connsiteY0" fmla="*/ 650222 h 1300443"/>
              <a:gd name="connsiteX1" fmla="*/ 650336 w 1300672"/>
              <a:gd name="connsiteY1" fmla="*/ 0 h 1300443"/>
              <a:gd name="connsiteX2" fmla="*/ 1300672 w 1300672"/>
              <a:gd name="connsiteY2" fmla="*/ 650222 h 1300443"/>
              <a:gd name="connsiteX3" fmla="*/ 650336 w 1300672"/>
              <a:gd name="connsiteY3" fmla="*/ 1300444 h 1300443"/>
              <a:gd name="connsiteX4" fmla="*/ 0 w 1300672"/>
              <a:gd name="connsiteY4" fmla="*/ 650222 h 1300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0672" h="1300443">
                <a:moveTo>
                  <a:pt x="0" y="650222"/>
                </a:moveTo>
                <a:cubicBezTo>
                  <a:pt x="0" y="291114"/>
                  <a:pt x="291165" y="0"/>
                  <a:pt x="650336" y="0"/>
                </a:cubicBezTo>
                <a:cubicBezTo>
                  <a:pt x="1009507" y="0"/>
                  <a:pt x="1300672" y="291114"/>
                  <a:pt x="1300672" y="650222"/>
                </a:cubicBezTo>
                <a:cubicBezTo>
                  <a:pt x="1300672" y="1009330"/>
                  <a:pt x="1009507" y="1300444"/>
                  <a:pt x="650336" y="1300444"/>
                </a:cubicBezTo>
                <a:cubicBezTo>
                  <a:pt x="291165" y="1300444"/>
                  <a:pt x="0" y="1009330"/>
                  <a:pt x="0" y="650222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7561" tIns="217562" rIns="217560" bIns="217563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b="1" kern="1200" dirty="0" smtClean="0">
                <a:solidFill>
                  <a:schemeClr val="bg1"/>
                </a:solidFill>
              </a:rPr>
              <a:t>WFS</a:t>
            </a:r>
            <a:endParaRPr lang="ro-RO" sz="2800" b="1" kern="1200" dirty="0" smtClean="0">
              <a:solidFill>
                <a:schemeClr val="bg1"/>
              </a:solidFill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5143" y="1967811"/>
            <a:ext cx="2743200" cy="64465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5143" y="4767176"/>
            <a:ext cx="2743199" cy="949204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8627167" y="2623846"/>
            <a:ext cx="1544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&amp;</a:t>
            </a:r>
          </a:p>
          <a:p>
            <a:r>
              <a:rPr lang="en-US" dirty="0" smtClean="0"/>
              <a:t>INSPIRE plugin</a:t>
            </a:r>
            <a:endParaRPr lang="en-US" dirty="0"/>
          </a:p>
        </p:txBody>
      </p:sp>
      <p:cxnSp>
        <p:nvCxnSpPr>
          <p:cNvPr id="44" name="Straight Connector 43"/>
          <p:cNvCxnSpPr/>
          <p:nvPr/>
        </p:nvCxnSpPr>
        <p:spPr>
          <a:xfrm>
            <a:off x="7123813" y="1688596"/>
            <a:ext cx="0" cy="41699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204" y="1773178"/>
            <a:ext cx="2743200" cy="1255923"/>
          </a:xfrm>
          <a:prstGeom prst="rect">
            <a:avLst/>
          </a:prstGeom>
        </p:spPr>
      </p:pic>
      <p:cxnSp>
        <p:nvCxnSpPr>
          <p:cNvPr id="51" name="Straight Connector 50"/>
          <p:cNvCxnSpPr/>
          <p:nvPr/>
        </p:nvCxnSpPr>
        <p:spPr>
          <a:xfrm flipH="1">
            <a:off x="1909450" y="3898138"/>
            <a:ext cx="89357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288" y="4660846"/>
            <a:ext cx="2743200" cy="125592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629458" y="5593603"/>
            <a:ext cx="15417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&amp;</a:t>
            </a:r>
            <a:endParaRPr lang="en-US" dirty="0"/>
          </a:p>
          <a:p>
            <a:pPr algn="ctr"/>
            <a:r>
              <a:rPr lang="en-US" dirty="0" smtClean="0"/>
              <a:t>Notepad++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56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479076" y="133350"/>
            <a:ext cx="10712924" cy="733425"/>
          </a:xfrm>
          <a:prstGeom prst="rec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o-RO" sz="3200" b="1" dirty="0" smtClean="0"/>
              <a:t>Concluzii și idei finale</a:t>
            </a:r>
            <a:endParaRPr lang="en-US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304799" y="1065494"/>
            <a:ext cx="1171687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800" dirty="0" smtClean="0"/>
              <a:t>Momentan, </a:t>
            </a:r>
            <a:r>
              <a:rPr lang="ro-RO" sz="2800" dirty="0"/>
              <a:t>soluțiile hibride sunt necesare pentru probleme </a:t>
            </a:r>
            <a:r>
              <a:rPr lang="ro-RO" sz="2800" dirty="0" smtClean="0"/>
              <a:t>complexe</a:t>
            </a:r>
            <a:endParaRPr lang="ro-RO" sz="28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800" dirty="0" smtClean="0"/>
              <a:t>Este dificil de construit </a:t>
            </a:r>
            <a:r>
              <a:rPr lang="en-US" sz="2800" dirty="0" smtClean="0"/>
              <a:t>DS</a:t>
            </a:r>
            <a:r>
              <a:rPr lang="en-US" sz="2800" dirty="0" smtClean="0"/>
              <a:t>, WMS &amp; WFS </a:t>
            </a:r>
            <a:r>
              <a:rPr lang="ro-RO" sz="2800" dirty="0" smtClean="0"/>
              <a:t>– 100% conforme cu INSPIRE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800" dirty="0"/>
              <a:t>Nu este imposibil, dar este împiedicat de instrumente SW </a:t>
            </a:r>
            <a:r>
              <a:rPr lang="ro-RO" sz="2800" dirty="0" smtClean="0"/>
              <a:t>imperfecte</a:t>
            </a:r>
            <a:endParaRPr lang="en-US" sz="28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800" dirty="0" smtClean="0"/>
              <a:t>Ambiguitatea specificațiilor din TG =&gt; multiple interpretări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800" dirty="0" smtClean="0"/>
              <a:t>Procedurile de validare nu sunt clare și omogene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800" dirty="0" smtClean="0"/>
              <a:t>Colaborarea este critică pentru succes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o-RO" sz="2800" b="1" dirty="0" smtClean="0">
                <a:solidFill>
                  <a:srgbClr val="FF0000"/>
                </a:solidFill>
              </a:rPr>
              <a:t>1 din 2 WFS, valid 100% INSPIRE</a:t>
            </a:r>
            <a:endParaRPr lang="en-US" sz="2800" b="1" dirty="0" smtClean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304799" y="5880861"/>
            <a:ext cx="11654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Contact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684381"/>
              </p:ext>
            </p:extLst>
          </p:nvPr>
        </p:nvGraphicFramePr>
        <p:xfrm>
          <a:off x="277906" y="6274051"/>
          <a:ext cx="1171687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9218"/>
                <a:gridCol w="2929218"/>
                <a:gridCol w="2929218"/>
                <a:gridCol w="292921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gis@teamnet.ro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sorin.rusu@teamnet.ro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daniel.cocanu@teamnet.ro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iurie.maxim@teamnet.ro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7" t="46412" r="8771"/>
          <a:stretch/>
        </p:blipFill>
        <p:spPr>
          <a:xfrm>
            <a:off x="9278469" y="5700085"/>
            <a:ext cx="2743200" cy="53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02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3537</TotalTime>
  <Words>1655</Words>
  <Application>Microsoft Office PowerPoint</Application>
  <PresentationFormat>Widescreen</PresentationFormat>
  <Paragraphs>480</Paragraphs>
  <Slides>32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Wingdings</vt:lpstr>
      <vt:lpstr>Office Theme</vt:lpstr>
      <vt:lpstr>Tehnologii geospațiale pentru date deschise – o poveste de succes cu GeoServer, PostgreSQL și HALE în contextul INSPIRE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Sorin RUSU</dc:creator>
  <cp:lastModifiedBy>Sorin Rusu</cp:lastModifiedBy>
  <cp:revision>88</cp:revision>
  <dcterms:created xsi:type="dcterms:W3CDTF">2016-09-21T16:51:57Z</dcterms:created>
  <dcterms:modified xsi:type="dcterms:W3CDTF">2016-10-07T06:09:23Z</dcterms:modified>
</cp:coreProperties>
</file>