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38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Soluții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libere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open source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pentru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prelucrarea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și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reprezentarea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datelor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geospațiale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, 7-8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octombrie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2016 -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București</a:t>
            </a:r>
            <a:endParaRPr lang="en-US" sz="1400" dirty="0">
              <a:solidFill>
                <a:schemeClr val="bg1"/>
              </a:solidFill>
              <a:latin typeface="Cambria" pitchFamily="18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1405373" y="4800600"/>
            <a:ext cx="6333255" cy="1229398"/>
            <a:chOff x="3962400" y="5834932"/>
            <a:chExt cx="5181600" cy="1023068"/>
          </a:xfrm>
        </p:grpSpPr>
        <p:pic>
          <p:nvPicPr>
            <p:cNvPr id="5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6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sp>
        <p:nvSpPr>
          <p:cNvPr id="7" name="TextBox 6"/>
          <p:cNvSpPr txBox="1"/>
          <p:nvPr/>
        </p:nvSpPr>
        <p:spPr>
          <a:xfrm>
            <a:off x="1295400" y="914400"/>
            <a:ext cx="64008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GEO-SPATIAL.ORG</a:t>
            </a:r>
            <a:endParaRPr lang="ro-RO" sz="6000" dirty="0" smtClean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  <a:p>
            <a:pPr algn="ctr"/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u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n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punct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de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referin</a:t>
            </a:r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ţă pentru comunitatea geospaţială românească</a:t>
            </a:r>
            <a:endParaRPr lang="en-US" sz="2800" dirty="0" smtClean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  <a:p>
            <a:pPr algn="ctr"/>
            <a:endParaRPr lang="ro-RO" sz="6000" dirty="0" smtClean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  <a:p>
            <a:pPr algn="ctr"/>
            <a:endParaRPr lang="en-US" sz="6000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o-RO" sz="1400" dirty="0" smtClean="0">
                <a:solidFill>
                  <a:schemeClr val="bg1"/>
                </a:solidFill>
                <a:latin typeface="Cambria" pitchFamily="18" charset="0"/>
              </a:rPr>
              <a:t>Marius Budileanu – Facultatea de Geografie, Universitatea din Bucureşti</a:t>
            </a:r>
            <a:endParaRPr lang="en-US" sz="1400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44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51" name="Picture 50" descr="57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71600" y="1676399"/>
            <a:ext cx="3657600" cy="49119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42" name="Picture 41" descr="sit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1600200"/>
            <a:ext cx="5128969" cy="4343400"/>
          </a:xfrm>
          <a:prstGeom prst="rect">
            <a:avLst/>
          </a:prstGeom>
        </p:spPr>
      </p:pic>
      <p:pic>
        <p:nvPicPr>
          <p:cNvPr id="43" name="Picture 42" descr="like-us-on-facebook-butt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514600"/>
            <a:ext cx="9144000" cy="3484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5" name="Group 44"/>
          <p:cNvGrpSpPr/>
          <p:nvPr/>
        </p:nvGrpSpPr>
        <p:grpSpPr>
          <a:xfrm>
            <a:off x="2971800" y="0"/>
            <a:ext cx="1185862" cy="1490662"/>
            <a:chOff x="2971800" y="0"/>
            <a:chExt cx="1185862" cy="1490662"/>
          </a:xfrm>
        </p:grpSpPr>
        <p:pic>
          <p:nvPicPr>
            <p:cNvPr id="28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971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3259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2009</a:t>
              </a:r>
            </a:p>
          </p:txBody>
        </p:sp>
      </p:grpSp>
      <p:pic>
        <p:nvPicPr>
          <p:cNvPr id="42" name="Picture 41" descr="3417833366_805e5efe4b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1600200"/>
            <a:ext cx="6553200" cy="4370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5" name="Group 44"/>
          <p:cNvGrpSpPr/>
          <p:nvPr/>
        </p:nvGrpSpPr>
        <p:grpSpPr>
          <a:xfrm>
            <a:off x="2971800" y="0"/>
            <a:ext cx="1185862" cy="1490662"/>
            <a:chOff x="2971800" y="0"/>
            <a:chExt cx="1185862" cy="1490662"/>
          </a:xfrm>
        </p:grpSpPr>
        <p:pic>
          <p:nvPicPr>
            <p:cNvPr id="28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971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3259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2009</a:t>
              </a:r>
            </a:p>
          </p:txBody>
        </p:sp>
      </p:grpSp>
      <p:grpSp>
        <p:nvGrpSpPr>
          <p:cNvPr id="6" name="Group 45"/>
          <p:cNvGrpSpPr/>
          <p:nvPr/>
        </p:nvGrpSpPr>
        <p:grpSpPr>
          <a:xfrm>
            <a:off x="3962400" y="0"/>
            <a:ext cx="1185862" cy="1490662"/>
            <a:chOff x="3962400" y="0"/>
            <a:chExt cx="1185862" cy="1490662"/>
          </a:xfrm>
        </p:grpSpPr>
        <p:pic>
          <p:nvPicPr>
            <p:cNvPr id="29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3962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4250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2011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42" name="Picture 41" descr="ehart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1600200"/>
            <a:ext cx="7620000" cy="3459298"/>
          </a:xfrm>
          <a:prstGeom prst="rect">
            <a:avLst/>
          </a:prstGeom>
        </p:spPr>
      </p:pic>
      <p:pic>
        <p:nvPicPr>
          <p:cNvPr id="43" name="Picture 42" descr="24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2000" y="1600200"/>
            <a:ext cx="3828030" cy="525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5" name="Group 44"/>
          <p:cNvGrpSpPr/>
          <p:nvPr/>
        </p:nvGrpSpPr>
        <p:grpSpPr>
          <a:xfrm>
            <a:off x="2971800" y="0"/>
            <a:ext cx="1185862" cy="1490662"/>
            <a:chOff x="2971800" y="0"/>
            <a:chExt cx="1185862" cy="1490662"/>
          </a:xfrm>
        </p:grpSpPr>
        <p:pic>
          <p:nvPicPr>
            <p:cNvPr id="28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971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3259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2009</a:t>
              </a:r>
            </a:p>
          </p:txBody>
        </p:sp>
      </p:grpSp>
      <p:grpSp>
        <p:nvGrpSpPr>
          <p:cNvPr id="6" name="Group 45"/>
          <p:cNvGrpSpPr/>
          <p:nvPr/>
        </p:nvGrpSpPr>
        <p:grpSpPr>
          <a:xfrm>
            <a:off x="3962400" y="0"/>
            <a:ext cx="1185862" cy="1490662"/>
            <a:chOff x="3962400" y="0"/>
            <a:chExt cx="1185862" cy="1490662"/>
          </a:xfrm>
        </p:grpSpPr>
        <p:pic>
          <p:nvPicPr>
            <p:cNvPr id="29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3962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4250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2011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7" name="Group 46"/>
          <p:cNvGrpSpPr/>
          <p:nvPr/>
        </p:nvGrpSpPr>
        <p:grpSpPr>
          <a:xfrm>
            <a:off x="4800600" y="0"/>
            <a:ext cx="1185862" cy="1490662"/>
            <a:chOff x="4800600" y="0"/>
            <a:chExt cx="1185862" cy="1490662"/>
          </a:xfrm>
        </p:grpSpPr>
        <p:pic>
          <p:nvPicPr>
            <p:cNvPr id="30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4800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8" name="TextBox 37"/>
            <p:cNvSpPr txBox="1"/>
            <p:nvPr/>
          </p:nvSpPr>
          <p:spPr>
            <a:xfrm>
              <a:off x="50887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42" name="Picture 41" descr="hme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676400"/>
            <a:ext cx="9144000" cy="41537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5" name="Group 44"/>
          <p:cNvGrpSpPr/>
          <p:nvPr/>
        </p:nvGrpSpPr>
        <p:grpSpPr>
          <a:xfrm>
            <a:off x="2971800" y="0"/>
            <a:ext cx="1185862" cy="1490662"/>
            <a:chOff x="2971800" y="0"/>
            <a:chExt cx="1185862" cy="1490662"/>
          </a:xfrm>
        </p:grpSpPr>
        <p:pic>
          <p:nvPicPr>
            <p:cNvPr id="28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971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3259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2009</a:t>
              </a:r>
            </a:p>
          </p:txBody>
        </p:sp>
      </p:grpSp>
      <p:grpSp>
        <p:nvGrpSpPr>
          <p:cNvPr id="6" name="Group 45"/>
          <p:cNvGrpSpPr/>
          <p:nvPr/>
        </p:nvGrpSpPr>
        <p:grpSpPr>
          <a:xfrm>
            <a:off x="3962400" y="0"/>
            <a:ext cx="1185862" cy="1490662"/>
            <a:chOff x="3962400" y="0"/>
            <a:chExt cx="1185862" cy="1490662"/>
          </a:xfrm>
        </p:grpSpPr>
        <p:pic>
          <p:nvPicPr>
            <p:cNvPr id="29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3962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4250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2011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7" name="Group 46"/>
          <p:cNvGrpSpPr/>
          <p:nvPr/>
        </p:nvGrpSpPr>
        <p:grpSpPr>
          <a:xfrm>
            <a:off x="4800600" y="0"/>
            <a:ext cx="1185862" cy="1490662"/>
            <a:chOff x="4800600" y="0"/>
            <a:chExt cx="1185862" cy="1490662"/>
          </a:xfrm>
        </p:grpSpPr>
        <p:pic>
          <p:nvPicPr>
            <p:cNvPr id="30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4800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8" name="TextBox 37"/>
            <p:cNvSpPr txBox="1"/>
            <p:nvPr/>
          </p:nvSpPr>
          <p:spPr>
            <a:xfrm>
              <a:off x="50887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9" name="Group 47"/>
          <p:cNvGrpSpPr/>
          <p:nvPr/>
        </p:nvGrpSpPr>
        <p:grpSpPr>
          <a:xfrm>
            <a:off x="5638800" y="0"/>
            <a:ext cx="1185862" cy="1490662"/>
            <a:chOff x="5638800" y="0"/>
            <a:chExt cx="1185862" cy="1490662"/>
          </a:xfrm>
        </p:grpSpPr>
        <p:pic>
          <p:nvPicPr>
            <p:cNvPr id="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5638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9" name="TextBox 38"/>
            <p:cNvSpPr txBox="1"/>
            <p:nvPr/>
          </p:nvSpPr>
          <p:spPr>
            <a:xfrm>
              <a:off x="5926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2013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42" name="Picture 41" descr="fossg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676400"/>
            <a:ext cx="9144000" cy="41579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5" name="Group 44"/>
          <p:cNvGrpSpPr/>
          <p:nvPr/>
        </p:nvGrpSpPr>
        <p:grpSpPr>
          <a:xfrm>
            <a:off x="2971800" y="0"/>
            <a:ext cx="1185862" cy="1490662"/>
            <a:chOff x="2971800" y="0"/>
            <a:chExt cx="1185862" cy="1490662"/>
          </a:xfrm>
        </p:grpSpPr>
        <p:pic>
          <p:nvPicPr>
            <p:cNvPr id="28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971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3259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2009</a:t>
              </a:r>
            </a:p>
          </p:txBody>
        </p:sp>
      </p:grpSp>
      <p:grpSp>
        <p:nvGrpSpPr>
          <p:cNvPr id="6" name="Group 45"/>
          <p:cNvGrpSpPr/>
          <p:nvPr/>
        </p:nvGrpSpPr>
        <p:grpSpPr>
          <a:xfrm>
            <a:off x="3962400" y="0"/>
            <a:ext cx="1185862" cy="1490662"/>
            <a:chOff x="3962400" y="0"/>
            <a:chExt cx="1185862" cy="1490662"/>
          </a:xfrm>
        </p:grpSpPr>
        <p:pic>
          <p:nvPicPr>
            <p:cNvPr id="29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3962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4250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2011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7" name="Group 46"/>
          <p:cNvGrpSpPr/>
          <p:nvPr/>
        </p:nvGrpSpPr>
        <p:grpSpPr>
          <a:xfrm>
            <a:off x="4800600" y="0"/>
            <a:ext cx="1185862" cy="1490662"/>
            <a:chOff x="4800600" y="0"/>
            <a:chExt cx="1185862" cy="1490662"/>
          </a:xfrm>
        </p:grpSpPr>
        <p:pic>
          <p:nvPicPr>
            <p:cNvPr id="30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4800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8" name="TextBox 37"/>
            <p:cNvSpPr txBox="1"/>
            <p:nvPr/>
          </p:nvSpPr>
          <p:spPr>
            <a:xfrm>
              <a:off x="50887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9" name="Group 47"/>
          <p:cNvGrpSpPr/>
          <p:nvPr/>
        </p:nvGrpSpPr>
        <p:grpSpPr>
          <a:xfrm>
            <a:off x="5638800" y="0"/>
            <a:ext cx="1185862" cy="1490662"/>
            <a:chOff x="5638800" y="0"/>
            <a:chExt cx="1185862" cy="1490662"/>
          </a:xfrm>
        </p:grpSpPr>
        <p:pic>
          <p:nvPicPr>
            <p:cNvPr id="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5638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9" name="TextBox 38"/>
            <p:cNvSpPr txBox="1"/>
            <p:nvPr/>
          </p:nvSpPr>
          <p:spPr>
            <a:xfrm>
              <a:off x="5926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2013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10" name="Group 48"/>
          <p:cNvGrpSpPr/>
          <p:nvPr/>
        </p:nvGrpSpPr>
        <p:grpSpPr>
          <a:xfrm>
            <a:off x="6629400" y="0"/>
            <a:ext cx="1185862" cy="1490662"/>
            <a:chOff x="6629400" y="0"/>
            <a:chExt cx="1185862" cy="1490662"/>
          </a:xfrm>
        </p:grpSpPr>
        <p:pic>
          <p:nvPicPr>
            <p:cNvPr id="32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6629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6917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201x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1676400"/>
            <a:ext cx="4038600" cy="495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1" descr="1471199_678911008809011_607521504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34000" y="1676400"/>
            <a:ext cx="28575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762000" y="1524000"/>
            <a:ext cx="7620000" cy="0"/>
          </a:xfrm>
          <a:prstGeom prst="line">
            <a:avLst/>
          </a:prstGeom>
          <a:ln w="69850" cap="rnd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1"/>
          <p:cNvGrpSpPr>
            <a:grpSpLocks noChangeAspect="1"/>
          </p:cNvGrpSpPr>
          <p:nvPr/>
        </p:nvGrpSpPr>
        <p:grpSpPr>
          <a:xfrm>
            <a:off x="5724146" y="6019800"/>
            <a:ext cx="3419854" cy="663854"/>
            <a:chOff x="3962400" y="5834932"/>
            <a:chExt cx="5181600" cy="1023068"/>
          </a:xfrm>
        </p:grpSpPr>
        <p:pic>
          <p:nvPicPr>
            <p:cNvPr id="1027" name="Picture 3" descr="E:\geo_spatial\geo-spatial-org-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62400" y="5848350"/>
              <a:ext cx="3790950" cy="1009650"/>
            </a:xfrm>
            <a:prstGeom prst="rect">
              <a:avLst/>
            </a:prstGeom>
            <a:noFill/>
          </p:spPr>
        </p:pic>
        <p:pic>
          <p:nvPicPr>
            <p:cNvPr id="1028" name="Picture 4" descr="E:\geo_spatial\osgeo-romania-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96200" y="5834932"/>
              <a:ext cx="1447800" cy="1023067"/>
            </a:xfrm>
            <a:prstGeom prst="rect">
              <a:avLst/>
            </a:prstGeom>
            <a:noFill/>
          </p:spPr>
        </p:pic>
      </p:grpSp>
      <p:grpSp>
        <p:nvGrpSpPr>
          <p:cNvPr id="3" name="Group 43"/>
          <p:cNvGrpSpPr/>
          <p:nvPr/>
        </p:nvGrpSpPr>
        <p:grpSpPr>
          <a:xfrm>
            <a:off x="228600" y="0"/>
            <a:ext cx="1185862" cy="1490662"/>
            <a:chOff x="228600" y="0"/>
            <a:chExt cx="1185862" cy="1490662"/>
          </a:xfrm>
        </p:grpSpPr>
        <p:pic>
          <p:nvPicPr>
            <p:cNvPr id="10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28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440531" y="0"/>
              <a:ext cx="76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>
            <a:off x="1905000" y="0"/>
            <a:ext cx="1185862" cy="1490662"/>
            <a:chOff x="1905000" y="0"/>
            <a:chExt cx="1185862" cy="1490662"/>
          </a:xfrm>
        </p:grpSpPr>
        <p:pic>
          <p:nvPicPr>
            <p:cNvPr id="27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19050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21931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2007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5" name="Group 44"/>
          <p:cNvGrpSpPr/>
          <p:nvPr/>
        </p:nvGrpSpPr>
        <p:grpSpPr>
          <a:xfrm>
            <a:off x="2971800" y="0"/>
            <a:ext cx="1185862" cy="1490662"/>
            <a:chOff x="2971800" y="0"/>
            <a:chExt cx="1185862" cy="1490662"/>
          </a:xfrm>
        </p:grpSpPr>
        <p:pic>
          <p:nvPicPr>
            <p:cNvPr id="28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2971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3259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2009</a:t>
              </a:r>
            </a:p>
          </p:txBody>
        </p:sp>
      </p:grpSp>
      <p:grpSp>
        <p:nvGrpSpPr>
          <p:cNvPr id="6" name="Group 45"/>
          <p:cNvGrpSpPr/>
          <p:nvPr/>
        </p:nvGrpSpPr>
        <p:grpSpPr>
          <a:xfrm>
            <a:off x="3962400" y="0"/>
            <a:ext cx="1185862" cy="1490662"/>
            <a:chOff x="3962400" y="0"/>
            <a:chExt cx="1185862" cy="1490662"/>
          </a:xfrm>
        </p:grpSpPr>
        <p:pic>
          <p:nvPicPr>
            <p:cNvPr id="29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3962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4250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2011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7" name="Group 46"/>
          <p:cNvGrpSpPr/>
          <p:nvPr/>
        </p:nvGrpSpPr>
        <p:grpSpPr>
          <a:xfrm>
            <a:off x="4800600" y="0"/>
            <a:ext cx="1185862" cy="1490662"/>
            <a:chOff x="4800600" y="0"/>
            <a:chExt cx="1185862" cy="1490662"/>
          </a:xfrm>
        </p:grpSpPr>
        <p:pic>
          <p:nvPicPr>
            <p:cNvPr id="30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48006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8" name="TextBox 37"/>
            <p:cNvSpPr txBox="1"/>
            <p:nvPr/>
          </p:nvSpPr>
          <p:spPr>
            <a:xfrm>
              <a:off x="50887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2012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9" name="Group 47"/>
          <p:cNvGrpSpPr/>
          <p:nvPr/>
        </p:nvGrpSpPr>
        <p:grpSpPr>
          <a:xfrm>
            <a:off x="5638800" y="0"/>
            <a:ext cx="1185862" cy="1490662"/>
            <a:chOff x="5638800" y="0"/>
            <a:chExt cx="1185862" cy="1490662"/>
          </a:xfrm>
        </p:grpSpPr>
        <p:pic>
          <p:nvPicPr>
            <p:cNvPr id="31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56388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39" name="TextBox 38"/>
            <p:cNvSpPr txBox="1"/>
            <p:nvPr/>
          </p:nvSpPr>
          <p:spPr>
            <a:xfrm>
              <a:off x="59269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2013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10" name="Group 48"/>
          <p:cNvGrpSpPr/>
          <p:nvPr/>
        </p:nvGrpSpPr>
        <p:grpSpPr>
          <a:xfrm>
            <a:off x="6629400" y="0"/>
            <a:ext cx="1185862" cy="1490662"/>
            <a:chOff x="6629400" y="0"/>
            <a:chExt cx="1185862" cy="1490662"/>
          </a:xfrm>
        </p:grpSpPr>
        <p:pic>
          <p:nvPicPr>
            <p:cNvPr id="32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66294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69175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201x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grpSp>
        <p:nvGrpSpPr>
          <p:cNvPr id="11" name="Group 49"/>
          <p:cNvGrpSpPr/>
          <p:nvPr/>
        </p:nvGrpSpPr>
        <p:grpSpPr>
          <a:xfrm>
            <a:off x="7696200" y="0"/>
            <a:ext cx="1185862" cy="1490662"/>
            <a:chOff x="7696200" y="0"/>
            <a:chExt cx="1185862" cy="1490662"/>
          </a:xfrm>
        </p:grpSpPr>
        <p:pic>
          <p:nvPicPr>
            <p:cNvPr id="33" name="Picture 7" descr="C:\Users\Marius\Desktop\256-256-a5485b563efc4511e0cd8bd04ad0fe9e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5000"/>
            </a:blip>
            <a:srcRect/>
            <a:stretch>
              <a:fillRect/>
            </a:stretch>
          </p:blipFill>
          <p:spPr bwMode="auto">
            <a:xfrm>
              <a:off x="7696200" y="304800"/>
              <a:ext cx="1185862" cy="1185862"/>
            </a:xfrm>
            <a:prstGeom prst="rect">
              <a:avLst/>
            </a:prstGeom>
            <a:noFill/>
          </p:spPr>
        </p:pic>
        <p:sp>
          <p:nvSpPr>
            <p:cNvPr id="41" name="TextBox 40"/>
            <p:cNvSpPr txBox="1"/>
            <p:nvPr/>
          </p:nvSpPr>
          <p:spPr>
            <a:xfrm>
              <a:off x="7984331" y="0"/>
              <a:ext cx="609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tx2">
                      <a:lumMod val="75000"/>
                    </a:schemeClr>
                  </a:solidFill>
                  <a:latin typeface="Cambria" pitchFamily="18" charset="0"/>
                </a:rPr>
                <a:t>2016</a:t>
              </a:r>
              <a:endParaRPr lang="en-US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</a:endParaRPr>
            </a:p>
          </p:txBody>
        </p:sp>
      </p:grpSp>
      <p:pic>
        <p:nvPicPr>
          <p:cNvPr id="42" name="Picture 41" descr="14291871_1264539793557563_4422097649217552459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6738" y="2057400"/>
            <a:ext cx="8010525" cy="3000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bwc5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750" y="233362"/>
            <a:ext cx="4762500" cy="6391275"/>
          </a:xfrm>
          <a:prstGeom prst="rect">
            <a:avLst/>
          </a:prstGeom>
        </p:spPr>
      </p:pic>
      <p:pic>
        <p:nvPicPr>
          <p:cNvPr id="5" name="Picture 4" descr="6286651301_07a583cea9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520" y="262890"/>
            <a:ext cx="8442960" cy="63322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53000" y="579120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Cambria" pitchFamily="18" charset="0"/>
              </a:rPr>
              <a:t>See you 2night</a:t>
            </a:r>
            <a:endParaRPr lang="en-US" sz="3600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76</Words>
  <Application>Microsoft Office PowerPoint</Application>
  <PresentationFormat>On-screen Show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Marius Budileanu</dc:creator>
  <cp:lastModifiedBy>Marius Budileanu</cp:lastModifiedBy>
  <cp:revision>4</cp:revision>
  <dcterms:created xsi:type="dcterms:W3CDTF">2006-08-16T00:00:00Z</dcterms:created>
  <dcterms:modified xsi:type="dcterms:W3CDTF">2016-10-07T05:31:34Z</dcterms:modified>
</cp:coreProperties>
</file>