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customXml/itemProps11.xml" ContentType="application/vnd.openxmlformats-officedocument.customXmlProperties+xml"/>
  <Override PartName="/customXml/itemProps12.xml" ContentType="application/vnd.openxmlformats-officedocument.customXmlProperties+xml"/>
  <Override PartName="/customXml/itemProps13.xml" ContentType="application/vnd.openxmlformats-officedocument.customXmlProperties+xml"/>
  <Override PartName="/customXml/itemProps14.xml" ContentType="application/vnd.openxmlformats-officedocument.customXmlProperties+xml"/>
  <Override PartName="/customXml/itemProps15.xml" ContentType="application/vnd.openxmlformats-officedocument.customXmlProperties+xml"/>
  <Override PartName="/customXml/itemProps16.xml" ContentType="application/vnd.openxmlformats-officedocument.customXmlProperties+xml"/>
  <Override PartName="/customXml/itemProps17.xml" ContentType="application/vnd.openxmlformats-officedocument.customXmlProperties+xml"/>
  <Override PartName="/customXml/itemProps18.xml" ContentType="application/vnd.openxmlformats-officedocument.customXmlProperties+xml"/>
  <Override PartName="/customXml/itemProps19.xml" ContentType="application/vnd.openxmlformats-officedocument.customXmlProperties+xml"/>
  <Override PartName="/customXml/itemProps20.xml" ContentType="application/vnd.openxmlformats-officedocument.customXmlProperties+xml"/>
  <Override PartName="/customXml/itemProps21.xml" ContentType="application/vnd.openxmlformats-officedocument.customXmlProperties+xml"/>
  <Override PartName="/customXml/itemProps22.xml" ContentType="application/vnd.openxmlformats-officedocument.customXmlProperties+xml"/>
  <Override PartName="/customXml/itemProps23.xml" ContentType="application/vnd.openxmlformats-officedocument.customXmlProperties+xml"/>
  <Override PartName="/customXml/itemProps24.xml" ContentType="application/vnd.openxmlformats-officedocument.customXmlProperties+xml"/>
  <Override PartName="/customXml/itemProps25.xml" ContentType="application/vnd.openxmlformats-officedocument.customXmlProperties+xml"/>
  <Override PartName="/customXml/itemProps26.xml" ContentType="application/vnd.openxmlformats-officedocument.customXmlProperties+xml"/>
  <Override PartName="/customXml/itemProps27.xml" ContentType="application/vnd.openxmlformats-officedocument.customXmlProperties+xml"/>
  <Override PartName="/customXml/itemProps28.xml" ContentType="application/vnd.openxmlformats-officedocument.customXmlProperties+xml"/>
  <Override PartName="/customXml/itemProps29.xml" ContentType="application/vnd.openxmlformats-officedocument.customXmlProperties+xml"/>
  <Override PartName="/customXml/itemProps30.xml" ContentType="application/vnd.openxmlformats-officedocument.customXmlProperties+xml"/>
  <Override PartName="/customXml/itemProps31.xml" ContentType="application/vnd.openxmlformats-officedocument.customXmlProperties+xml"/>
  <Override PartName="/customXml/itemProps32.xml" ContentType="application/vnd.openxmlformats-officedocument.customXmlProperties+xml"/>
  <Override PartName="/customXml/itemProps33.xml" ContentType="application/vnd.openxmlformats-officedocument.customXmlProperties+xml"/>
  <Override PartName="/customXml/itemProps34.xml" ContentType="application/vnd.openxmlformats-officedocument.customXmlProperties+xml"/>
  <Override PartName="/customXml/itemProps35.xml" ContentType="application/vnd.openxmlformats-officedocument.customXmlProperties+xml"/>
  <Override PartName="/customXml/itemProps36.xml" ContentType="application/vnd.openxmlformats-officedocument.customXmlProperties+xml"/>
  <Override PartName="/customXml/itemProps37.xml" ContentType="application/vnd.openxmlformats-officedocument.customXmlProperties+xml"/>
  <Override PartName="/customXml/itemProps38.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9"/>
  </p:sldMasterIdLst>
  <p:notesMasterIdLst>
    <p:notesMasterId r:id="rId44"/>
  </p:notesMasterIdLst>
  <p:sldIdLst>
    <p:sldId id="257" r:id="rId40"/>
    <p:sldId id="258" r:id="rId41"/>
    <p:sldId id="256" r:id="rId42"/>
    <p:sldId id="259" r:id="rId43"/>
  </p:sldIdLst>
  <p:sldSz cx="12192000" cy="6858000"/>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8" d="100"/>
          <a:sy n="88" d="100"/>
        </p:scale>
        <p:origin x="108" y="52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8.xml"/><Relationship Id="rId13" Type="http://schemas.openxmlformats.org/officeDocument/2006/relationships/customXml" Target="../customXml/item13.xml"/><Relationship Id="rId18" Type="http://schemas.openxmlformats.org/officeDocument/2006/relationships/customXml" Target="../customXml/item18.xml"/><Relationship Id="rId26" Type="http://schemas.openxmlformats.org/officeDocument/2006/relationships/customXml" Target="../customXml/item26.xml"/><Relationship Id="rId39" Type="http://schemas.openxmlformats.org/officeDocument/2006/relationships/slideMaster" Target="slideMasters/slideMaster1.xml"/><Relationship Id="rId3" Type="http://schemas.openxmlformats.org/officeDocument/2006/relationships/customXml" Target="../customXml/item3.xml"/><Relationship Id="rId21" Type="http://schemas.openxmlformats.org/officeDocument/2006/relationships/customXml" Target="../customXml/item21.xml"/><Relationship Id="rId34" Type="http://schemas.openxmlformats.org/officeDocument/2006/relationships/customXml" Target="../customXml/item34.xml"/><Relationship Id="rId42" Type="http://schemas.openxmlformats.org/officeDocument/2006/relationships/slide" Target="slides/slide3.xml"/><Relationship Id="rId47" Type="http://schemas.openxmlformats.org/officeDocument/2006/relationships/theme" Target="theme/theme1.xml"/><Relationship Id="rId7" Type="http://schemas.openxmlformats.org/officeDocument/2006/relationships/customXml" Target="../customXml/item7.xml"/><Relationship Id="rId12" Type="http://schemas.openxmlformats.org/officeDocument/2006/relationships/customXml" Target="../customXml/item12.xml"/><Relationship Id="rId17" Type="http://schemas.openxmlformats.org/officeDocument/2006/relationships/customXml" Target="../customXml/item17.xml"/><Relationship Id="rId25" Type="http://schemas.openxmlformats.org/officeDocument/2006/relationships/customXml" Target="../customXml/item25.xml"/><Relationship Id="rId33" Type="http://schemas.openxmlformats.org/officeDocument/2006/relationships/customXml" Target="../customXml/item33.xml"/><Relationship Id="rId38" Type="http://schemas.openxmlformats.org/officeDocument/2006/relationships/customXml" Target="../customXml/item38.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customXml" Target="../customXml/item16.xml"/><Relationship Id="rId20" Type="http://schemas.openxmlformats.org/officeDocument/2006/relationships/customXml" Target="../customXml/item20.xml"/><Relationship Id="rId29" Type="http://schemas.openxmlformats.org/officeDocument/2006/relationships/customXml" Target="../customXml/item29.xml"/><Relationship Id="rId41" Type="http://schemas.openxmlformats.org/officeDocument/2006/relationships/slide" Target="slides/slide2.xml"/><Relationship Id="rId1" Type="http://schemas.openxmlformats.org/officeDocument/2006/relationships/customXml" Target="../customXml/item1.xml"/><Relationship Id="rId6" Type="http://schemas.openxmlformats.org/officeDocument/2006/relationships/customXml" Target="../customXml/item6.xml"/><Relationship Id="rId11" Type="http://schemas.openxmlformats.org/officeDocument/2006/relationships/customXml" Target="../customXml/item11.xml"/><Relationship Id="rId24" Type="http://schemas.openxmlformats.org/officeDocument/2006/relationships/customXml" Target="../customXml/item24.xml"/><Relationship Id="rId32" Type="http://schemas.openxmlformats.org/officeDocument/2006/relationships/customXml" Target="../customXml/item32.xml"/><Relationship Id="rId37" Type="http://schemas.openxmlformats.org/officeDocument/2006/relationships/customXml" Target="../customXml/item37.xml"/><Relationship Id="rId40" Type="http://schemas.openxmlformats.org/officeDocument/2006/relationships/slide" Target="slides/slide1.xml"/><Relationship Id="rId45"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customXml" Target="../customXml/item15.xml"/><Relationship Id="rId23" Type="http://schemas.openxmlformats.org/officeDocument/2006/relationships/customXml" Target="../customXml/item23.xml"/><Relationship Id="rId28" Type="http://schemas.openxmlformats.org/officeDocument/2006/relationships/customXml" Target="../customXml/item28.xml"/><Relationship Id="rId36" Type="http://schemas.openxmlformats.org/officeDocument/2006/relationships/customXml" Target="../customXml/item36.xml"/><Relationship Id="rId10" Type="http://schemas.openxmlformats.org/officeDocument/2006/relationships/customXml" Target="../customXml/item10.xml"/><Relationship Id="rId19" Type="http://schemas.openxmlformats.org/officeDocument/2006/relationships/customXml" Target="../customXml/item19.xml"/><Relationship Id="rId31" Type="http://schemas.openxmlformats.org/officeDocument/2006/relationships/customXml" Target="../customXml/item31.xml"/><Relationship Id="rId44"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customXml" Target="../customXml/item9.xml"/><Relationship Id="rId14" Type="http://schemas.openxmlformats.org/officeDocument/2006/relationships/customXml" Target="../customXml/item14.xml"/><Relationship Id="rId22" Type="http://schemas.openxmlformats.org/officeDocument/2006/relationships/customXml" Target="../customXml/item22.xml"/><Relationship Id="rId27" Type="http://schemas.openxmlformats.org/officeDocument/2006/relationships/customXml" Target="../customXml/item27.xml"/><Relationship Id="rId30" Type="http://schemas.openxmlformats.org/officeDocument/2006/relationships/customXml" Target="../customXml/item30.xml"/><Relationship Id="rId35" Type="http://schemas.openxmlformats.org/officeDocument/2006/relationships/customXml" Target="../customXml/item35.xml"/><Relationship Id="rId43" Type="http://schemas.openxmlformats.org/officeDocument/2006/relationships/slide" Target="slides/slide4.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8E9F94-0557-4697-AC5D-72A20C62C2EB}" type="datetimeFigureOut">
              <a:rPr lang="en-US" smtClean="0"/>
              <a:t>4/15/2016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1FE09D-8C6E-4F74-8D93-CE46B0B63B68}" type="slidenum">
              <a:rPr lang="en-US" smtClean="0"/>
              <a:t>‹#›</a:t>
            </a:fld>
            <a:endParaRPr lang="en-US"/>
          </a:p>
        </p:txBody>
      </p:sp>
    </p:spTree>
    <p:extLst>
      <p:ext uri="{BB962C8B-B14F-4D97-AF65-F5344CB8AC3E}">
        <p14:creationId xmlns:p14="http://schemas.microsoft.com/office/powerpoint/2010/main" val="9407183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B1FE09D-8C6E-4F74-8D93-CE46B0B63B68}" type="slidenum">
              <a:rPr lang="en-US" smtClean="0"/>
              <a:t>1</a:t>
            </a:fld>
            <a:endParaRPr lang="en-US"/>
          </a:p>
        </p:txBody>
      </p:sp>
    </p:spTree>
    <p:extLst>
      <p:ext uri="{BB962C8B-B14F-4D97-AF65-F5344CB8AC3E}">
        <p14:creationId xmlns:p14="http://schemas.microsoft.com/office/powerpoint/2010/main" val="29777493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o-RO"/>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o-RO"/>
          </a:p>
        </p:txBody>
      </p:sp>
      <p:sp>
        <p:nvSpPr>
          <p:cNvPr id="4" name="Date Placeholder 3"/>
          <p:cNvSpPr>
            <a:spLocks noGrp="1"/>
          </p:cNvSpPr>
          <p:nvPr>
            <p:ph type="dt" sz="half" idx="10"/>
          </p:nvPr>
        </p:nvSpPr>
        <p:spPr/>
        <p:txBody>
          <a:bodyPr/>
          <a:lstStyle/>
          <a:p>
            <a:fld id="{8B165DCF-C743-4821-BFBE-12C1E5281E49}" type="datetime2">
              <a:rPr lang="ro-RO" smtClean="0"/>
              <a:t>vineri, 15 aprilie 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C005B1CE-16C5-45E6-AF05-0FC10542D2F2}" type="slidenum">
              <a:rPr lang="ro-RO" smtClean="0"/>
              <a:t>‹#›</a:t>
            </a:fld>
            <a:endParaRPr lang="ro-RO"/>
          </a:p>
        </p:txBody>
      </p:sp>
    </p:spTree>
    <p:extLst>
      <p:ext uri="{BB962C8B-B14F-4D97-AF65-F5344CB8AC3E}">
        <p14:creationId xmlns:p14="http://schemas.microsoft.com/office/powerpoint/2010/main" val="547343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0C66807B-E898-4B07-A13F-6056AA7725FA}" type="datetime2">
              <a:rPr lang="ro-RO" smtClean="0"/>
              <a:t>vineri, 15 aprilie 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C005B1CE-16C5-45E6-AF05-0FC10542D2F2}" type="slidenum">
              <a:rPr lang="ro-RO" smtClean="0"/>
              <a:t>‹#›</a:t>
            </a:fld>
            <a:endParaRPr lang="ro-RO"/>
          </a:p>
        </p:txBody>
      </p:sp>
    </p:spTree>
    <p:extLst>
      <p:ext uri="{BB962C8B-B14F-4D97-AF65-F5344CB8AC3E}">
        <p14:creationId xmlns:p14="http://schemas.microsoft.com/office/powerpoint/2010/main" val="1300157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o-RO"/>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6AC808-A65B-4404-A3A7-090323518B35}" type="datetime2">
              <a:rPr lang="ro-RO" smtClean="0"/>
              <a:t>vineri, 15 aprilie 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C005B1CE-16C5-45E6-AF05-0FC10542D2F2}" type="slidenum">
              <a:rPr lang="ro-RO" smtClean="0"/>
              <a:t>‹#›</a:t>
            </a:fld>
            <a:endParaRPr lang="ro-RO"/>
          </a:p>
        </p:txBody>
      </p:sp>
    </p:spTree>
    <p:extLst>
      <p:ext uri="{BB962C8B-B14F-4D97-AF65-F5344CB8AC3E}">
        <p14:creationId xmlns:p14="http://schemas.microsoft.com/office/powerpoint/2010/main" val="1408115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Date Placeholder 4"/>
          <p:cNvSpPr>
            <a:spLocks noGrp="1"/>
          </p:cNvSpPr>
          <p:nvPr>
            <p:ph type="dt" sz="half" idx="10"/>
          </p:nvPr>
        </p:nvSpPr>
        <p:spPr/>
        <p:txBody>
          <a:bodyPr/>
          <a:lstStyle/>
          <a:p>
            <a:fld id="{5538B037-184D-4095-87DE-8714A0F7D34B}" type="datetime2">
              <a:rPr lang="ro-RO" smtClean="0"/>
              <a:t>vineri, 15 aprilie 2016</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C005B1CE-16C5-45E6-AF05-0FC10542D2F2}" type="slidenum">
              <a:rPr lang="ro-RO" smtClean="0"/>
              <a:t>‹#›</a:t>
            </a:fld>
            <a:endParaRPr lang="ro-RO"/>
          </a:p>
        </p:txBody>
      </p:sp>
    </p:spTree>
    <p:extLst>
      <p:ext uri="{BB962C8B-B14F-4D97-AF65-F5344CB8AC3E}">
        <p14:creationId xmlns:p14="http://schemas.microsoft.com/office/powerpoint/2010/main" val="246173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o-RO"/>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7" name="Date Placeholder 6"/>
          <p:cNvSpPr>
            <a:spLocks noGrp="1"/>
          </p:cNvSpPr>
          <p:nvPr>
            <p:ph type="dt" sz="half" idx="10"/>
          </p:nvPr>
        </p:nvSpPr>
        <p:spPr/>
        <p:txBody>
          <a:bodyPr/>
          <a:lstStyle/>
          <a:p>
            <a:fld id="{8F287407-35EE-4CFA-962C-8DBD92C9742C}" type="datetime2">
              <a:rPr lang="ro-RO" smtClean="0"/>
              <a:t>vineri, 15 aprilie 2016</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C005B1CE-16C5-45E6-AF05-0FC10542D2F2}" type="slidenum">
              <a:rPr lang="ro-RO" smtClean="0"/>
              <a:t>‹#›</a:t>
            </a:fld>
            <a:endParaRPr lang="ro-RO"/>
          </a:p>
        </p:txBody>
      </p:sp>
    </p:spTree>
    <p:extLst>
      <p:ext uri="{BB962C8B-B14F-4D97-AF65-F5344CB8AC3E}">
        <p14:creationId xmlns:p14="http://schemas.microsoft.com/office/powerpoint/2010/main" val="1230385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Date Placeholder 2"/>
          <p:cNvSpPr>
            <a:spLocks noGrp="1"/>
          </p:cNvSpPr>
          <p:nvPr>
            <p:ph type="dt" sz="half" idx="10"/>
          </p:nvPr>
        </p:nvSpPr>
        <p:spPr/>
        <p:txBody>
          <a:bodyPr/>
          <a:lstStyle/>
          <a:p>
            <a:fld id="{3119CE03-A45D-4720-9BF8-92BC1BCA80CB}" type="datetime2">
              <a:rPr lang="ro-RO" smtClean="0"/>
              <a:t>vineri, 15 aprilie 2016</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C005B1CE-16C5-45E6-AF05-0FC10542D2F2}" type="slidenum">
              <a:rPr lang="ro-RO" smtClean="0"/>
              <a:t>‹#›</a:t>
            </a:fld>
            <a:endParaRPr lang="ro-RO"/>
          </a:p>
        </p:txBody>
      </p:sp>
    </p:spTree>
    <p:extLst>
      <p:ext uri="{BB962C8B-B14F-4D97-AF65-F5344CB8AC3E}">
        <p14:creationId xmlns:p14="http://schemas.microsoft.com/office/powerpoint/2010/main" val="4196885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97E105-9462-4219-9413-7A01E40E9C66}" type="datetime2">
              <a:rPr lang="ro-RO" smtClean="0"/>
              <a:t>vineri, 15 aprilie 2016</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C005B1CE-16C5-45E6-AF05-0FC10542D2F2}" type="slidenum">
              <a:rPr lang="ro-RO" smtClean="0"/>
              <a:t>‹#›</a:t>
            </a:fld>
            <a:endParaRPr lang="ro-RO"/>
          </a:p>
        </p:txBody>
      </p:sp>
    </p:spTree>
    <p:extLst>
      <p:ext uri="{BB962C8B-B14F-4D97-AF65-F5344CB8AC3E}">
        <p14:creationId xmlns:p14="http://schemas.microsoft.com/office/powerpoint/2010/main" val="1396586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o-RO"/>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ADADD2-36FB-43FA-85F7-9661167B8848}" type="datetime2">
              <a:rPr lang="ro-RO" smtClean="0"/>
              <a:t>vineri, 15 aprilie 2016</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C005B1CE-16C5-45E6-AF05-0FC10542D2F2}" type="slidenum">
              <a:rPr lang="ro-RO" smtClean="0"/>
              <a:t>‹#›</a:t>
            </a:fld>
            <a:endParaRPr lang="ro-RO"/>
          </a:p>
        </p:txBody>
      </p:sp>
    </p:spTree>
    <p:extLst>
      <p:ext uri="{BB962C8B-B14F-4D97-AF65-F5344CB8AC3E}">
        <p14:creationId xmlns:p14="http://schemas.microsoft.com/office/powerpoint/2010/main" val="3504907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o-RO"/>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90BFE0-FDB5-49FA-8908-B374F24B395A}" type="datetime2">
              <a:rPr lang="ro-RO" smtClean="0"/>
              <a:t>vineri, 15 aprilie 2016</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C005B1CE-16C5-45E6-AF05-0FC10542D2F2}" type="slidenum">
              <a:rPr lang="ro-RO" smtClean="0"/>
              <a:t>‹#›</a:t>
            </a:fld>
            <a:endParaRPr lang="ro-RO"/>
          </a:p>
        </p:txBody>
      </p:sp>
    </p:spTree>
    <p:extLst>
      <p:ext uri="{BB962C8B-B14F-4D97-AF65-F5344CB8AC3E}">
        <p14:creationId xmlns:p14="http://schemas.microsoft.com/office/powerpoint/2010/main" val="39451796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C58EFAC3-CE82-43A7-B424-A4E5BFB5E7F2}" type="datetime2">
              <a:rPr lang="ro-RO" smtClean="0"/>
              <a:t>vineri, 15 aprilie 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C005B1CE-16C5-45E6-AF05-0FC10542D2F2}" type="slidenum">
              <a:rPr lang="ro-RO" smtClean="0"/>
              <a:t>‹#›</a:t>
            </a:fld>
            <a:endParaRPr lang="ro-RO"/>
          </a:p>
        </p:txBody>
      </p:sp>
    </p:spTree>
    <p:extLst>
      <p:ext uri="{BB962C8B-B14F-4D97-AF65-F5344CB8AC3E}">
        <p14:creationId xmlns:p14="http://schemas.microsoft.com/office/powerpoint/2010/main" val="28299294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o-RO"/>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EB372322-A6DA-4222-95F5-A3D7C5926DA9}" type="datetime2">
              <a:rPr lang="ro-RO" smtClean="0"/>
              <a:t>vineri, 15 aprilie 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C005B1CE-16C5-45E6-AF05-0FC10542D2F2}" type="slidenum">
              <a:rPr lang="ro-RO" smtClean="0"/>
              <a:t>‹#›</a:t>
            </a:fld>
            <a:endParaRPr lang="ro-RO"/>
          </a:p>
        </p:txBody>
      </p:sp>
    </p:spTree>
    <p:extLst>
      <p:ext uri="{BB962C8B-B14F-4D97-AF65-F5344CB8AC3E}">
        <p14:creationId xmlns:p14="http://schemas.microsoft.com/office/powerpoint/2010/main" val="2735616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o-RO"/>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03DF98-9C6A-404C-87B4-DEDCB747F9F3}" type="datetime2">
              <a:rPr lang="ro-RO" smtClean="0"/>
              <a:t>vineri, 15 aprilie 2016</a:t>
            </a:fld>
            <a:endParaRPr lang="ro-RO"/>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05B1CE-16C5-45E6-AF05-0FC10542D2F2}" type="slidenum">
              <a:rPr lang="ro-RO" smtClean="0"/>
              <a:t>‹#›</a:t>
            </a:fld>
            <a:endParaRPr lang="ro-RO"/>
          </a:p>
        </p:txBody>
      </p:sp>
    </p:spTree>
    <p:extLst>
      <p:ext uri="{BB962C8B-B14F-4D97-AF65-F5344CB8AC3E}">
        <p14:creationId xmlns:p14="http://schemas.microsoft.com/office/powerpoint/2010/main" val="349084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2.xml"/><Relationship Id="rId5" Type="http://schemas.openxmlformats.org/officeDocument/2006/relationships/image" Target="../media/image4.gif"/><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38150" y="1279525"/>
            <a:ext cx="11610975" cy="1325563"/>
          </a:xfrm>
        </p:spPr>
        <p:txBody>
          <a:bodyPr>
            <a:noAutofit/>
          </a:bodyPr>
          <a:lstStyle/>
          <a:p>
            <a:pPr algn="ctr"/>
            <a:r>
              <a:rPr lang="en-US" sz="3200" b="1" dirty="0" err="1">
                <a:solidFill>
                  <a:srgbClr val="FF0000"/>
                </a:solidFill>
                <a:latin typeface="Times New Roman" panose="02020603050405020304" pitchFamily="18" charset="0"/>
                <a:cs typeface="Times New Roman" panose="02020603050405020304" pitchFamily="18" charset="0"/>
              </a:rPr>
              <a:t>Implementarea</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metodologiei</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clasice</a:t>
            </a:r>
            <a:r>
              <a:rPr lang="en-US" sz="3200" b="1" dirty="0">
                <a:solidFill>
                  <a:srgbClr val="FF0000"/>
                </a:solidFill>
                <a:latin typeface="Times New Roman" panose="02020603050405020304" pitchFamily="18" charset="0"/>
                <a:cs typeface="Times New Roman" panose="02020603050405020304" pitchFamily="18" charset="0"/>
              </a:rPr>
              <a:t> de </a:t>
            </a:r>
            <a:r>
              <a:rPr lang="en-US" sz="3200" b="1" dirty="0" err="1">
                <a:solidFill>
                  <a:srgbClr val="FF0000"/>
                </a:solidFill>
                <a:latin typeface="Times New Roman" panose="02020603050405020304" pitchFamily="18" charset="0"/>
                <a:cs typeface="Times New Roman" panose="02020603050405020304" pitchFamily="18" charset="0"/>
              </a:rPr>
              <a:t>identificare</a:t>
            </a:r>
            <a:r>
              <a:rPr lang="en-US" sz="3200" b="1" dirty="0">
                <a:solidFill>
                  <a:srgbClr val="FF0000"/>
                </a:solidFill>
                <a:latin typeface="Times New Roman" panose="02020603050405020304" pitchFamily="18" charset="0"/>
                <a:cs typeface="Times New Roman" panose="02020603050405020304" pitchFamily="18" charset="0"/>
              </a:rPr>
              <a:t> a </a:t>
            </a:r>
            <a:r>
              <a:rPr lang="en-US" sz="3200" b="1" dirty="0" err="1">
                <a:solidFill>
                  <a:srgbClr val="FF0000"/>
                </a:solidFill>
                <a:latin typeface="Times New Roman" panose="02020603050405020304" pitchFamily="18" charset="0"/>
                <a:cs typeface="Times New Roman" panose="02020603050405020304" pitchFamily="18" charset="0"/>
              </a:rPr>
              <a:t>benzilor</a:t>
            </a:r>
            <a:r>
              <a:rPr lang="en-US" sz="3200" b="1" dirty="0">
                <a:solidFill>
                  <a:srgbClr val="FF0000"/>
                </a:solidFill>
                <a:latin typeface="Times New Roman" panose="02020603050405020304" pitchFamily="18" charset="0"/>
                <a:cs typeface="Times New Roman" panose="02020603050405020304" pitchFamily="18" charset="0"/>
              </a:rPr>
              <a:t> de </a:t>
            </a:r>
            <a:r>
              <a:rPr lang="en-US" sz="3200" b="1" dirty="0" err="1">
                <a:solidFill>
                  <a:srgbClr val="FF0000"/>
                </a:solidFill>
                <a:latin typeface="Times New Roman" panose="02020603050405020304" pitchFamily="18" charset="0"/>
                <a:cs typeface="Times New Roman" panose="02020603050405020304" pitchFamily="18" charset="0"/>
              </a:rPr>
              <a:t>inundabilitate</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prin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intermediul</a:t>
            </a:r>
            <a:r>
              <a:rPr lang="en-US" sz="3200" b="1" dirty="0">
                <a:solidFill>
                  <a:srgbClr val="FF0000"/>
                </a:solidFill>
                <a:latin typeface="Times New Roman" panose="02020603050405020304" pitchFamily="18" charset="0"/>
                <a:cs typeface="Times New Roman" panose="02020603050405020304" pitchFamily="18" charset="0"/>
              </a:rPr>
              <a:t/>
            </a:r>
            <a:br>
              <a:rPr lang="en-US" sz="3200" b="1" dirty="0">
                <a:solidFill>
                  <a:srgbClr val="FF0000"/>
                </a:solidFill>
                <a:latin typeface="Times New Roman" panose="02020603050405020304" pitchFamily="18" charset="0"/>
                <a:cs typeface="Times New Roman" panose="02020603050405020304" pitchFamily="18" charset="0"/>
              </a:rPr>
            </a:br>
            <a:r>
              <a:rPr lang="en-US" sz="3200" b="1" dirty="0">
                <a:solidFill>
                  <a:srgbClr val="FF0000"/>
                </a:solidFill>
                <a:latin typeface="Times New Roman" panose="02020603050405020304" pitchFamily="18" charset="0"/>
                <a:cs typeface="Times New Roman" panose="02020603050405020304" pitchFamily="18" charset="0"/>
              </a:rPr>
              <a:t>software-</a:t>
            </a:r>
            <a:r>
              <a:rPr lang="en-US" sz="3200" b="1" dirty="0" err="1">
                <a:solidFill>
                  <a:srgbClr val="FF0000"/>
                </a:solidFill>
                <a:latin typeface="Times New Roman" panose="02020603050405020304" pitchFamily="18" charset="0"/>
                <a:cs typeface="Times New Roman" panose="02020603050405020304" pitchFamily="18" charset="0"/>
              </a:rPr>
              <a:t>ului</a:t>
            </a:r>
            <a:r>
              <a:rPr lang="en-US" sz="3200" b="1" dirty="0">
                <a:solidFill>
                  <a:srgbClr val="FF0000"/>
                </a:solidFill>
                <a:latin typeface="Times New Roman" panose="02020603050405020304" pitchFamily="18" charset="0"/>
                <a:cs typeface="Times New Roman" panose="02020603050405020304" pitchFamily="18" charset="0"/>
              </a:rPr>
              <a:t> de </a:t>
            </a:r>
            <a:r>
              <a:rPr lang="en-US" sz="3200" b="1" dirty="0" err="1">
                <a:solidFill>
                  <a:srgbClr val="FF0000"/>
                </a:solidFill>
                <a:latin typeface="Times New Roman" panose="02020603050405020304" pitchFamily="18" charset="0"/>
                <a:cs typeface="Times New Roman" panose="02020603050405020304" pitchFamily="18" charset="0"/>
              </a:rPr>
              <a:t>specialitate</a:t>
            </a:r>
            <a:endParaRPr lang="en-US" sz="3200" dirty="0">
              <a:solidFill>
                <a:srgbClr val="FF0000"/>
              </a:solidFill>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4724400" y="3032125"/>
            <a:ext cx="2514600"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o-RO" sz="1400" b="1" dirty="0" err="1" smtClean="0">
                <a:solidFill>
                  <a:schemeClr val="bg1"/>
                </a:solidFill>
                <a:latin typeface="Times New Roman" panose="02020603050405020304" pitchFamily="18" charset="0"/>
                <a:cs typeface="Times New Roman" panose="02020603050405020304" pitchFamily="18" charset="0"/>
              </a:rPr>
              <a:t>Şef</a:t>
            </a:r>
            <a:r>
              <a:rPr lang="ro-RO" sz="1400" b="1" dirty="0" smtClean="0">
                <a:solidFill>
                  <a:schemeClr val="bg1"/>
                </a:solidFill>
                <a:latin typeface="Times New Roman" panose="02020603050405020304" pitchFamily="18" charset="0"/>
                <a:cs typeface="Times New Roman" panose="02020603050405020304" pitchFamily="18" charset="0"/>
              </a:rPr>
              <a:t> lucrări dr. </a:t>
            </a:r>
            <a:r>
              <a:rPr lang="ro-RO" sz="1400" b="1" dirty="0" err="1" smtClean="0">
                <a:solidFill>
                  <a:schemeClr val="bg1"/>
                </a:solidFill>
                <a:latin typeface="Times New Roman" panose="02020603050405020304" pitchFamily="18" charset="0"/>
                <a:cs typeface="Times New Roman" panose="02020603050405020304" pitchFamily="18" charset="0"/>
              </a:rPr>
              <a:t>Bilaşco</a:t>
            </a:r>
            <a:r>
              <a:rPr lang="ro-RO" sz="1400" b="1" dirty="0" smtClean="0">
                <a:solidFill>
                  <a:schemeClr val="bg1"/>
                </a:solidFill>
                <a:latin typeface="Times New Roman" panose="02020603050405020304" pitchFamily="18" charset="0"/>
                <a:cs typeface="Times New Roman" panose="02020603050405020304" pitchFamily="18" charset="0"/>
              </a:rPr>
              <a:t> </a:t>
            </a:r>
            <a:r>
              <a:rPr lang="ro-RO" sz="1400" b="1" dirty="0" err="1" smtClean="0">
                <a:solidFill>
                  <a:schemeClr val="bg1"/>
                </a:solidFill>
                <a:latin typeface="Times New Roman" panose="02020603050405020304" pitchFamily="18" charset="0"/>
                <a:cs typeface="Times New Roman" panose="02020603050405020304" pitchFamily="18" charset="0"/>
              </a:rPr>
              <a:t>Ştefan</a:t>
            </a:r>
            <a:endParaRPr lang="ro-RO" sz="1400" b="1" dirty="0" smtClean="0">
              <a:solidFill>
                <a:schemeClr val="bg1"/>
              </a:solidFill>
              <a:latin typeface="Times New Roman" panose="02020603050405020304" pitchFamily="18" charset="0"/>
              <a:cs typeface="Times New Roman" panose="02020603050405020304" pitchFamily="18" charset="0"/>
            </a:endParaRPr>
          </a:p>
          <a:p>
            <a:pPr algn="ctr"/>
            <a:r>
              <a:rPr lang="ro-RO" sz="1400" b="1" dirty="0" smtClean="0">
                <a:solidFill>
                  <a:schemeClr val="bg1"/>
                </a:solidFill>
                <a:latin typeface="Times New Roman" panose="02020603050405020304" pitchFamily="18" charset="0"/>
                <a:cs typeface="Times New Roman" panose="02020603050405020304" pitchFamily="18" charset="0"/>
              </a:rPr>
              <a:t>Universitatea </a:t>
            </a:r>
            <a:r>
              <a:rPr lang="ro-RO" sz="1400" b="1" dirty="0" err="1" smtClean="0">
                <a:solidFill>
                  <a:schemeClr val="bg1"/>
                </a:solidFill>
                <a:latin typeface="Times New Roman" panose="02020603050405020304" pitchFamily="18" charset="0"/>
                <a:cs typeface="Times New Roman" panose="02020603050405020304" pitchFamily="18" charset="0"/>
              </a:rPr>
              <a:t>Babeş</a:t>
            </a:r>
            <a:r>
              <a:rPr lang="ro-RO" sz="1400" b="1" dirty="0" smtClean="0">
                <a:solidFill>
                  <a:schemeClr val="bg1"/>
                </a:solidFill>
                <a:latin typeface="Times New Roman" panose="02020603050405020304" pitchFamily="18" charset="0"/>
                <a:cs typeface="Times New Roman" panose="02020603050405020304" pitchFamily="18" charset="0"/>
              </a:rPr>
              <a:t>-Bolyai</a:t>
            </a:r>
          </a:p>
          <a:p>
            <a:pPr algn="ctr"/>
            <a:r>
              <a:rPr lang="ro-RO" sz="1400" b="1" dirty="0" smtClean="0">
                <a:solidFill>
                  <a:schemeClr val="bg1"/>
                </a:solidFill>
                <a:latin typeface="Times New Roman" panose="02020603050405020304" pitchFamily="18" charset="0"/>
                <a:cs typeface="Times New Roman" panose="02020603050405020304" pitchFamily="18" charset="0"/>
              </a:rPr>
              <a:t>Facultatea de Geografie</a:t>
            </a:r>
            <a:endParaRPr lang="en-US" sz="14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4"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5537912" y="118166"/>
            <a:ext cx="1053388" cy="1070872"/>
          </a:xfrm>
          <a:prstGeom prst="rect">
            <a:avLst/>
          </a:prstGeom>
        </p:spPr>
      </p:pic>
      <p:sp>
        <p:nvSpPr>
          <p:cNvPr id="8" name="Date Placeholder 7"/>
          <p:cNvSpPr>
            <a:spLocks noGrp="1"/>
          </p:cNvSpPr>
          <p:nvPr>
            <p:ph type="dt" sz="half" idx="10"/>
          </p:nvPr>
        </p:nvSpPr>
        <p:spPr/>
        <p:txBody>
          <a:bodyPr/>
          <a:lstStyle/>
          <a:p>
            <a:fld id="{8271E256-5A38-4E2B-94DE-D7BB7B3F4A64}" type="datetime2">
              <a:rPr lang="ro-RO" smtClean="0"/>
              <a:t>vineri, 15 aprilie 2016</a:t>
            </a:fld>
            <a:endParaRPr lang="ro-RO"/>
          </a:p>
        </p:txBody>
      </p:sp>
      <p:sp>
        <p:nvSpPr>
          <p:cNvPr id="9" name="Slide Number Placeholder 8"/>
          <p:cNvSpPr>
            <a:spLocks noGrp="1"/>
          </p:cNvSpPr>
          <p:nvPr>
            <p:ph type="sldNum" sz="quarter" idx="12"/>
          </p:nvPr>
        </p:nvSpPr>
        <p:spPr/>
        <p:txBody>
          <a:bodyPr/>
          <a:lstStyle/>
          <a:p>
            <a:fld id="{C005B1CE-16C5-45E6-AF05-0FC10542D2F2}" type="slidenum">
              <a:rPr lang="ro-RO" smtClean="0"/>
              <a:t>1</a:t>
            </a:fld>
            <a:endParaRPr lang="ro-RO"/>
          </a:p>
        </p:txBody>
      </p:sp>
    </p:spTree>
    <p:extLst>
      <p:ext uri="{BB962C8B-B14F-4D97-AF65-F5344CB8AC3E}">
        <p14:creationId xmlns:p14="http://schemas.microsoft.com/office/powerpoint/2010/main" val="4256876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853" y="1171240"/>
            <a:ext cx="11634535" cy="3942181"/>
          </a:xfrm>
        </p:spPr>
        <p:txBody>
          <a:bodyPr>
            <a:noAutofit/>
          </a:bodyPr>
          <a:lstStyle/>
          <a:p>
            <a:pPr algn="just"/>
            <a:r>
              <a:rPr lang="en-US" sz="2000" dirty="0" err="1">
                <a:latin typeface="Times New Roman" panose="02020603050405020304" pitchFamily="18" charset="0"/>
                <a:cs typeface="Times New Roman" panose="02020603050405020304" pitchFamily="18" charset="0"/>
              </a:rPr>
              <a:t>Identificarea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spațial-teritorială</a:t>
            </a:r>
            <a:r>
              <a:rPr lang="en-US" sz="2000" dirty="0">
                <a:latin typeface="Times New Roman" panose="02020603050405020304" pitchFamily="18" charset="0"/>
                <a:cs typeface="Times New Roman" panose="02020603050405020304" pitchFamily="18" charset="0"/>
              </a:rPr>
              <a:t> a </a:t>
            </a:r>
            <a:r>
              <a:rPr lang="en-US" sz="2000" dirty="0" err="1">
                <a:latin typeface="Times New Roman" panose="02020603050405020304" pitchFamily="18" charset="0"/>
                <a:cs typeface="Times New Roman" panose="02020603050405020304" pitchFamily="18" charset="0"/>
              </a:rPr>
              <a:t>suprafeţelor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vulnerabile</a:t>
            </a:r>
            <a:r>
              <a:rPr lang="en-US" sz="2000" dirty="0">
                <a:latin typeface="Times New Roman" panose="02020603050405020304" pitchFamily="18" charset="0"/>
                <a:cs typeface="Times New Roman" panose="02020603050405020304" pitchFamily="18" charset="0"/>
              </a:rPr>
              <a:t> la </a:t>
            </a:r>
            <a:r>
              <a:rPr lang="en-US" sz="2000" dirty="0" err="1">
                <a:latin typeface="Times New Roman" panose="02020603050405020304" pitchFamily="18" charset="0"/>
                <a:cs typeface="Times New Roman" panose="02020603050405020304" pitchFamily="18" charset="0"/>
              </a:rPr>
              <a:t>inundabilitate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reprezintă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unu</a:t>
            </a:r>
            <a:r>
              <a:rPr lang="en-US" sz="2000" dirty="0">
                <a:latin typeface="Times New Roman" panose="02020603050405020304" pitchFamily="18" charset="0"/>
                <a:cs typeface="Times New Roman" panose="02020603050405020304" pitchFamily="18" charset="0"/>
              </a:rPr>
              <a:t> din </a:t>
            </a:r>
            <a:r>
              <a:rPr lang="en-US" sz="2000" dirty="0" err="1">
                <a:latin typeface="Times New Roman" panose="02020603050405020304" pitchFamily="18" charset="0"/>
                <a:cs typeface="Times New Roman" panose="02020603050405020304" pitchFamily="18" charset="0"/>
              </a:rPr>
              <a:t>principalele</a:t>
            </a: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obiective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atunci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când</a:t>
            </a:r>
            <a:r>
              <a:rPr lang="en-US" sz="2000" dirty="0">
                <a:latin typeface="Times New Roman" panose="02020603050405020304" pitchFamily="18" charset="0"/>
                <a:cs typeface="Times New Roman" panose="02020603050405020304" pitchFamily="18" charset="0"/>
              </a:rPr>
              <a:t> se </a:t>
            </a:r>
            <a:r>
              <a:rPr lang="en-US" sz="2000" dirty="0" err="1">
                <a:latin typeface="Times New Roman" panose="02020603050405020304" pitchFamily="18" charset="0"/>
                <a:cs typeface="Times New Roman" panose="02020603050405020304" pitchFamily="18" charset="0"/>
              </a:rPr>
              <a:t>dorește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diminuarea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riscului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a:t>
            </a:r>
            <a:r>
              <a:rPr lang="en-US" sz="2000" dirty="0">
                <a:latin typeface="Times New Roman" panose="02020603050405020304" pitchFamily="18" charset="0"/>
                <a:cs typeface="Times New Roman" panose="02020603050405020304" pitchFamily="18" charset="0"/>
              </a:rPr>
              <a:t> care </a:t>
            </a:r>
            <a:r>
              <a:rPr lang="en-US" sz="2000" dirty="0" err="1">
                <a:latin typeface="Times New Roman" panose="02020603050405020304" pitchFamily="18" charset="0"/>
                <a:cs typeface="Times New Roman" panose="02020603050405020304" pitchFamily="18" charset="0"/>
              </a:rPr>
              <a:t>acestea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îl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induc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în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teritoriu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Manifestarea</a:t>
            </a:r>
            <a:r>
              <a:rPr lang="en-US" sz="2000" dirty="0">
                <a:latin typeface="Times New Roman" panose="02020603050405020304" pitchFamily="18" charset="0"/>
                <a:cs typeface="Times New Roman" panose="02020603050405020304" pitchFamily="18" charset="0"/>
              </a:rPr>
              <a:t> tot</a:t>
            </a:r>
            <a:br>
              <a:rPr lang="en-US"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mai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accentuată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și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efectele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devastatoare</a:t>
            </a:r>
            <a:r>
              <a:rPr lang="en-US" sz="2000" dirty="0">
                <a:latin typeface="Times New Roman" panose="02020603050405020304" pitchFamily="18" charset="0"/>
                <a:cs typeface="Times New Roman" panose="02020603050405020304" pitchFamily="18" charset="0"/>
              </a:rPr>
              <a:t> ale </a:t>
            </a:r>
            <a:r>
              <a:rPr lang="en-US" sz="2000" dirty="0" err="1">
                <a:latin typeface="Times New Roman" panose="02020603050405020304" pitchFamily="18" charset="0"/>
                <a:cs typeface="Times New Roman" panose="02020603050405020304" pitchFamily="18" charset="0"/>
              </a:rPr>
              <a:t>inundațiilor</a:t>
            </a:r>
            <a:r>
              <a:rPr lang="en-US" sz="2000" dirty="0">
                <a:latin typeface="Times New Roman" panose="02020603050405020304" pitchFamily="18" charset="0"/>
                <a:cs typeface="Times New Roman" panose="02020603050405020304" pitchFamily="18" charset="0"/>
              </a:rPr>
              <a:t> generate de </a:t>
            </a:r>
            <a:r>
              <a:rPr lang="en-US" sz="2000" dirty="0" err="1">
                <a:latin typeface="Times New Roman" panose="02020603050405020304" pitchFamily="18" charset="0"/>
                <a:cs typeface="Times New Roman" panose="02020603050405020304" pitchFamily="18" charset="0"/>
              </a:rPr>
              <a:t>viituri</a:t>
            </a:r>
            <a:r>
              <a:rPr lang="en-US" sz="2000" dirty="0">
                <a:latin typeface="Times New Roman" panose="02020603050405020304" pitchFamily="18" charset="0"/>
                <a:cs typeface="Times New Roman" panose="02020603050405020304" pitchFamily="18" charset="0"/>
              </a:rPr>
              <a:t> a </a:t>
            </a:r>
            <a:r>
              <a:rPr lang="en-US" sz="2000" dirty="0" err="1">
                <a:latin typeface="Times New Roman" panose="02020603050405020304" pitchFamily="18" charset="0"/>
                <a:cs typeface="Times New Roman" panose="02020603050405020304" pitchFamily="18" charset="0"/>
              </a:rPr>
              <a:t>dus</a:t>
            </a:r>
            <a:r>
              <a:rPr lang="en-US" sz="2000" dirty="0">
                <a:latin typeface="Times New Roman" panose="02020603050405020304" pitchFamily="18" charset="0"/>
                <a:cs typeface="Times New Roman" panose="02020603050405020304" pitchFamily="18" charset="0"/>
              </a:rPr>
              <a:t> la </a:t>
            </a:r>
            <a:r>
              <a:rPr lang="en-US" sz="2000" dirty="0" err="1">
                <a:latin typeface="Times New Roman" panose="02020603050405020304" pitchFamily="18" charset="0"/>
                <a:cs typeface="Times New Roman" panose="02020603050405020304" pitchFamily="18" charset="0"/>
              </a:rPr>
              <a:t>adoptarea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unor</a:t>
            </a: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directive, la </a:t>
            </a:r>
            <a:r>
              <a:rPr lang="en-US" sz="2000" dirty="0" err="1">
                <a:latin typeface="Times New Roman" panose="02020603050405020304" pitchFamily="18" charset="0"/>
                <a:cs typeface="Times New Roman" panose="02020603050405020304" pitchFamily="18" charset="0"/>
              </a:rPr>
              <a:t>nivelul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Uniunii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Europene</a:t>
            </a:r>
            <a:r>
              <a:rPr lang="en-US" sz="2000" dirty="0">
                <a:latin typeface="Times New Roman" panose="02020603050405020304" pitchFamily="18" charset="0"/>
                <a:cs typeface="Times New Roman" panose="02020603050405020304" pitchFamily="18" charset="0"/>
              </a:rPr>
              <a:t>, care </a:t>
            </a:r>
            <a:r>
              <a:rPr lang="en-US" sz="2000" dirty="0" err="1">
                <a:latin typeface="Times New Roman" panose="02020603050405020304" pitchFamily="18" charset="0"/>
                <a:cs typeface="Times New Roman" panose="02020603050405020304" pitchFamily="18" charset="0"/>
              </a:rPr>
              <a:t>obligă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țările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membre</a:t>
            </a:r>
            <a:r>
              <a:rPr lang="en-US" sz="2000" dirty="0">
                <a:latin typeface="Times New Roman" panose="02020603050405020304" pitchFamily="18" charset="0"/>
                <a:cs typeface="Times New Roman" panose="02020603050405020304" pitchFamily="18" charset="0"/>
              </a:rPr>
              <a:t> U.E. </a:t>
            </a:r>
            <a:r>
              <a:rPr lang="en-US" sz="2000" dirty="0" err="1">
                <a:latin typeface="Times New Roman" panose="02020603050405020304" pitchFamily="18" charset="0"/>
                <a:cs typeface="Times New Roman" panose="02020603050405020304" pitchFamily="18" charset="0"/>
              </a:rPr>
              <a:t>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carteze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benzile</a:t>
            </a:r>
            <a:r>
              <a:rPr lang="en-US" sz="2000" dirty="0">
                <a:latin typeface="Times New Roman" panose="02020603050405020304" pitchFamily="18" charset="0"/>
                <a:cs typeface="Times New Roman" panose="02020603050405020304" pitchFamily="18" charset="0"/>
              </a:rPr>
              <a:t> de </a:t>
            </a:r>
            <a:r>
              <a:rPr lang="en-US" sz="2000" dirty="0" err="1">
                <a:latin typeface="Times New Roman" panose="02020603050405020304" pitchFamily="18" charset="0"/>
                <a:cs typeface="Times New Roman" panose="02020603050405020304" pitchFamily="18" charset="0"/>
              </a:rPr>
              <a:t>inundabilitate</a:t>
            </a: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pentru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anumite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probabilități</a:t>
            </a:r>
            <a:r>
              <a:rPr lang="en-US" sz="2000" dirty="0">
                <a:latin typeface="Times New Roman" panose="02020603050405020304" pitchFamily="18" charset="0"/>
                <a:cs typeface="Times New Roman" panose="02020603050405020304" pitchFamily="18" charset="0"/>
              </a:rPr>
              <a:t> de </a:t>
            </a:r>
            <a:r>
              <a:rPr lang="en-US" sz="2000" dirty="0" err="1">
                <a:latin typeface="Times New Roman" panose="02020603050405020304" pitchFamily="18" charset="0"/>
                <a:cs typeface="Times New Roman" panose="02020603050405020304" pitchFamily="18" charset="0"/>
              </a:rPr>
              <a:t>depășire</a:t>
            </a:r>
            <a:r>
              <a:rPr lang="en-US" sz="2000" dirty="0">
                <a:latin typeface="Times New Roman" panose="02020603050405020304" pitchFamily="18" charset="0"/>
                <a:cs typeface="Times New Roman" panose="02020603050405020304" pitchFamily="18" charset="0"/>
              </a:rPr>
              <a:t> ale </a:t>
            </a:r>
            <a:r>
              <a:rPr lang="en-US" sz="2000" dirty="0" err="1">
                <a:latin typeface="Times New Roman" panose="02020603050405020304" pitchFamily="18" charset="0"/>
                <a:cs typeface="Times New Roman" panose="02020603050405020304" pitchFamily="18" charset="0"/>
              </a:rPr>
              <a:t>debitelor</a:t>
            </a:r>
            <a:r>
              <a:rPr lang="en-US" sz="2000" dirty="0">
                <a:latin typeface="Times New Roman" panose="02020603050405020304" pitchFamily="18" charset="0"/>
                <a:cs typeface="Times New Roman" panose="02020603050405020304" pitchFamily="18" charset="0"/>
              </a:rPr>
              <a:t> de </a:t>
            </a:r>
            <a:r>
              <a:rPr lang="en-US" sz="2000" dirty="0" err="1">
                <a:latin typeface="Times New Roman" panose="02020603050405020304" pitchFamily="18" charset="0"/>
                <a:cs typeface="Times New Roman" panose="02020603050405020304" pitchFamily="18" charset="0"/>
              </a:rPr>
              <a:t>viitură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având</a:t>
            </a:r>
            <a:r>
              <a:rPr lang="en-US" sz="2000" dirty="0">
                <a:latin typeface="Times New Roman" panose="02020603050405020304" pitchFamily="18" charset="0"/>
                <a:cs typeface="Times New Roman" panose="02020603050405020304" pitchFamily="18" charset="0"/>
              </a:rPr>
              <a:t> ca principal </a:t>
            </a:r>
            <a:r>
              <a:rPr lang="en-US" sz="2000" dirty="0" err="1">
                <a:latin typeface="Times New Roman" panose="02020603050405020304" pitchFamily="18" charset="0"/>
                <a:cs typeface="Times New Roman" panose="02020603050405020304" pitchFamily="18" charset="0"/>
              </a:rPr>
              <a:t>scop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diminuarea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riscului</a:t>
            </a: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asociat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și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reducerea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semnificativă</a:t>
            </a:r>
            <a:r>
              <a:rPr lang="en-US" sz="2000" dirty="0">
                <a:latin typeface="Times New Roman" panose="02020603050405020304" pitchFamily="18" charset="0"/>
                <a:cs typeface="Times New Roman" panose="02020603050405020304" pitchFamily="18" charset="0"/>
              </a:rPr>
              <a:t> a </a:t>
            </a:r>
            <a:r>
              <a:rPr lang="en-US" sz="2000" dirty="0" err="1">
                <a:latin typeface="Times New Roman" panose="02020603050405020304" pitchFamily="18" charset="0"/>
                <a:cs typeface="Times New Roman" panose="02020603050405020304" pitchFamily="18" charset="0"/>
              </a:rPr>
              <a:t>timpilor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destinați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luării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deciziilor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pentru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emitere</a:t>
            </a:r>
            <a:r>
              <a:rPr lang="en-US" sz="2000" dirty="0">
                <a:latin typeface="Times New Roman" panose="02020603050405020304" pitchFamily="18" charset="0"/>
                <a:cs typeface="Times New Roman" panose="02020603050405020304" pitchFamily="18" charset="0"/>
              </a:rPr>
              <a:t> de </a:t>
            </a:r>
            <a:r>
              <a:rPr lang="en-US" sz="2000" dirty="0" err="1">
                <a:latin typeface="Times New Roman" panose="02020603050405020304" pitchFamily="18" charset="0"/>
                <a:cs typeface="Times New Roman" panose="02020603050405020304" pitchFamily="18" charset="0"/>
              </a:rPr>
              <a:t>avertizări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și</a:t>
            </a: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intervenție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în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zonele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posibil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afectate</a:t>
            </a:r>
            <a:r>
              <a:rPr lang="en-US" sz="2000" dirty="0">
                <a:latin typeface="Times New Roman" panose="02020603050405020304" pitchFamily="18" charset="0"/>
                <a:cs typeface="Times New Roman" panose="02020603050405020304" pitchFamily="18" charset="0"/>
              </a:rPr>
              <a:t>.</a:t>
            </a:r>
          </a:p>
        </p:txBody>
      </p:sp>
      <p:sp>
        <p:nvSpPr>
          <p:cNvPr id="4" name="Date Placeholder 3"/>
          <p:cNvSpPr>
            <a:spLocks noGrp="1"/>
          </p:cNvSpPr>
          <p:nvPr>
            <p:ph type="dt" sz="half" idx="10"/>
          </p:nvPr>
        </p:nvSpPr>
        <p:spPr/>
        <p:txBody>
          <a:bodyPr/>
          <a:lstStyle/>
          <a:p>
            <a:fld id="{0C66807B-E898-4B07-A13F-6056AA7725FA}" type="datetime2">
              <a:rPr lang="ro-RO" smtClean="0"/>
              <a:t>vineri, 15 aprilie 2016</a:t>
            </a:fld>
            <a:endParaRPr lang="ro-RO"/>
          </a:p>
        </p:txBody>
      </p:sp>
      <p:sp>
        <p:nvSpPr>
          <p:cNvPr id="5" name="Slide Number Placeholder 4"/>
          <p:cNvSpPr>
            <a:spLocks noGrp="1"/>
          </p:cNvSpPr>
          <p:nvPr>
            <p:ph type="sldNum" sz="quarter" idx="12"/>
          </p:nvPr>
        </p:nvSpPr>
        <p:spPr/>
        <p:txBody>
          <a:bodyPr/>
          <a:lstStyle/>
          <a:p>
            <a:fld id="{C005B1CE-16C5-45E6-AF05-0FC10542D2F2}" type="slidenum">
              <a:rPr lang="ro-RO" smtClean="0"/>
              <a:t>2</a:t>
            </a:fld>
            <a:endParaRPr lang="ro-RO"/>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29943" y="54523"/>
            <a:ext cx="618678" cy="618678"/>
          </a:xfrm>
          <a:prstGeom prst="rect">
            <a:avLst/>
          </a:prstGeom>
        </p:spPr>
      </p:pic>
      <p:pic>
        <p:nvPicPr>
          <p:cNvPr id="7" name="Picture 6"/>
          <p:cNvPicPr>
            <a:picLocks noChangeAspect="1"/>
          </p:cNvPicPr>
          <p:nvPr/>
        </p:nvPicPr>
        <p:blipFill>
          <a:blip r:embed="rId4"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11490099" y="63788"/>
            <a:ext cx="590349" cy="600148"/>
          </a:xfrm>
          <a:prstGeom prst="rect">
            <a:avLst/>
          </a:prstGeom>
        </p:spPr>
      </p:pic>
    </p:spTree>
    <p:extLst>
      <p:ext uri="{BB962C8B-B14F-4D97-AF65-F5344CB8AC3E}">
        <p14:creationId xmlns:p14="http://schemas.microsoft.com/office/powerpoint/2010/main" val="24331052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116542" y="1114443"/>
            <a:ext cx="2441602" cy="490239"/>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9" name="Rectangle 8"/>
          <p:cNvSpPr/>
          <p:nvPr/>
        </p:nvSpPr>
        <p:spPr>
          <a:xfrm>
            <a:off x="116543" y="1604682"/>
            <a:ext cx="982914" cy="49626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0" name="Rectangle 9"/>
          <p:cNvSpPr/>
          <p:nvPr/>
        </p:nvSpPr>
        <p:spPr>
          <a:xfrm>
            <a:off x="116542" y="2100943"/>
            <a:ext cx="982915" cy="3624943"/>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2" name="Rectangle 11"/>
          <p:cNvSpPr/>
          <p:nvPr/>
        </p:nvSpPr>
        <p:spPr>
          <a:xfrm>
            <a:off x="1099457" y="1604681"/>
            <a:ext cx="1458687" cy="49626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3" name="Rectangle 12"/>
          <p:cNvSpPr/>
          <p:nvPr/>
        </p:nvSpPr>
        <p:spPr>
          <a:xfrm>
            <a:off x="1337343" y="2100942"/>
            <a:ext cx="1220801" cy="1394199"/>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6" name="Rectangle 15"/>
          <p:cNvSpPr/>
          <p:nvPr/>
        </p:nvSpPr>
        <p:spPr>
          <a:xfrm>
            <a:off x="1337343" y="3495141"/>
            <a:ext cx="1220801" cy="2230745"/>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7" name="Rectangle 16"/>
          <p:cNvSpPr/>
          <p:nvPr/>
        </p:nvSpPr>
        <p:spPr>
          <a:xfrm>
            <a:off x="1099457" y="2100942"/>
            <a:ext cx="237886" cy="1394199"/>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8" name="Rectangle 17"/>
          <p:cNvSpPr/>
          <p:nvPr/>
        </p:nvSpPr>
        <p:spPr>
          <a:xfrm>
            <a:off x="1099457" y="3495141"/>
            <a:ext cx="237886" cy="2230745"/>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9" name="Oval 18"/>
          <p:cNvSpPr/>
          <p:nvPr/>
        </p:nvSpPr>
        <p:spPr>
          <a:xfrm>
            <a:off x="2174745" y="1604682"/>
            <a:ext cx="318886" cy="496260"/>
          </a:xfrm>
          <a:prstGeom prst="ellipse">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1" name="Rectangle 20"/>
          <p:cNvSpPr/>
          <p:nvPr/>
        </p:nvSpPr>
        <p:spPr>
          <a:xfrm>
            <a:off x="2558144" y="1116205"/>
            <a:ext cx="1010775" cy="486714"/>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2" name="Rectangle 21"/>
          <p:cNvSpPr/>
          <p:nvPr/>
        </p:nvSpPr>
        <p:spPr>
          <a:xfrm>
            <a:off x="2558144" y="1604681"/>
            <a:ext cx="1012370" cy="4121205"/>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3" name="Oval 22"/>
          <p:cNvSpPr/>
          <p:nvPr/>
        </p:nvSpPr>
        <p:spPr>
          <a:xfrm>
            <a:off x="2558145" y="2438401"/>
            <a:ext cx="870856" cy="816428"/>
          </a:xfrm>
          <a:prstGeom prst="ellipse">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4" name="Rectangle 23"/>
          <p:cNvSpPr/>
          <p:nvPr/>
        </p:nvSpPr>
        <p:spPr>
          <a:xfrm>
            <a:off x="2620259" y="4007083"/>
            <a:ext cx="907061" cy="37986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5" name="Rectangle 24"/>
          <p:cNvSpPr/>
          <p:nvPr/>
        </p:nvSpPr>
        <p:spPr>
          <a:xfrm>
            <a:off x="3568920" y="1114443"/>
            <a:ext cx="1035738" cy="488476"/>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6" name="Rectangle 25"/>
          <p:cNvSpPr/>
          <p:nvPr/>
        </p:nvSpPr>
        <p:spPr>
          <a:xfrm>
            <a:off x="3570514" y="1602919"/>
            <a:ext cx="1034143" cy="4124703"/>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7" name="Rectangle 26"/>
          <p:cNvSpPr/>
          <p:nvPr/>
        </p:nvSpPr>
        <p:spPr>
          <a:xfrm>
            <a:off x="3744686" y="2590800"/>
            <a:ext cx="457200" cy="2253343"/>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8" name="Rectangle 27"/>
          <p:cNvSpPr/>
          <p:nvPr/>
        </p:nvSpPr>
        <p:spPr>
          <a:xfrm>
            <a:off x="4604657" y="1116205"/>
            <a:ext cx="1850572" cy="489679"/>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1" name="Rectangle 30"/>
          <p:cNvSpPr/>
          <p:nvPr/>
        </p:nvSpPr>
        <p:spPr>
          <a:xfrm>
            <a:off x="4604657" y="1602919"/>
            <a:ext cx="1850572" cy="1377954"/>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2" name="Rectangle 31"/>
          <p:cNvSpPr/>
          <p:nvPr/>
        </p:nvSpPr>
        <p:spPr>
          <a:xfrm>
            <a:off x="4604656" y="2977939"/>
            <a:ext cx="413657" cy="483488"/>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3" name="Rectangle 32"/>
          <p:cNvSpPr/>
          <p:nvPr/>
        </p:nvSpPr>
        <p:spPr>
          <a:xfrm>
            <a:off x="5018314" y="2977939"/>
            <a:ext cx="1436915" cy="27282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4" name="Rectangle 33"/>
          <p:cNvSpPr/>
          <p:nvPr/>
        </p:nvSpPr>
        <p:spPr>
          <a:xfrm>
            <a:off x="5018314" y="3254829"/>
            <a:ext cx="674915" cy="203204"/>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5" name="Rectangle 34"/>
          <p:cNvSpPr/>
          <p:nvPr/>
        </p:nvSpPr>
        <p:spPr>
          <a:xfrm>
            <a:off x="5693963" y="3253693"/>
            <a:ext cx="761266" cy="20027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6" name="Rectangle 35"/>
          <p:cNvSpPr/>
          <p:nvPr/>
        </p:nvSpPr>
        <p:spPr>
          <a:xfrm>
            <a:off x="4611140" y="3461428"/>
            <a:ext cx="407174" cy="932605"/>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7" name="Rectangle 36"/>
          <p:cNvSpPr/>
          <p:nvPr/>
        </p:nvSpPr>
        <p:spPr>
          <a:xfrm>
            <a:off x="5018314" y="3458033"/>
            <a:ext cx="337457" cy="93600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8" name="Rectangle 37"/>
          <p:cNvSpPr/>
          <p:nvPr/>
        </p:nvSpPr>
        <p:spPr>
          <a:xfrm>
            <a:off x="5355771" y="3458033"/>
            <a:ext cx="338192" cy="93964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9" name="Rectangle 38"/>
          <p:cNvSpPr/>
          <p:nvPr/>
        </p:nvSpPr>
        <p:spPr>
          <a:xfrm>
            <a:off x="5693229" y="3458033"/>
            <a:ext cx="370114" cy="93964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0" name="Rectangle 39"/>
          <p:cNvSpPr/>
          <p:nvPr/>
        </p:nvSpPr>
        <p:spPr>
          <a:xfrm>
            <a:off x="6063343" y="3458033"/>
            <a:ext cx="391886" cy="93964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1" name="Rectangle 40"/>
          <p:cNvSpPr/>
          <p:nvPr/>
        </p:nvSpPr>
        <p:spPr>
          <a:xfrm>
            <a:off x="4604657" y="4397674"/>
            <a:ext cx="1850572" cy="1328212"/>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2" name="Rectangle 41"/>
          <p:cNvSpPr/>
          <p:nvPr/>
        </p:nvSpPr>
        <p:spPr>
          <a:xfrm>
            <a:off x="4876800" y="1999604"/>
            <a:ext cx="1186543" cy="45720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3" name="Rectangle 42"/>
          <p:cNvSpPr/>
          <p:nvPr/>
        </p:nvSpPr>
        <p:spPr>
          <a:xfrm>
            <a:off x="4876799" y="4671630"/>
            <a:ext cx="1251857" cy="335799"/>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4" name="Rectangle 43"/>
          <p:cNvSpPr/>
          <p:nvPr/>
        </p:nvSpPr>
        <p:spPr>
          <a:xfrm>
            <a:off x="6455229" y="1118739"/>
            <a:ext cx="5647871" cy="485943"/>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5" name="Rectangle 44"/>
          <p:cNvSpPr/>
          <p:nvPr/>
        </p:nvSpPr>
        <p:spPr>
          <a:xfrm>
            <a:off x="6455229" y="1604681"/>
            <a:ext cx="2060121" cy="49626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6" name="Rectangle 45"/>
          <p:cNvSpPr/>
          <p:nvPr/>
        </p:nvSpPr>
        <p:spPr>
          <a:xfrm>
            <a:off x="6455229" y="2100942"/>
            <a:ext cx="821871" cy="489858"/>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7" name="Rectangle 46"/>
          <p:cNvSpPr/>
          <p:nvPr/>
        </p:nvSpPr>
        <p:spPr>
          <a:xfrm>
            <a:off x="7277100" y="2100942"/>
            <a:ext cx="647700" cy="489858"/>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8" name="Rectangle 47"/>
          <p:cNvSpPr/>
          <p:nvPr/>
        </p:nvSpPr>
        <p:spPr>
          <a:xfrm>
            <a:off x="7924800" y="2100942"/>
            <a:ext cx="590550" cy="489858"/>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9" name="Rectangle 48"/>
          <p:cNvSpPr/>
          <p:nvPr/>
        </p:nvSpPr>
        <p:spPr>
          <a:xfrm>
            <a:off x="6455229" y="2590800"/>
            <a:ext cx="275771" cy="696687"/>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0" name="Rectangle 49"/>
          <p:cNvSpPr/>
          <p:nvPr/>
        </p:nvSpPr>
        <p:spPr>
          <a:xfrm>
            <a:off x="6455229" y="3287487"/>
            <a:ext cx="269421" cy="554263"/>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1" name="Rectangle 50"/>
          <p:cNvSpPr/>
          <p:nvPr/>
        </p:nvSpPr>
        <p:spPr>
          <a:xfrm>
            <a:off x="6455229" y="3841749"/>
            <a:ext cx="269421" cy="109220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2" name="Rectangle 51"/>
          <p:cNvSpPr/>
          <p:nvPr/>
        </p:nvSpPr>
        <p:spPr>
          <a:xfrm>
            <a:off x="6729638" y="2589842"/>
            <a:ext cx="547461" cy="697645"/>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3" name="Rectangle 52"/>
          <p:cNvSpPr/>
          <p:nvPr/>
        </p:nvSpPr>
        <p:spPr>
          <a:xfrm>
            <a:off x="6724650" y="3287487"/>
            <a:ext cx="552450" cy="554263"/>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4" name="Rectangle 53"/>
          <p:cNvSpPr/>
          <p:nvPr/>
        </p:nvSpPr>
        <p:spPr>
          <a:xfrm>
            <a:off x="6724650" y="3841750"/>
            <a:ext cx="552450" cy="1092200"/>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5" name="Rectangle 54"/>
          <p:cNvSpPr/>
          <p:nvPr/>
        </p:nvSpPr>
        <p:spPr>
          <a:xfrm>
            <a:off x="7277100" y="2589842"/>
            <a:ext cx="647700" cy="1251908"/>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6" name="Rectangle 55"/>
          <p:cNvSpPr/>
          <p:nvPr/>
        </p:nvSpPr>
        <p:spPr>
          <a:xfrm>
            <a:off x="7924800" y="2586884"/>
            <a:ext cx="590550" cy="1254865"/>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7" name="Rectangle 56"/>
          <p:cNvSpPr/>
          <p:nvPr/>
        </p:nvSpPr>
        <p:spPr>
          <a:xfrm>
            <a:off x="7277100" y="3841750"/>
            <a:ext cx="647700" cy="1092200"/>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8" name="Rectangle 57"/>
          <p:cNvSpPr/>
          <p:nvPr/>
        </p:nvSpPr>
        <p:spPr>
          <a:xfrm>
            <a:off x="7924800" y="3841750"/>
            <a:ext cx="590550" cy="1092200"/>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9" name="Rectangle 58"/>
          <p:cNvSpPr/>
          <p:nvPr/>
        </p:nvSpPr>
        <p:spPr>
          <a:xfrm>
            <a:off x="8515350" y="1604682"/>
            <a:ext cx="3587750" cy="492343"/>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60" name="Rectangle 59"/>
          <p:cNvSpPr/>
          <p:nvPr/>
        </p:nvSpPr>
        <p:spPr>
          <a:xfrm>
            <a:off x="8515350" y="2100942"/>
            <a:ext cx="1193800" cy="48594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61" name="Rectangle 60"/>
          <p:cNvSpPr/>
          <p:nvPr/>
        </p:nvSpPr>
        <p:spPr>
          <a:xfrm>
            <a:off x="8515350" y="2593286"/>
            <a:ext cx="174004" cy="1381140"/>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62" name="Rectangle 61"/>
          <p:cNvSpPr/>
          <p:nvPr/>
        </p:nvSpPr>
        <p:spPr>
          <a:xfrm>
            <a:off x="8689354" y="2586884"/>
            <a:ext cx="1019796" cy="1387542"/>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63" name="Rectangle 62"/>
          <p:cNvSpPr/>
          <p:nvPr/>
        </p:nvSpPr>
        <p:spPr>
          <a:xfrm>
            <a:off x="8515350" y="3974425"/>
            <a:ext cx="1193800" cy="959525"/>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64" name="Rectangle 63"/>
          <p:cNvSpPr/>
          <p:nvPr/>
        </p:nvSpPr>
        <p:spPr>
          <a:xfrm>
            <a:off x="8515350" y="4933950"/>
            <a:ext cx="1193800" cy="415925"/>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65" name="Rectangle 64"/>
          <p:cNvSpPr/>
          <p:nvPr/>
        </p:nvSpPr>
        <p:spPr>
          <a:xfrm>
            <a:off x="8515350" y="5349875"/>
            <a:ext cx="1193800" cy="37601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66" name="Rectangle 65"/>
          <p:cNvSpPr/>
          <p:nvPr/>
        </p:nvSpPr>
        <p:spPr>
          <a:xfrm>
            <a:off x="6455229" y="4933950"/>
            <a:ext cx="2060121" cy="791936"/>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67" name="Rectangle 66"/>
          <p:cNvSpPr/>
          <p:nvPr/>
        </p:nvSpPr>
        <p:spPr>
          <a:xfrm>
            <a:off x="9709150" y="2097025"/>
            <a:ext cx="1143000" cy="482889"/>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68" name="Rectangle 67"/>
          <p:cNvSpPr/>
          <p:nvPr/>
        </p:nvSpPr>
        <p:spPr>
          <a:xfrm>
            <a:off x="9709149" y="2579914"/>
            <a:ext cx="1141639" cy="3145972"/>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69" name="Oval 68"/>
          <p:cNvSpPr/>
          <p:nvPr/>
        </p:nvSpPr>
        <p:spPr>
          <a:xfrm>
            <a:off x="9912350" y="2659289"/>
            <a:ext cx="482600" cy="461963"/>
          </a:xfrm>
          <a:prstGeom prst="ellipse">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70" name="Oval 69"/>
          <p:cNvSpPr/>
          <p:nvPr/>
        </p:nvSpPr>
        <p:spPr>
          <a:xfrm>
            <a:off x="10276114" y="3171487"/>
            <a:ext cx="482600" cy="406966"/>
          </a:xfrm>
          <a:prstGeom prst="ellipse">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71" name="Oval 70"/>
          <p:cNvSpPr/>
          <p:nvPr/>
        </p:nvSpPr>
        <p:spPr>
          <a:xfrm>
            <a:off x="9791700" y="3589338"/>
            <a:ext cx="736599" cy="887412"/>
          </a:xfrm>
          <a:prstGeom prst="ellipse">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72" name="Oval 71"/>
          <p:cNvSpPr/>
          <p:nvPr/>
        </p:nvSpPr>
        <p:spPr>
          <a:xfrm>
            <a:off x="10191750" y="4556124"/>
            <a:ext cx="566964" cy="536575"/>
          </a:xfrm>
          <a:prstGeom prst="ellipse">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73" name="Oval 72"/>
          <p:cNvSpPr/>
          <p:nvPr/>
        </p:nvSpPr>
        <p:spPr>
          <a:xfrm>
            <a:off x="10276114" y="5281385"/>
            <a:ext cx="455387" cy="417028"/>
          </a:xfrm>
          <a:prstGeom prst="ellipse">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74" name="Oval 73"/>
          <p:cNvSpPr/>
          <p:nvPr/>
        </p:nvSpPr>
        <p:spPr>
          <a:xfrm>
            <a:off x="11220450" y="2633526"/>
            <a:ext cx="442670" cy="419214"/>
          </a:xfrm>
          <a:prstGeom prst="ellipse">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75" name="Rectangle 74"/>
          <p:cNvSpPr/>
          <p:nvPr/>
        </p:nvSpPr>
        <p:spPr>
          <a:xfrm>
            <a:off x="11081657" y="3413389"/>
            <a:ext cx="856343" cy="48634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76" name="Rectangle 75"/>
          <p:cNvSpPr/>
          <p:nvPr/>
        </p:nvSpPr>
        <p:spPr>
          <a:xfrm>
            <a:off x="11005457" y="4286250"/>
            <a:ext cx="407307" cy="1136650"/>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77" name="Rectangle 76"/>
          <p:cNvSpPr/>
          <p:nvPr/>
        </p:nvSpPr>
        <p:spPr>
          <a:xfrm>
            <a:off x="11565617" y="4293429"/>
            <a:ext cx="407307" cy="1136650"/>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78" name="Rectangle 77"/>
          <p:cNvSpPr/>
          <p:nvPr/>
        </p:nvSpPr>
        <p:spPr>
          <a:xfrm>
            <a:off x="10850788" y="2097025"/>
            <a:ext cx="1252311" cy="3628861"/>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cxnSp>
        <p:nvCxnSpPr>
          <p:cNvPr id="80" name="Elbow Connector 79"/>
          <p:cNvCxnSpPr>
            <a:stCxn id="19" idx="6"/>
          </p:cNvCxnSpPr>
          <p:nvPr/>
        </p:nvCxnSpPr>
        <p:spPr>
          <a:xfrm>
            <a:off x="2493631" y="1852812"/>
            <a:ext cx="496401" cy="585589"/>
          </a:xfrm>
          <a:prstGeom prst="bentConnector2">
            <a:avLst/>
          </a:prstGeom>
          <a:ln w="28575">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82" name="Straight Arrow Connector 81"/>
          <p:cNvCxnSpPr/>
          <p:nvPr/>
        </p:nvCxnSpPr>
        <p:spPr>
          <a:xfrm>
            <a:off x="3113448" y="3254829"/>
            <a:ext cx="16829" cy="730482"/>
          </a:xfrm>
          <a:prstGeom prst="straightConnector1">
            <a:avLst/>
          </a:prstGeom>
          <a:ln w="28575">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95" name="Group 94"/>
          <p:cNvGrpSpPr/>
          <p:nvPr/>
        </p:nvGrpSpPr>
        <p:grpSpPr>
          <a:xfrm>
            <a:off x="3472476" y="2289139"/>
            <a:ext cx="1071475" cy="1685286"/>
            <a:chOff x="3472476" y="2289139"/>
            <a:chExt cx="1071475" cy="1685286"/>
          </a:xfrm>
        </p:grpSpPr>
        <p:cxnSp>
          <p:nvCxnSpPr>
            <p:cNvPr id="86" name="Straight Connector 85"/>
            <p:cNvCxnSpPr/>
            <p:nvPr/>
          </p:nvCxnSpPr>
          <p:spPr>
            <a:xfrm flipH="1" flipV="1">
              <a:off x="3472476" y="2300025"/>
              <a:ext cx="5610" cy="1674400"/>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flipV="1">
              <a:off x="3472476" y="2289139"/>
              <a:ext cx="875131" cy="10886"/>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flipH="1">
              <a:off x="4341998" y="2300025"/>
              <a:ext cx="5609" cy="1113364"/>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4347607" y="3413389"/>
              <a:ext cx="196344" cy="0"/>
            </a:xfrm>
            <a:prstGeom prst="line">
              <a:avLst/>
            </a:prstGeom>
            <a:ln w="28575">
              <a:solidFill>
                <a:srgbClr val="FF0000"/>
              </a:solidFill>
              <a:prstDash val="dash"/>
              <a:headEnd type="none"/>
              <a:tailEnd type="stealth"/>
            </a:ln>
          </p:spPr>
          <p:style>
            <a:lnRef idx="1">
              <a:schemeClr val="accent1"/>
            </a:lnRef>
            <a:fillRef idx="0">
              <a:schemeClr val="accent1"/>
            </a:fillRef>
            <a:effectRef idx="0">
              <a:schemeClr val="accent1"/>
            </a:effectRef>
            <a:fontRef idx="minor">
              <a:schemeClr val="tx1"/>
            </a:fontRef>
          </p:style>
        </p:cxnSp>
      </p:grpSp>
      <p:cxnSp>
        <p:nvCxnSpPr>
          <p:cNvPr id="97" name="Straight Arrow Connector 96"/>
          <p:cNvCxnSpPr/>
          <p:nvPr/>
        </p:nvCxnSpPr>
        <p:spPr>
          <a:xfrm>
            <a:off x="2440270" y="3321147"/>
            <a:ext cx="1304416"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p:nvPr/>
        </p:nvCxnSpPr>
        <p:spPr>
          <a:xfrm flipV="1">
            <a:off x="2547790" y="4671630"/>
            <a:ext cx="1196896" cy="1364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a:stCxn id="27" idx="3"/>
          </p:cNvCxnSpPr>
          <p:nvPr/>
        </p:nvCxnSpPr>
        <p:spPr>
          <a:xfrm>
            <a:off x="4201886" y="3717472"/>
            <a:ext cx="391884" cy="183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2" name="Down Arrow 101"/>
          <p:cNvSpPr/>
          <p:nvPr/>
        </p:nvSpPr>
        <p:spPr>
          <a:xfrm>
            <a:off x="5395686" y="2476149"/>
            <a:ext cx="100693" cy="451054"/>
          </a:xfrm>
          <a:prstGeom prst="downArrow">
            <a:avLst/>
          </a:prstGeom>
          <a:solidFill>
            <a:srgbClr val="FFFF00"/>
          </a:solid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cxnSp>
        <p:nvCxnSpPr>
          <p:cNvPr id="104" name="Straight Arrow Connector 103"/>
          <p:cNvCxnSpPr/>
          <p:nvPr/>
        </p:nvCxnSpPr>
        <p:spPr>
          <a:xfrm>
            <a:off x="5496379" y="4410837"/>
            <a:ext cx="6349" cy="25938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6" name="Straight Arrow Connector 105"/>
          <p:cNvCxnSpPr/>
          <p:nvPr/>
        </p:nvCxnSpPr>
        <p:spPr>
          <a:xfrm>
            <a:off x="6019800" y="4705119"/>
            <a:ext cx="551997"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8" name="Right Arrow 107"/>
          <p:cNvSpPr/>
          <p:nvPr/>
        </p:nvSpPr>
        <p:spPr>
          <a:xfrm>
            <a:off x="7812742" y="2748810"/>
            <a:ext cx="315258" cy="81702"/>
          </a:xfrm>
          <a:prstGeom prst="rightArrow">
            <a:avLst/>
          </a:prstGeom>
          <a:solidFill>
            <a:srgbClr val="FFFF00"/>
          </a:solid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09" name="Oval 108"/>
          <p:cNvSpPr/>
          <p:nvPr/>
        </p:nvSpPr>
        <p:spPr>
          <a:xfrm>
            <a:off x="7383209" y="4571327"/>
            <a:ext cx="429533" cy="316586"/>
          </a:xfrm>
          <a:prstGeom prst="ellipse">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10" name="Down Arrow 109"/>
          <p:cNvSpPr/>
          <p:nvPr/>
        </p:nvSpPr>
        <p:spPr>
          <a:xfrm>
            <a:off x="7775231" y="3683000"/>
            <a:ext cx="92419" cy="323223"/>
          </a:xfrm>
          <a:prstGeom prst="downArrow">
            <a:avLst/>
          </a:prstGeom>
          <a:solidFill>
            <a:srgbClr val="FFFF00"/>
          </a:solid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cxnSp>
        <p:nvCxnSpPr>
          <p:cNvPr id="112" name="Straight Arrow Connector 111"/>
          <p:cNvCxnSpPr/>
          <p:nvPr/>
        </p:nvCxnSpPr>
        <p:spPr>
          <a:xfrm>
            <a:off x="7562850" y="4366828"/>
            <a:ext cx="0" cy="29391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3" name="Right Arrow 112"/>
          <p:cNvSpPr/>
          <p:nvPr/>
        </p:nvSpPr>
        <p:spPr>
          <a:xfrm>
            <a:off x="7629581" y="4787929"/>
            <a:ext cx="448071" cy="99983"/>
          </a:xfrm>
          <a:prstGeom prst="rightArrow">
            <a:avLst/>
          </a:prstGeom>
          <a:solidFill>
            <a:srgbClr val="FFFF00"/>
          </a:solid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grpSp>
        <p:nvGrpSpPr>
          <p:cNvPr id="123" name="Group 122"/>
          <p:cNvGrpSpPr/>
          <p:nvPr/>
        </p:nvGrpSpPr>
        <p:grpSpPr>
          <a:xfrm>
            <a:off x="4212772" y="4164973"/>
            <a:ext cx="4387075" cy="1366306"/>
            <a:chOff x="4212773" y="4164973"/>
            <a:chExt cx="4297588" cy="1366306"/>
          </a:xfrm>
        </p:grpSpPr>
        <p:cxnSp>
          <p:nvCxnSpPr>
            <p:cNvPr id="115" name="Straight Connector 114"/>
            <p:cNvCxnSpPr/>
            <p:nvPr/>
          </p:nvCxnSpPr>
          <p:spPr>
            <a:xfrm>
              <a:off x="4212773" y="4164973"/>
              <a:ext cx="206826" cy="1320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flipH="1">
              <a:off x="4419599" y="4183770"/>
              <a:ext cx="2721" cy="134750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flipV="1">
              <a:off x="4415970" y="5529113"/>
              <a:ext cx="4094391" cy="2166"/>
            </a:xfrm>
            <a:prstGeom prst="line">
              <a:avLst/>
            </a:prstGeom>
            <a:ln w="28575">
              <a:solidFill>
                <a:srgbClr val="FF0000"/>
              </a:solidFill>
              <a:tailEnd type="stealth"/>
            </a:ln>
          </p:spPr>
          <p:style>
            <a:lnRef idx="1">
              <a:schemeClr val="accent1"/>
            </a:lnRef>
            <a:fillRef idx="0">
              <a:schemeClr val="accent1"/>
            </a:fillRef>
            <a:effectRef idx="0">
              <a:schemeClr val="accent1"/>
            </a:effectRef>
            <a:fontRef idx="minor">
              <a:schemeClr val="tx1"/>
            </a:fontRef>
          </p:style>
        </p:cxnSp>
      </p:grpSp>
      <p:grpSp>
        <p:nvGrpSpPr>
          <p:cNvPr id="130" name="Group 129"/>
          <p:cNvGrpSpPr/>
          <p:nvPr/>
        </p:nvGrpSpPr>
        <p:grpSpPr>
          <a:xfrm>
            <a:off x="3073790" y="4386944"/>
            <a:ext cx="5536944" cy="894441"/>
            <a:chOff x="3073790" y="4386944"/>
            <a:chExt cx="5536944" cy="894441"/>
          </a:xfrm>
        </p:grpSpPr>
        <p:cxnSp>
          <p:nvCxnSpPr>
            <p:cNvPr id="125" name="Straight Connector 124"/>
            <p:cNvCxnSpPr>
              <a:stCxn id="24" idx="2"/>
            </p:cNvCxnSpPr>
            <p:nvPr/>
          </p:nvCxnSpPr>
          <p:spPr>
            <a:xfrm>
              <a:off x="3073790" y="4386944"/>
              <a:ext cx="30454" cy="894441"/>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p:nvPr/>
          </p:nvCxnSpPr>
          <p:spPr>
            <a:xfrm>
              <a:off x="3096986" y="5281385"/>
              <a:ext cx="5513748" cy="0"/>
            </a:xfrm>
            <a:prstGeom prst="line">
              <a:avLst/>
            </a:prstGeom>
            <a:ln w="28575">
              <a:solidFill>
                <a:srgbClr val="FF0000"/>
              </a:solidFill>
              <a:prstDash val="sysDash"/>
              <a:tailEnd type="stealth"/>
            </a:ln>
          </p:spPr>
          <p:style>
            <a:lnRef idx="1">
              <a:schemeClr val="accent1"/>
            </a:lnRef>
            <a:fillRef idx="0">
              <a:schemeClr val="accent1"/>
            </a:fillRef>
            <a:effectRef idx="0">
              <a:schemeClr val="accent1"/>
            </a:effectRef>
            <a:fontRef idx="minor">
              <a:schemeClr val="tx1"/>
            </a:fontRef>
          </p:style>
        </p:cxnSp>
      </p:grpSp>
      <p:grpSp>
        <p:nvGrpSpPr>
          <p:cNvPr id="136" name="Group 135"/>
          <p:cNvGrpSpPr/>
          <p:nvPr/>
        </p:nvGrpSpPr>
        <p:grpSpPr>
          <a:xfrm>
            <a:off x="9709150" y="2927203"/>
            <a:ext cx="287542" cy="486186"/>
            <a:chOff x="9709150" y="2927203"/>
            <a:chExt cx="287542" cy="486186"/>
          </a:xfrm>
        </p:grpSpPr>
        <p:cxnSp>
          <p:nvCxnSpPr>
            <p:cNvPr id="132" name="Straight Connector 131"/>
            <p:cNvCxnSpPr/>
            <p:nvPr/>
          </p:nvCxnSpPr>
          <p:spPr>
            <a:xfrm>
              <a:off x="9709150" y="3413389"/>
              <a:ext cx="281932"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p:nvPr/>
          </p:nvCxnSpPr>
          <p:spPr>
            <a:xfrm flipH="1" flipV="1">
              <a:off x="9979863" y="2927203"/>
              <a:ext cx="16829" cy="486186"/>
            </a:xfrm>
            <a:prstGeom prst="line">
              <a:avLst/>
            </a:prstGeom>
            <a:ln w="28575">
              <a:solidFill>
                <a:srgbClr val="FF0000"/>
              </a:solidFill>
              <a:tailEnd type="stealth"/>
            </a:ln>
          </p:spPr>
          <p:style>
            <a:lnRef idx="1">
              <a:schemeClr val="accent1"/>
            </a:lnRef>
            <a:fillRef idx="0">
              <a:schemeClr val="accent1"/>
            </a:fillRef>
            <a:effectRef idx="0">
              <a:schemeClr val="accent1"/>
            </a:effectRef>
            <a:fontRef idx="minor">
              <a:schemeClr val="tx1"/>
            </a:fontRef>
          </p:style>
        </p:cxnSp>
      </p:grpSp>
      <p:grpSp>
        <p:nvGrpSpPr>
          <p:cNvPr id="144" name="Group 143"/>
          <p:cNvGrpSpPr/>
          <p:nvPr/>
        </p:nvGrpSpPr>
        <p:grpSpPr>
          <a:xfrm>
            <a:off x="10394950" y="2830512"/>
            <a:ext cx="215899" cy="424317"/>
            <a:chOff x="10394950" y="2830512"/>
            <a:chExt cx="215899" cy="424317"/>
          </a:xfrm>
        </p:grpSpPr>
        <p:cxnSp>
          <p:nvCxnSpPr>
            <p:cNvPr id="138" name="Straight Connector 137"/>
            <p:cNvCxnSpPr/>
            <p:nvPr/>
          </p:nvCxnSpPr>
          <p:spPr>
            <a:xfrm>
              <a:off x="10394950" y="2830512"/>
              <a:ext cx="21589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p:nvCxnSpPr>
          <p:spPr>
            <a:xfrm flipH="1">
              <a:off x="10595812" y="2830512"/>
              <a:ext cx="12350" cy="424317"/>
            </a:xfrm>
            <a:prstGeom prst="line">
              <a:avLst/>
            </a:prstGeom>
            <a:ln w="28575">
              <a:solidFill>
                <a:srgbClr val="FF0000"/>
              </a:solidFill>
              <a:tailEnd type="stealth"/>
            </a:ln>
          </p:spPr>
          <p:style>
            <a:lnRef idx="1">
              <a:schemeClr val="accent1"/>
            </a:lnRef>
            <a:fillRef idx="0">
              <a:schemeClr val="accent1"/>
            </a:fillRef>
            <a:effectRef idx="0">
              <a:schemeClr val="accent1"/>
            </a:effectRef>
            <a:fontRef idx="minor">
              <a:schemeClr val="tx1"/>
            </a:fontRef>
          </p:style>
        </p:cxnSp>
      </p:grpSp>
      <p:grpSp>
        <p:nvGrpSpPr>
          <p:cNvPr id="151" name="Group 150"/>
          <p:cNvGrpSpPr/>
          <p:nvPr/>
        </p:nvGrpSpPr>
        <p:grpSpPr>
          <a:xfrm>
            <a:off x="10394950" y="3477305"/>
            <a:ext cx="283404" cy="364445"/>
            <a:chOff x="10394950" y="3477305"/>
            <a:chExt cx="283404" cy="364445"/>
          </a:xfrm>
        </p:grpSpPr>
        <p:cxnSp>
          <p:nvCxnSpPr>
            <p:cNvPr id="146" name="Straight Connector 145"/>
            <p:cNvCxnSpPr/>
            <p:nvPr/>
          </p:nvCxnSpPr>
          <p:spPr>
            <a:xfrm>
              <a:off x="10659405" y="3477305"/>
              <a:ext cx="8595" cy="36444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p:nvPr/>
          </p:nvCxnSpPr>
          <p:spPr>
            <a:xfrm flipH="1">
              <a:off x="10394950" y="3841750"/>
              <a:ext cx="283404" cy="0"/>
            </a:xfrm>
            <a:prstGeom prst="line">
              <a:avLst/>
            </a:prstGeom>
            <a:ln w="28575">
              <a:solidFill>
                <a:srgbClr val="FF0000"/>
              </a:solidFill>
              <a:tailEnd type="stealth"/>
            </a:ln>
          </p:spPr>
          <p:style>
            <a:lnRef idx="1">
              <a:schemeClr val="accent1"/>
            </a:lnRef>
            <a:fillRef idx="0">
              <a:schemeClr val="accent1"/>
            </a:fillRef>
            <a:effectRef idx="0">
              <a:schemeClr val="accent1"/>
            </a:effectRef>
            <a:fontRef idx="minor">
              <a:schemeClr val="tx1"/>
            </a:fontRef>
          </p:style>
        </p:cxnSp>
      </p:grpSp>
      <p:grpSp>
        <p:nvGrpSpPr>
          <p:cNvPr id="160" name="Group 159"/>
          <p:cNvGrpSpPr/>
          <p:nvPr/>
        </p:nvGrpSpPr>
        <p:grpSpPr>
          <a:xfrm>
            <a:off x="10394950" y="4286250"/>
            <a:ext cx="233135" cy="374494"/>
            <a:chOff x="10394950" y="4286250"/>
            <a:chExt cx="233135" cy="374494"/>
          </a:xfrm>
        </p:grpSpPr>
        <p:cxnSp>
          <p:nvCxnSpPr>
            <p:cNvPr id="153" name="Straight Connector 152"/>
            <p:cNvCxnSpPr/>
            <p:nvPr/>
          </p:nvCxnSpPr>
          <p:spPr>
            <a:xfrm flipV="1">
              <a:off x="10394950" y="4286250"/>
              <a:ext cx="233135" cy="717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p:cNvCxnSpPr/>
            <p:nvPr/>
          </p:nvCxnSpPr>
          <p:spPr>
            <a:xfrm>
              <a:off x="10613772" y="4293429"/>
              <a:ext cx="0" cy="367315"/>
            </a:xfrm>
            <a:prstGeom prst="line">
              <a:avLst/>
            </a:prstGeom>
            <a:ln w="28575">
              <a:solidFill>
                <a:srgbClr val="FF0000"/>
              </a:solidFill>
              <a:tailEnd type="stealth"/>
            </a:ln>
          </p:spPr>
          <p:style>
            <a:lnRef idx="1">
              <a:schemeClr val="accent1"/>
            </a:lnRef>
            <a:fillRef idx="0">
              <a:schemeClr val="accent1"/>
            </a:fillRef>
            <a:effectRef idx="0">
              <a:schemeClr val="accent1"/>
            </a:effectRef>
            <a:fontRef idx="minor">
              <a:schemeClr val="tx1"/>
            </a:fontRef>
          </p:style>
        </p:cxnSp>
      </p:grpSp>
      <p:cxnSp>
        <p:nvCxnSpPr>
          <p:cNvPr id="164" name="Straight Connector 163"/>
          <p:cNvCxnSpPr/>
          <p:nvPr/>
        </p:nvCxnSpPr>
        <p:spPr>
          <a:xfrm>
            <a:off x="10528299" y="5007429"/>
            <a:ext cx="0" cy="342446"/>
          </a:xfrm>
          <a:prstGeom prst="line">
            <a:avLst/>
          </a:prstGeom>
          <a:ln w="28575">
            <a:solidFill>
              <a:srgbClr val="FF0000"/>
            </a:solidFill>
            <a:tailEnd type="stealth"/>
          </a:ln>
        </p:spPr>
        <p:style>
          <a:lnRef idx="1">
            <a:schemeClr val="accent1"/>
          </a:lnRef>
          <a:fillRef idx="0">
            <a:schemeClr val="accent1"/>
          </a:fillRef>
          <a:effectRef idx="0">
            <a:schemeClr val="accent1"/>
          </a:effectRef>
          <a:fontRef idx="minor">
            <a:schemeClr val="tx1"/>
          </a:fontRef>
        </p:style>
      </p:cxnSp>
      <p:grpSp>
        <p:nvGrpSpPr>
          <p:cNvPr id="174" name="Group 173"/>
          <p:cNvGrpSpPr/>
          <p:nvPr/>
        </p:nvGrpSpPr>
        <p:grpSpPr>
          <a:xfrm>
            <a:off x="9709150" y="4366828"/>
            <a:ext cx="349250" cy="1214939"/>
            <a:chOff x="9709150" y="4366828"/>
            <a:chExt cx="349250" cy="1214939"/>
          </a:xfrm>
        </p:grpSpPr>
        <p:cxnSp>
          <p:nvCxnSpPr>
            <p:cNvPr id="169" name="Straight Connector 168"/>
            <p:cNvCxnSpPr/>
            <p:nvPr/>
          </p:nvCxnSpPr>
          <p:spPr>
            <a:xfrm>
              <a:off x="9709150" y="5581767"/>
              <a:ext cx="34925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p:nvCxnSpPr>
          <p:spPr>
            <a:xfrm flipV="1">
              <a:off x="10058400" y="4366828"/>
              <a:ext cx="0" cy="1214939"/>
            </a:xfrm>
            <a:prstGeom prst="line">
              <a:avLst/>
            </a:prstGeom>
            <a:ln w="28575">
              <a:solidFill>
                <a:srgbClr val="FF0000"/>
              </a:solidFill>
              <a:tailEnd type="stealth"/>
            </a:ln>
          </p:spPr>
          <p:style>
            <a:lnRef idx="1">
              <a:schemeClr val="accent1"/>
            </a:lnRef>
            <a:fillRef idx="0">
              <a:schemeClr val="accent1"/>
            </a:fillRef>
            <a:effectRef idx="0">
              <a:schemeClr val="accent1"/>
            </a:effectRef>
            <a:fontRef idx="minor">
              <a:schemeClr val="tx1"/>
            </a:fontRef>
          </p:style>
        </p:cxnSp>
      </p:grpSp>
      <p:grpSp>
        <p:nvGrpSpPr>
          <p:cNvPr id="181" name="Group 180"/>
          <p:cNvGrpSpPr/>
          <p:nvPr/>
        </p:nvGrpSpPr>
        <p:grpSpPr>
          <a:xfrm>
            <a:off x="9709150" y="3985311"/>
            <a:ext cx="152853" cy="1296074"/>
            <a:chOff x="9709150" y="3985311"/>
            <a:chExt cx="152853" cy="1296074"/>
          </a:xfrm>
        </p:grpSpPr>
        <p:cxnSp>
          <p:nvCxnSpPr>
            <p:cNvPr id="176" name="Straight Connector 175"/>
            <p:cNvCxnSpPr/>
            <p:nvPr/>
          </p:nvCxnSpPr>
          <p:spPr>
            <a:xfrm>
              <a:off x="9709150" y="5281385"/>
              <a:ext cx="152853" cy="0"/>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p:nvCxnSpPr>
          <p:spPr>
            <a:xfrm flipV="1">
              <a:off x="9856447" y="3985311"/>
              <a:ext cx="5556" cy="1296074"/>
            </a:xfrm>
            <a:prstGeom prst="line">
              <a:avLst/>
            </a:prstGeom>
            <a:ln w="28575">
              <a:solidFill>
                <a:srgbClr val="FF0000"/>
              </a:solidFill>
              <a:prstDash val="dash"/>
              <a:tailEnd type="stealth"/>
            </a:ln>
          </p:spPr>
          <p:style>
            <a:lnRef idx="1">
              <a:schemeClr val="accent1"/>
            </a:lnRef>
            <a:fillRef idx="0">
              <a:schemeClr val="accent1"/>
            </a:fillRef>
            <a:effectRef idx="0">
              <a:schemeClr val="accent1"/>
            </a:effectRef>
            <a:fontRef idx="minor">
              <a:schemeClr val="tx1"/>
            </a:fontRef>
          </p:style>
        </p:cxnSp>
      </p:grpSp>
      <p:grpSp>
        <p:nvGrpSpPr>
          <p:cNvPr id="191" name="Group 190"/>
          <p:cNvGrpSpPr/>
          <p:nvPr/>
        </p:nvGrpSpPr>
        <p:grpSpPr>
          <a:xfrm>
            <a:off x="10691196" y="2927203"/>
            <a:ext cx="516086" cy="2553587"/>
            <a:chOff x="10691196" y="2927203"/>
            <a:chExt cx="516086" cy="2553587"/>
          </a:xfrm>
        </p:grpSpPr>
        <p:cxnSp>
          <p:nvCxnSpPr>
            <p:cNvPr id="183" name="Straight Connector 182"/>
            <p:cNvCxnSpPr/>
            <p:nvPr/>
          </p:nvCxnSpPr>
          <p:spPr>
            <a:xfrm>
              <a:off x="10691196" y="5475180"/>
              <a:ext cx="223094"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flipH="1" flipV="1">
              <a:off x="10914290" y="2927203"/>
              <a:ext cx="2412" cy="255358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a:off x="10914163" y="2927203"/>
              <a:ext cx="293119" cy="0"/>
            </a:xfrm>
            <a:prstGeom prst="line">
              <a:avLst/>
            </a:prstGeom>
            <a:ln w="28575">
              <a:solidFill>
                <a:srgbClr val="FF0000"/>
              </a:solidFill>
              <a:tailEnd type="stealth"/>
            </a:ln>
          </p:spPr>
          <p:style>
            <a:lnRef idx="1">
              <a:schemeClr val="accent1"/>
            </a:lnRef>
            <a:fillRef idx="0">
              <a:schemeClr val="accent1"/>
            </a:fillRef>
            <a:effectRef idx="0">
              <a:schemeClr val="accent1"/>
            </a:effectRef>
            <a:fontRef idx="minor">
              <a:schemeClr val="tx1"/>
            </a:fontRef>
          </p:style>
        </p:cxnSp>
      </p:grpSp>
      <p:cxnSp>
        <p:nvCxnSpPr>
          <p:cNvPr id="193" name="Straight Connector 192"/>
          <p:cNvCxnSpPr/>
          <p:nvPr/>
        </p:nvCxnSpPr>
        <p:spPr>
          <a:xfrm flipH="1">
            <a:off x="11430000" y="3009666"/>
            <a:ext cx="9484" cy="396367"/>
          </a:xfrm>
          <a:prstGeom prst="line">
            <a:avLst/>
          </a:prstGeom>
          <a:ln w="28575">
            <a:solidFill>
              <a:srgbClr val="FF0000"/>
            </a:solidFill>
            <a:tailEnd type="stealth"/>
          </a:ln>
        </p:spPr>
        <p:style>
          <a:lnRef idx="1">
            <a:schemeClr val="accent1"/>
          </a:lnRef>
          <a:fillRef idx="0">
            <a:schemeClr val="accent1"/>
          </a:fillRef>
          <a:effectRef idx="0">
            <a:schemeClr val="accent1"/>
          </a:effectRef>
          <a:fontRef idx="minor">
            <a:schemeClr val="tx1"/>
          </a:fontRef>
        </p:style>
      </p:cxnSp>
      <p:grpSp>
        <p:nvGrpSpPr>
          <p:cNvPr id="199" name="Group 198"/>
          <p:cNvGrpSpPr/>
          <p:nvPr/>
        </p:nvGrpSpPr>
        <p:grpSpPr>
          <a:xfrm>
            <a:off x="11209111" y="3899729"/>
            <a:ext cx="560161" cy="393699"/>
            <a:chOff x="11209111" y="3899729"/>
            <a:chExt cx="560161" cy="393699"/>
          </a:xfrm>
        </p:grpSpPr>
        <p:cxnSp>
          <p:nvCxnSpPr>
            <p:cNvPr id="196" name="Elbow Connector 195"/>
            <p:cNvCxnSpPr>
              <a:stCxn id="75" idx="2"/>
              <a:endCxn id="76" idx="0"/>
            </p:cNvCxnSpPr>
            <p:nvPr/>
          </p:nvCxnSpPr>
          <p:spPr>
            <a:xfrm rot="5400000">
              <a:off x="11166210" y="3942631"/>
              <a:ext cx="386520" cy="300718"/>
            </a:xfrm>
            <a:prstGeom prst="bentConnector3">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98" name="Elbow Connector 197"/>
            <p:cNvCxnSpPr>
              <a:stCxn id="75" idx="2"/>
              <a:endCxn id="77" idx="0"/>
            </p:cNvCxnSpPr>
            <p:nvPr/>
          </p:nvCxnSpPr>
          <p:spPr>
            <a:xfrm rot="16200000" flipH="1">
              <a:off x="11442701" y="3966858"/>
              <a:ext cx="393699" cy="259442"/>
            </a:xfrm>
            <a:prstGeom prst="bentConnector3">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
        <p:nvSpPr>
          <p:cNvPr id="2" name="TextBox 1"/>
          <p:cNvSpPr txBox="1"/>
          <p:nvPr/>
        </p:nvSpPr>
        <p:spPr>
          <a:xfrm>
            <a:off x="190831" y="1181771"/>
            <a:ext cx="2249439" cy="369332"/>
          </a:xfrm>
          <a:prstGeom prst="rect">
            <a:avLst/>
          </a:prstGeom>
          <a:noFill/>
        </p:spPr>
        <p:txBody>
          <a:bodyPr wrap="square" rtlCol="0">
            <a:spAutoFit/>
          </a:bodyPr>
          <a:lstStyle/>
          <a:p>
            <a:pPr algn="ctr"/>
            <a:r>
              <a:rPr lang="en-US" dirty="0" smtClean="0">
                <a:latin typeface="Times New Roman" panose="02020603050405020304" pitchFamily="18" charset="0"/>
                <a:cs typeface="Times New Roman" panose="02020603050405020304" pitchFamily="18" charset="0"/>
              </a:rPr>
              <a:t>BA</a:t>
            </a:r>
            <a:r>
              <a:rPr lang="ro-RO" dirty="0" smtClean="0">
                <a:latin typeface="Times New Roman" panose="02020603050405020304" pitchFamily="18" charset="0"/>
                <a:cs typeface="Times New Roman" panose="02020603050405020304" pitchFamily="18" charset="0"/>
              </a:rPr>
              <a:t>ZA DE DATE</a:t>
            </a:r>
            <a:endParaRPr lang="en-US" dirty="0">
              <a:latin typeface="Times New Roman" panose="02020603050405020304" pitchFamily="18" charset="0"/>
              <a:cs typeface="Times New Roman" panose="02020603050405020304" pitchFamily="18" charset="0"/>
            </a:endParaRPr>
          </a:p>
        </p:txBody>
      </p:sp>
      <p:sp>
        <p:nvSpPr>
          <p:cNvPr id="120" name="TextBox 119"/>
          <p:cNvSpPr txBox="1"/>
          <p:nvPr/>
        </p:nvSpPr>
        <p:spPr>
          <a:xfrm>
            <a:off x="-30439" y="1675105"/>
            <a:ext cx="1265515" cy="369332"/>
          </a:xfrm>
          <a:prstGeom prst="rect">
            <a:avLst/>
          </a:prstGeom>
          <a:noFill/>
        </p:spPr>
        <p:txBody>
          <a:bodyPr wrap="square" rtlCol="0">
            <a:spAutoFit/>
          </a:bodyPr>
          <a:lstStyle/>
          <a:p>
            <a:pPr algn="ctr"/>
            <a:r>
              <a:rPr lang="ro-RO" dirty="0" smtClean="0">
                <a:latin typeface="Times New Roman" panose="02020603050405020304" pitchFamily="18" charset="0"/>
                <a:cs typeface="Times New Roman" panose="02020603050405020304" pitchFamily="18" charset="0"/>
              </a:rPr>
              <a:t>Numerică</a:t>
            </a:r>
            <a:endParaRPr lang="en-US" dirty="0">
              <a:latin typeface="Times New Roman" panose="02020603050405020304" pitchFamily="18" charset="0"/>
              <a:cs typeface="Times New Roman" panose="02020603050405020304" pitchFamily="18" charset="0"/>
            </a:endParaRPr>
          </a:p>
        </p:txBody>
      </p:sp>
      <p:sp>
        <p:nvSpPr>
          <p:cNvPr id="122" name="TextBox 121"/>
          <p:cNvSpPr txBox="1"/>
          <p:nvPr/>
        </p:nvSpPr>
        <p:spPr>
          <a:xfrm rot="16200000">
            <a:off x="-75619" y="3562441"/>
            <a:ext cx="1265515" cy="369332"/>
          </a:xfrm>
          <a:prstGeom prst="rect">
            <a:avLst/>
          </a:prstGeom>
          <a:noFill/>
        </p:spPr>
        <p:txBody>
          <a:bodyPr wrap="square" rtlCol="0">
            <a:spAutoFit/>
          </a:bodyPr>
          <a:lstStyle/>
          <a:p>
            <a:pPr algn="ctr"/>
            <a:r>
              <a:rPr lang="ro-RO" dirty="0" smtClean="0">
                <a:latin typeface="Times New Roman" panose="02020603050405020304" pitchFamily="18" charset="0"/>
                <a:cs typeface="Times New Roman" panose="02020603050405020304" pitchFamily="18" charset="0"/>
              </a:rPr>
              <a:t>G.I.S.</a:t>
            </a:r>
            <a:endParaRPr lang="en-US" dirty="0">
              <a:latin typeface="Times New Roman" panose="02020603050405020304" pitchFamily="18" charset="0"/>
              <a:cs typeface="Times New Roman" panose="02020603050405020304" pitchFamily="18" charset="0"/>
            </a:endParaRPr>
          </a:p>
        </p:txBody>
      </p:sp>
      <p:sp>
        <p:nvSpPr>
          <p:cNvPr id="124" name="TextBox 123"/>
          <p:cNvSpPr txBox="1"/>
          <p:nvPr/>
        </p:nvSpPr>
        <p:spPr>
          <a:xfrm>
            <a:off x="1004344" y="1595592"/>
            <a:ext cx="1265515" cy="523220"/>
          </a:xfrm>
          <a:prstGeom prst="rect">
            <a:avLst/>
          </a:prstGeom>
          <a:noFill/>
        </p:spPr>
        <p:txBody>
          <a:bodyPr wrap="square" rtlCol="0">
            <a:spAutoFit/>
          </a:bodyPr>
          <a:lstStyle/>
          <a:p>
            <a:pPr algn="ctr"/>
            <a:r>
              <a:rPr lang="ro-RO" sz="1400" dirty="0" smtClean="0">
                <a:latin typeface="Times New Roman" panose="02020603050405020304" pitchFamily="18" charset="0"/>
                <a:cs typeface="Times New Roman" panose="02020603050405020304" pitchFamily="18" charset="0"/>
              </a:rPr>
              <a:t>Debite maxime</a:t>
            </a:r>
            <a:endParaRPr lang="en-US" sz="1400" dirty="0">
              <a:latin typeface="Times New Roman" panose="02020603050405020304" pitchFamily="18" charset="0"/>
              <a:cs typeface="Times New Roman" panose="02020603050405020304" pitchFamily="18" charset="0"/>
            </a:endParaRPr>
          </a:p>
        </p:txBody>
      </p:sp>
      <p:sp>
        <p:nvSpPr>
          <p:cNvPr id="126" name="TextBox 125"/>
          <p:cNvSpPr txBox="1"/>
          <p:nvPr/>
        </p:nvSpPr>
        <p:spPr>
          <a:xfrm rot="16200000">
            <a:off x="585643" y="2655804"/>
            <a:ext cx="1265515" cy="307777"/>
          </a:xfrm>
          <a:prstGeom prst="rect">
            <a:avLst/>
          </a:prstGeom>
          <a:noFill/>
        </p:spPr>
        <p:txBody>
          <a:bodyPr wrap="square" rtlCol="0">
            <a:spAutoFit/>
          </a:bodyPr>
          <a:lstStyle/>
          <a:p>
            <a:pPr algn="ctr"/>
            <a:r>
              <a:rPr lang="ro-RO" sz="1400" dirty="0" smtClean="0">
                <a:latin typeface="Times New Roman" panose="02020603050405020304" pitchFamily="18" charset="0"/>
                <a:cs typeface="Times New Roman" panose="02020603050405020304" pitchFamily="18" charset="0"/>
              </a:rPr>
              <a:t>Raster</a:t>
            </a:r>
            <a:endParaRPr lang="en-US" sz="1400" dirty="0">
              <a:latin typeface="Times New Roman" panose="02020603050405020304" pitchFamily="18" charset="0"/>
              <a:cs typeface="Times New Roman" panose="02020603050405020304" pitchFamily="18" charset="0"/>
            </a:endParaRPr>
          </a:p>
        </p:txBody>
      </p:sp>
      <p:sp>
        <p:nvSpPr>
          <p:cNvPr id="127" name="TextBox 126"/>
          <p:cNvSpPr txBox="1"/>
          <p:nvPr/>
        </p:nvSpPr>
        <p:spPr>
          <a:xfrm rot="16200000">
            <a:off x="570956" y="4464180"/>
            <a:ext cx="1265515" cy="307777"/>
          </a:xfrm>
          <a:prstGeom prst="rect">
            <a:avLst/>
          </a:prstGeom>
          <a:noFill/>
        </p:spPr>
        <p:txBody>
          <a:bodyPr wrap="square" rtlCol="0">
            <a:spAutoFit/>
          </a:bodyPr>
          <a:lstStyle/>
          <a:p>
            <a:pPr algn="ctr"/>
            <a:r>
              <a:rPr lang="ro-RO" sz="1400" dirty="0" smtClean="0">
                <a:latin typeface="Times New Roman" panose="02020603050405020304" pitchFamily="18" charset="0"/>
                <a:cs typeface="Times New Roman" panose="02020603050405020304" pitchFamily="18" charset="0"/>
              </a:rPr>
              <a:t>Vector</a:t>
            </a:r>
            <a:endParaRPr lang="en-US" sz="1400" dirty="0">
              <a:latin typeface="Times New Roman" panose="02020603050405020304" pitchFamily="18" charset="0"/>
              <a:cs typeface="Times New Roman" panose="02020603050405020304" pitchFamily="18" charset="0"/>
            </a:endParaRPr>
          </a:p>
        </p:txBody>
      </p:sp>
      <p:sp>
        <p:nvSpPr>
          <p:cNvPr id="129" name="TextBox 128"/>
          <p:cNvSpPr txBox="1"/>
          <p:nvPr/>
        </p:nvSpPr>
        <p:spPr>
          <a:xfrm rot="16200000">
            <a:off x="1225882" y="2615822"/>
            <a:ext cx="1265515" cy="307777"/>
          </a:xfrm>
          <a:prstGeom prst="rect">
            <a:avLst/>
          </a:prstGeom>
          <a:noFill/>
        </p:spPr>
        <p:txBody>
          <a:bodyPr wrap="square" rtlCol="0">
            <a:spAutoFit/>
          </a:bodyPr>
          <a:lstStyle/>
          <a:p>
            <a:pPr algn="ctr"/>
            <a:r>
              <a:rPr lang="ro-RO" sz="1400" dirty="0" smtClean="0">
                <a:latin typeface="Times New Roman" panose="02020603050405020304" pitchFamily="18" charset="0"/>
                <a:cs typeface="Times New Roman" panose="02020603050405020304" pitchFamily="18" charset="0"/>
              </a:rPr>
              <a:t>MDE</a:t>
            </a:r>
            <a:endParaRPr lang="en-US" sz="1400" dirty="0">
              <a:latin typeface="Times New Roman" panose="02020603050405020304" pitchFamily="18" charset="0"/>
              <a:cs typeface="Times New Roman" panose="02020603050405020304" pitchFamily="18" charset="0"/>
            </a:endParaRPr>
          </a:p>
        </p:txBody>
      </p:sp>
      <p:sp>
        <p:nvSpPr>
          <p:cNvPr id="131" name="TextBox 130"/>
          <p:cNvSpPr txBox="1"/>
          <p:nvPr/>
        </p:nvSpPr>
        <p:spPr>
          <a:xfrm>
            <a:off x="1324447" y="4022848"/>
            <a:ext cx="1265515" cy="1384995"/>
          </a:xfrm>
          <a:prstGeom prst="rect">
            <a:avLst/>
          </a:prstGeom>
          <a:noFill/>
        </p:spPr>
        <p:txBody>
          <a:bodyPr wrap="square" rtlCol="0">
            <a:spAutoFit/>
          </a:bodyPr>
          <a:lstStyle/>
          <a:p>
            <a:pPr algn="ctr"/>
            <a:r>
              <a:rPr lang="ro-RO" sz="1400" dirty="0" err="1" smtClean="0">
                <a:latin typeface="Times New Roman" panose="02020603050405020304" pitchFamily="18" charset="0"/>
                <a:cs typeface="Times New Roman" panose="02020603050405020304" pitchFamily="18" charset="0"/>
              </a:rPr>
              <a:t>Profile</a:t>
            </a:r>
            <a:r>
              <a:rPr lang="ro-RO" sz="1400" dirty="0" smtClean="0">
                <a:latin typeface="Times New Roman" panose="02020603050405020304" pitchFamily="18" charset="0"/>
                <a:cs typeface="Times New Roman" panose="02020603050405020304" pitchFamily="18" charset="0"/>
              </a:rPr>
              <a:t> transversale</a:t>
            </a:r>
          </a:p>
          <a:p>
            <a:pPr algn="ctr"/>
            <a:r>
              <a:rPr lang="ro-RO" sz="1400" dirty="0" smtClean="0">
                <a:latin typeface="Times New Roman" panose="02020603050405020304" pitchFamily="18" charset="0"/>
                <a:cs typeface="Times New Roman" panose="02020603050405020304" pitchFamily="18" charset="0"/>
              </a:rPr>
              <a:t>.</a:t>
            </a:r>
          </a:p>
          <a:p>
            <a:pPr algn="ctr"/>
            <a:r>
              <a:rPr lang="ro-RO" sz="1400" dirty="0" smtClean="0">
                <a:latin typeface="Times New Roman" panose="02020603050405020304" pitchFamily="18" charset="0"/>
                <a:cs typeface="Times New Roman" panose="02020603050405020304" pitchFamily="18" charset="0"/>
              </a:rPr>
              <a:t>.</a:t>
            </a:r>
          </a:p>
          <a:p>
            <a:pPr algn="ctr"/>
            <a:r>
              <a:rPr lang="ro-RO" sz="1400" dirty="0" smtClean="0">
                <a:latin typeface="Times New Roman" panose="02020603050405020304" pitchFamily="18" charset="0"/>
                <a:cs typeface="Times New Roman" panose="02020603050405020304" pitchFamily="18" charset="0"/>
              </a:rPr>
              <a:t>.</a:t>
            </a:r>
          </a:p>
          <a:p>
            <a:pPr algn="ctr"/>
            <a:r>
              <a:rPr lang="ro-RO" sz="1400" dirty="0">
                <a:latin typeface="Times New Roman" panose="02020603050405020304" pitchFamily="18" charset="0"/>
                <a:cs typeface="Times New Roman" panose="02020603050405020304" pitchFamily="18" charset="0"/>
              </a:rPr>
              <a:t>.</a:t>
            </a:r>
            <a:endParaRPr lang="ro-RO" sz="1400" dirty="0" smtClean="0">
              <a:latin typeface="Times New Roman" panose="02020603050405020304" pitchFamily="18" charset="0"/>
              <a:cs typeface="Times New Roman" panose="02020603050405020304" pitchFamily="18" charset="0"/>
            </a:endParaRPr>
          </a:p>
        </p:txBody>
      </p:sp>
      <p:sp>
        <p:nvSpPr>
          <p:cNvPr id="133" name="TextBox 132"/>
          <p:cNvSpPr txBox="1"/>
          <p:nvPr/>
        </p:nvSpPr>
        <p:spPr>
          <a:xfrm rot="16200000">
            <a:off x="1966376" y="1728966"/>
            <a:ext cx="727698" cy="261610"/>
          </a:xfrm>
          <a:prstGeom prst="rect">
            <a:avLst/>
          </a:prstGeom>
          <a:noFill/>
        </p:spPr>
        <p:txBody>
          <a:bodyPr wrap="square" rtlCol="0">
            <a:spAutoFit/>
          </a:bodyPr>
          <a:lstStyle/>
          <a:p>
            <a:pPr algn="ctr"/>
            <a:r>
              <a:rPr lang="ro-RO" sz="1100" dirty="0" smtClean="0">
                <a:latin typeface="Times New Roman" panose="02020603050405020304" pitchFamily="18" charset="0"/>
                <a:cs typeface="Times New Roman" panose="02020603050405020304" pitchFamily="18" charset="0"/>
              </a:rPr>
              <a:t>CAVIS</a:t>
            </a:r>
            <a:endParaRPr lang="en-US" sz="11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610001" y="1173868"/>
            <a:ext cx="907061" cy="369332"/>
          </a:xfrm>
          <a:prstGeom prst="rect">
            <a:avLst/>
          </a:prstGeom>
          <a:noFill/>
        </p:spPr>
        <p:txBody>
          <a:bodyPr wrap="square" rtlCol="0">
            <a:spAutoFit/>
          </a:bodyPr>
          <a:lstStyle/>
          <a:p>
            <a:pPr algn="ctr"/>
            <a:r>
              <a:rPr lang="ro-RO" sz="900" b="1" dirty="0" smtClean="0">
                <a:latin typeface="Times New Roman" panose="02020603050405020304" pitchFamily="18" charset="0"/>
                <a:cs typeface="Times New Roman" panose="02020603050405020304" pitchFamily="18" charset="0"/>
              </a:rPr>
              <a:t>ANALIZA STATISTICĂ</a:t>
            </a:r>
            <a:endParaRPr lang="en-US" sz="900" b="1" dirty="0">
              <a:latin typeface="Times New Roman" panose="02020603050405020304" pitchFamily="18" charset="0"/>
              <a:cs typeface="Times New Roman" panose="02020603050405020304" pitchFamily="18" charset="0"/>
            </a:endParaRPr>
          </a:p>
        </p:txBody>
      </p:sp>
      <p:sp>
        <p:nvSpPr>
          <p:cNvPr id="137" name="TextBox 136"/>
          <p:cNvSpPr txBox="1"/>
          <p:nvPr/>
        </p:nvSpPr>
        <p:spPr>
          <a:xfrm>
            <a:off x="2554507" y="2574206"/>
            <a:ext cx="907061" cy="646331"/>
          </a:xfrm>
          <a:prstGeom prst="rect">
            <a:avLst/>
          </a:prstGeom>
          <a:noFill/>
        </p:spPr>
        <p:txBody>
          <a:bodyPr wrap="square" rtlCol="0">
            <a:spAutoFit/>
          </a:bodyPr>
          <a:lstStyle/>
          <a:p>
            <a:pPr algn="ctr"/>
            <a:r>
              <a:rPr lang="ro-RO" sz="900" dirty="0" err="1" smtClean="0">
                <a:latin typeface="Times New Roman" panose="02020603050405020304" pitchFamily="18" charset="0"/>
                <a:cs typeface="Times New Roman" panose="02020603050405020304" pitchFamily="18" charset="0"/>
              </a:rPr>
              <a:t>Funcţii</a:t>
            </a:r>
            <a:r>
              <a:rPr lang="ro-RO" sz="900" dirty="0" smtClean="0">
                <a:latin typeface="Times New Roman" panose="02020603050405020304" pitchFamily="18" charset="0"/>
                <a:cs typeface="Times New Roman" panose="02020603050405020304" pitchFamily="18" charset="0"/>
              </a:rPr>
              <a:t> de analiză a </a:t>
            </a:r>
            <a:r>
              <a:rPr lang="ro-RO" sz="900" dirty="0" err="1" smtClean="0">
                <a:latin typeface="Times New Roman" panose="02020603050405020304" pitchFamily="18" charset="0"/>
                <a:cs typeface="Times New Roman" panose="02020603050405020304" pitchFamily="18" charset="0"/>
              </a:rPr>
              <a:t>frecvenţei</a:t>
            </a:r>
            <a:endParaRPr lang="ro-RO" sz="900" dirty="0" smtClean="0">
              <a:latin typeface="Times New Roman" panose="02020603050405020304" pitchFamily="18" charset="0"/>
              <a:cs typeface="Times New Roman" panose="02020603050405020304" pitchFamily="18" charset="0"/>
            </a:endParaRPr>
          </a:p>
          <a:p>
            <a:pPr algn="ctr"/>
            <a:r>
              <a:rPr lang="ro-RO" sz="900" dirty="0" smtClean="0">
                <a:latin typeface="Times New Roman" panose="02020603050405020304" pitchFamily="18" charset="0"/>
                <a:cs typeface="Times New Roman" panose="02020603050405020304" pitchFamily="18" charset="0"/>
              </a:rPr>
              <a:t>HYFRAN</a:t>
            </a:r>
            <a:endParaRPr lang="en-US" sz="900" dirty="0">
              <a:latin typeface="Times New Roman" panose="02020603050405020304" pitchFamily="18" charset="0"/>
              <a:cs typeface="Times New Roman" panose="02020603050405020304" pitchFamily="18" charset="0"/>
            </a:endParaRPr>
          </a:p>
        </p:txBody>
      </p:sp>
      <p:sp>
        <p:nvSpPr>
          <p:cNvPr id="139" name="TextBox 138"/>
          <p:cNvSpPr txBox="1"/>
          <p:nvPr/>
        </p:nvSpPr>
        <p:spPr>
          <a:xfrm>
            <a:off x="2550887" y="3991401"/>
            <a:ext cx="975837" cy="369332"/>
          </a:xfrm>
          <a:prstGeom prst="rect">
            <a:avLst/>
          </a:prstGeom>
          <a:noFill/>
        </p:spPr>
        <p:txBody>
          <a:bodyPr wrap="square" rtlCol="0">
            <a:spAutoFit/>
          </a:bodyPr>
          <a:lstStyle/>
          <a:p>
            <a:pPr algn="ctr"/>
            <a:r>
              <a:rPr lang="ro-RO" sz="900" dirty="0" err="1" smtClean="0">
                <a:latin typeface="Times New Roman" panose="02020603050405020304" pitchFamily="18" charset="0"/>
                <a:cs typeface="Times New Roman" panose="02020603050405020304" pitchFamily="18" charset="0"/>
              </a:rPr>
              <a:t>Probabilităţi</a:t>
            </a:r>
            <a:endParaRPr lang="ro-RO" sz="900" dirty="0" smtClean="0">
              <a:latin typeface="Times New Roman" panose="02020603050405020304" pitchFamily="18" charset="0"/>
              <a:cs typeface="Times New Roman" panose="02020603050405020304" pitchFamily="18" charset="0"/>
            </a:endParaRPr>
          </a:p>
          <a:p>
            <a:pPr algn="ctr"/>
            <a:r>
              <a:rPr lang="ro-RO" sz="900" dirty="0" smtClean="0">
                <a:latin typeface="Times New Roman" panose="02020603050405020304" pitchFamily="18" charset="0"/>
                <a:cs typeface="Times New Roman" panose="02020603050405020304" pitchFamily="18" charset="0"/>
              </a:rPr>
              <a:t>0.1 %, 1%, 10%</a:t>
            </a:r>
            <a:endParaRPr lang="en-US" sz="9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3620776" y="1135604"/>
            <a:ext cx="948798" cy="461665"/>
          </a:xfrm>
          <a:prstGeom prst="rect">
            <a:avLst/>
          </a:prstGeom>
          <a:noFill/>
        </p:spPr>
        <p:txBody>
          <a:bodyPr wrap="square" rtlCol="0">
            <a:spAutoFit/>
          </a:bodyPr>
          <a:lstStyle/>
          <a:p>
            <a:pPr algn="ctr"/>
            <a:r>
              <a:rPr lang="ro-RO" sz="800" b="1" dirty="0" smtClean="0">
                <a:latin typeface="Times New Roman" panose="02020603050405020304" pitchFamily="18" charset="0"/>
                <a:cs typeface="Times New Roman" panose="02020603050405020304" pitchFamily="18" charset="0"/>
              </a:rPr>
              <a:t>ELEMENTELE PROFILULUI TRANSVERSAL</a:t>
            </a:r>
            <a:endParaRPr lang="en-US" sz="800" b="1" dirty="0">
              <a:latin typeface="Times New Roman" panose="02020603050405020304" pitchFamily="18" charset="0"/>
              <a:cs typeface="Times New Roman" panose="02020603050405020304" pitchFamily="18" charset="0"/>
            </a:endParaRPr>
          </a:p>
        </p:txBody>
      </p:sp>
      <p:sp>
        <p:nvSpPr>
          <p:cNvPr id="140" name="TextBox 139"/>
          <p:cNvSpPr txBox="1"/>
          <p:nvPr/>
        </p:nvSpPr>
        <p:spPr>
          <a:xfrm rot="16200000">
            <a:off x="2922087" y="3492777"/>
            <a:ext cx="2128641" cy="461665"/>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Panta profilului pe dreapta </a:t>
            </a:r>
            <a:r>
              <a:rPr lang="ro-RO" sz="800" dirty="0" err="1" smtClean="0">
                <a:latin typeface="Times New Roman" panose="02020603050405020304" pitchFamily="18" charset="0"/>
                <a:cs typeface="Times New Roman" panose="02020603050405020304" pitchFamily="18" charset="0"/>
              </a:rPr>
              <a:t>şi</a:t>
            </a:r>
            <a:r>
              <a:rPr lang="ro-RO" sz="800" dirty="0" smtClean="0">
                <a:latin typeface="Times New Roman" panose="02020603050405020304" pitchFamily="18" charset="0"/>
                <a:cs typeface="Times New Roman" panose="02020603050405020304" pitchFamily="18" charset="0"/>
              </a:rPr>
              <a:t> stânga</a:t>
            </a:r>
          </a:p>
          <a:p>
            <a:pPr algn="ctr"/>
            <a:r>
              <a:rPr lang="ro-RO" sz="800" dirty="0" smtClean="0">
                <a:latin typeface="Times New Roman" panose="02020603050405020304" pitchFamily="18" charset="0"/>
                <a:cs typeface="Times New Roman" panose="02020603050405020304" pitchFamily="18" charset="0"/>
              </a:rPr>
              <a:t>Coordonatele punctelor de </a:t>
            </a:r>
            <a:r>
              <a:rPr lang="ro-RO" sz="800" dirty="0" err="1" smtClean="0">
                <a:latin typeface="Times New Roman" panose="02020603050405020304" pitchFamily="18" charset="0"/>
                <a:cs typeface="Times New Roman" panose="02020603050405020304" pitchFamily="18" charset="0"/>
              </a:rPr>
              <a:t>staţie</a:t>
            </a:r>
            <a:r>
              <a:rPr lang="ro-RO" sz="800" dirty="0" smtClean="0">
                <a:latin typeface="Times New Roman" panose="02020603050405020304" pitchFamily="18" charset="0"/>
                <a:cs typeface="Times New Roman" panose="02020603050405020304" pitchFamily="18" charset="0"/>
              </a:rPr>
              <a:t> pentru profilul transversal</a:t>
            </a:r>
            <a:endParaRPr lang="en-US" sz="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4687652" y="1150800"/>
            <a:ext cx="1604528" cy="461665"/>
          </a:xfrm>
          <a:prstGeom prst="rect">
            <a:avLst/>
          </a:prstGeom>
          <a:noFill/>
        </p:spPr>
        <p:txBody>
          <a:bodyPr wrap="square" rtlCol="0">
            <a:spAutoFit/>
          </a:bodyPr>
          <a:lstStyle/>
          <a:p>
            <a:pPr algn="ctr"/>
            <a:r>
              <a:rPr lang="ro-RO" sz="1200" dirty="0" smtClean="0">
                <a:latin typeface="Times New Roman" panose="02020603050405020304" pitchFamily="18" charset="0"/>
                <a:cs typeface="Times New Roman" panose="02020603050405020304" pitchFamily="18" charset="0"/>
              </a:rPr>
              <a:t>CALCULE HIDRAULICE</a:t>
            </a:r>
            <a:endParaRPr lang="en-US" sz="1200" dirty="0">
              <a:latin typeface="Times New Roman" panose="02020603050405020304" pitchFamily="18" charset="0"/>
              <a:cs typeface="Times New Roman" panose="02020603050405020304" pitchFamily="18" charset="0"/>
            </a:endParaRPr>
          </a:p>
        </p:txBody>
      </p:sp>
      <p:sp>
        <p:nvSpPr>
          <p:cNvPr id="143" name="TextBox 142"/>
          <p:cNvSpPr txBox="1"/>
          <p:nvPr/>
        </p:nvSpPr>
        <p:spPr>
          <a:xfrm>
            <a:off x="4927145" y="1995552"/>
            <a:ext cx="1092655" cy="461665"/>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Alegerea modului de calculare a nivelului apei în profil</a:t>
            </a:r>
            <a:endParaRPr lang="en-US" sz="800" dirty="0">
              <a:latin typeface="Times New Roman" panose="02020603050405020304" pitchFamily="18" charset="0"/>
              <a:cs typeface="Times New Roman" panose="02020603050405020304" pitchFamily="18" charset="0"/>
            </a:endParaRPr>
          </a:p>
        </p:txBody>
      </p:sp>
      <p:sp>
        <p:nvSpPr>
          <p:cNvPr id="145" name="TextBox 144"/>
          <p:cNvSpPr txBox="1"/>
          <p:nvPr/>
        </p:nvSpPr>
        <p:spPr>
          <a:xfrm>
            <a:off x="4580245" y="3118726"/>
            <a:ext cx="455090" cy="21544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Clasic</a:t>
            </a:r>
            <a:endParaRPr lang="en-US" sz="800" dirty="0">
              <a:latin typeface="Times New Roman" panose="02020603050405020304" pitchFamily="18" charset="0"/>
              <a:cs typeface="Times New Roman" panose="02020603050405020304" pitchFamily="18" charset="0"/>
            </a:endParaRPr>
          </a:p>
        </p:txBody>
      </p:sp>
      <p:sp>
        <p:nvSpPr>
          <p:cNvPr id="147" name="TextBox 146"/>
          <p:cNvSpPr txBox="1"/>
          <p:nvPr/>
        </p:nvSpPr>
        <p:spPr>
          <a:xfrm>
            <a:off x="5175868" y="3025766"/>
            <a:ext cx="1104488" cy="21544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Softuri de specialitate</a:t>
            </a:r>
            <a:endParaRPr lang="en-US" sz="800" dirty="0">
              <a:latin typeface="Times New Roman" panose="02020603050405020304" pitchFamily="18" charset="0"/>
              <a:cs typeface="Times New Roman" panose="02020603050405020304" pitchFamily="18" charset="0"/>
            </a:endParaRPr>
          </a:p>
        </p:txBody>
      </p:sp>
      <p:sp>
        <p:nvSpPr>
          <p:cNvPr id="148" name="TextBox 147"/>
          <p:cNvSpPr txBox="1"/>
          <p:nvPr/>
        </p:nvSpPr>
        <p:spPr>
          <a:xfrm>
            <a:off x="5171514" y="3233429"/>
            <a:ext cx="593660" cy="21544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Windows</a:t>
            </a:r>
            <a:endParaRPr lang="en-US" sz="800" dirty="0">
              <a:latin typeface="Times New Roman" panose="02020603050405020304" pitchFamily="18" charset="0"/>
              <a:cs typeface="Times New Roman" panose="02020603050405020304" pitchFamily="18" charset="0"/>
            </a:endParaRPr>
          </a:p>
        </p:txBody>
      </p:sp>
      <p:sp>
        <p:nvSpPr>
          <p:cNvPr id="150" name="TextBox 149"/>
          <p:cNvSpPr txBox="1"/>
          <p:nvPr/>
        </p:nvSpPr>
        <p:spPr>
          <a:xfrm>
            <a:off x="5721413" y="3233846"/>
            <a:ext cx="593660" cy="21544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Android</a:t>
            </a:r>
            <a:endParaRPr lang="en-US" sz="800" dirty="0">
              <a:latin typeface="Times New Roman" panose="02020603050405020304" pitchFamily="18" charset="0"/>
              <a:cs typeface="Times New Roman" panose="02020603050405020304" pitchFamily="18" charset="0"/>
            </a:endParaRPr>
          </a:p>
        </p:txBody>
      </p:sp>
      <p:sp>
        <p:nvSpPr>
          <p:cNvPr id="152" name="TextBox 151"/>
          <p:cNvSpPr txBox="1"/>
          <p:nvPr/>
        </p:nvSpPr>
        <p:spPr>
          <a:xfrm rot="16200000">
            <a:off x="4357154" y="3732314"/>
            <a:ext cx="918284" cy="33855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Rezolvare </a:t>
            </a:r>
            <a:r>
              <a:rPr lang="ro-RO" sz="800" dirty="0" err="1" smtClean="0">
                <a:latin typeface="Times New Roman" panose="02020603050405020304" pitchFamily="18" charset="0"/>
                <a:cs typeface="Times New Roman" panose="02020603050405020304" pitchFamily="18" charset="0"/>
              </a:rPr>
              <a:t>ecuaţii</a:t>
            </a:r>
            <a:endParaRPr lang="ro-RO" sz="800" dirty="0" smtClean="0">
              <a:latin typeface="Times New Roman" panose="02020603050405020304" pitchFamily="18" charset="0"/>
              <a:cs typeface="Times New Roman" panose="02020603050405020304" pitchFamily="18" charset="0"/>
            </a:endParaRPr>
          </a:p>
          <a:p>
            <a:pPr algn="ctr"/>
            <a:r>
              <a:rPr lang="ro-RO" sz="800" dirty="0" err="1" smtClean="0">
                <a:latin typeface="Times New Roman" panose="02020603050405020304" pitchFamily="18" charset="0"/>
                <a:cs typeface="Times New Roman" panose="02020603050405020304" pitchFamily="18" charset="0"/>
              </a:rPr>
              <a:t>Manning</a:t>
            </a:r>
            <a:endParaRPr lang="en-US" sz="800" dirty="0">
              <a:latin typeface="Times New Roman" panose="02020603050405020304" pitchFamily="18" charset="0"/>
              <a:cs typeface="Times New Roman" panose="02020603050405020304" pitchFamily="18" charset="0"/>
            </a:endParaRPr>
          </a:p>
        </p:txBody>
      </p:sp>
      <p:sp>
        <p:nvSpPr>
          <p:cNvPr id="154" name="TextBox 153"/>
          <p:cNvSpPr txBox="1"/>
          <p:nvPr/>
        </p:nvSpPr>
        <p:spPr>
          <a:xfrm rot="16200000">
            <a:off x="4836436" y="3828219"/>
            <a:ext cx="714976" cy="215444"/>
          </a:xfrm>
          <a:prstGeom prst="rect">
            <a:avLst/>
          </a:prstGeom>
          <a:noFill/>
        </p:spPr>
        <p:txBody>
          <a:bodyPr wrap="square" rtlCol="0">
            <a:spAutoFit/>
          </a:bodyPr>
          <a:lstStyle/>
          <a:p>
            <a:pPr algn="ctr"/>
            <a:r>
              <a:rPr lang="ro-RO" sz="800" dirty="0" err="1" smtClean="0">
                <a:latin typeface="Times New Roman" panose="02020603050405020304" pitchFamily="18" charset="0"/>
                <a:cs typeface="Times New Roman" panose="02020603050405020304" pitchFamily="18" charset="0"/>
              </a:rPr>
              <a:t>VLab</a:t>
            </a:r>
            <a:endParaRPr lang="en-US" sz="800" dirty="0">
              <a:latin typeface="Times New Roman" panose="02020603050405020304" pitchFamily="18" charset="0"/>
              <a:cs typeface="Times New Roman" panose="02020603050405020304" pitchFamily="18" charset="0"/>
            </a:endParaRPr>
          </a:p>
        </p:txBody>
      </p:sp>
      <p:sp>
        <p:nvSpPr>
          <p:cNvPr id="155" name="TextBox 154"/>
          <p:cNvSpPr txBox="1"/>
          <p:nvPr/>
        </p:nvSpPr>
        <p:spPr>
          <a:xfrm rot="16200000">
            <a:off x="5149235" y="3742178"/>
            <a:ext cx="714976" cy="338554"/>
          </a:xfrm>
          <a:prstGeom prst="rect">
            <a:avLst/>
          </a:prstGeom>
          <a:noFill/>
        </p:spPr>
        <p:txBody>
          <a:bodyPr wrap="square" rtlCol="0">
            <a:spAutoFit/>
          </a:bodyPr>
          <a:lstStyle/>
          <a:p>
            <a:pPr algn="ctr"/>
            <a:r>
              <a:rPr lang="ro-RO" sz="800" dirty="0" err="1" smtClean="0">
                <a:latin typeface="Times New Roman" panose="02020603050405020304" pitchFamily="18" charset="0"/>
                <a:cs typeface="Times New Roman" panose="02020603050405020304" pitchFamily="18" charset="0"/>
              </a:rPr>
              <a:t>Hydraulic</a:t>
            </a:r>
            <a:r>
              <a:rPr lang="ro-RO" sz="800" dirty="0" smtClean="0">
                <a:latin typeface="Times New Roman" panose="02020603050405020304" pitchFamily="18" charset="0"/>
                <a:cs typeface="Times New Roman" panose="02020603050405020304" pitchFamily="18" charset="0"/>
              </a:rPr>
              <a:t> </a:t>
            </a:r>
            <a:r>
              <a:rPr lang="ro-RO" sz="800" dirty="0" err="1" smtClean="0">
                <a:latin typeface="Times New Roman" panose="02020603050405020304" pitchFamily="18" charset="0"/>
                <a:cs typeface="Times New Roman" panose="02020603050405020304" pitchFamily="18" charset="0"/>
              </a:rPr>
              <a:t>toolbox</a:t>
            </a:r>
            <a:endParaRPr lang="en-US" sz="800" dirty="0">
              <a:latin typeface="Times New Roman" panose="02020603050405020304" pitchFamily="18" charset="0"/>
              <a:cs typeface="Times New Roman" panose="02020603050405020304" pitchFamily="18" charset="0"/>
            </a:endParaRPr>
          </a:p>
        </p:txBody>
      </p:sp>
      <p:sp>
        <p:nvSpPr>
          <p:cNvPr id="157" name="TextBox 156"/>
          <p:cNvSpPr txBox="1"/>
          <p:nvPr/>
        </p:nvSpPr>
        <p:spPr>
          <a:xfrm rot="16200000">
            <a:off x="5477200" y="3843252"/>
            <a:ext cx="819517" cy="215444"/>
          </a:xfrm>
          <a:prstGeom prst="rect">
            <a:avLst/>
          </a:prstGeom>
          <a:noFill/>
        </p:spPr>
        <p:txBody>
          <a:bodyPr wrap="square" rtlCol="0">
            <a:spAutoFit/>
          </a:bodyPr>
          <a:lstStyle/>
          <a:p>
            <a:pPr algn="ctr"/>
            <a:r>
              <a:rPr lang="ro-RO" sz="800" dirty="0" err="1" smtClean="0">
                <a:latin typeface="Times New Roman" panose="02020603050405020304" pitchFamily="18" charset="0"/>
                <a:cs typeface="Times New Roman" panose="02020603050405020304" pitchFamily="18" charset="0"/>
              </a:rPr>
              <a:t>Flow</a:t>
            </a:r>
            <a:r>
              <a:rPr lang="ro-RO" sz="800" dirty="0" smtClean="0">
                <a:latin typeface="Times New Roman" panose="02020603050405020304" pitchFamily="18" charset="0"/>
                <a:cs typeface="Times New Roman" panose="02020603050405020304" pitchFamily="18" charset="0"/>
              </a:rPr>
              <a:t> calculator</a:t>
            </a:r>
            <a:endParaRPr lang="en-US" sz="800" dirty="0">
              <a:latin typeface="Times New Roman" panose="02020603050405020304" pitchFamily="18" charset="0"/>
              <a:cs typeface="Times New Roman" panose="02020603050405020304" pitchFamily="18" charset="0"/>
            </a:endParaRPr>
          </a:p>
        </p:txBody>
      </p:sp>
      <p:sp>
        <p:nvSpPr>
          <p:cNvPr id="158" name="TextBox 157"/>
          <p:cNvSpPr txBox="1"/>
          <p:nvPr/>
        </p:nvSpPr>
        <p:spPr>
          <a:xfrm rot="16200000">
            <a:off x="5845649" y="3862676"/>
            <a:ext cx="780669" cy="21544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Normal </a:t>
            </a:r>
            <a:r>
              <a:rPr lang="ro-RO" sz="800" dirty="0" err="1" smtClean="0">
                <a:latin typeface="Times New Roman" panose="02020603050405020304" pitchFamily="18" charset="0"/>
                <a:cs typeface="Times New Roman" panose="02020603050405020304" pitchFamily="18" charset="0"/>
              </a:rPr>
              <a:t>Flow</a:t>
            </a:r>
            <a:endParaRPr lang="en-US" sz="800" dirty="0">
              <a:latin typeface="Times New Roman" panose="02020603050405020304" pitchFamily="18" charset="0"/>
              <a:cs typeface="Times New Roman" panose="02020603050405020304" pitchFamily="18" charset="0"/>
            </a:endParaRPr>
          </a:p>
        </p:txBody>
      </p:sp>
      <p:sp>
        <p:nvSpPr>
          <p:cNvPr id="159" name="TextBox 158"/>
          <p:cNvSpPr txBox="1"/>
          <p:nvPr/>
        </p:nvSpPr>
        <p:spPr>
          <a:xfrm>
            <a:off x="4970108" y="4736421"/>
            <a:ext cx="1104488" cy="21544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Nivelul apei în profil</a:t>
            </a:r>
            <a:endParaRPr lang="en-US" sz="8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571797" y="1181771"/>
            <a:ext cx="5401127" cy="369332"/>
          </a:xfrm>
          <a:prstGeom prst="rect">
            <a:avLst/>
          </a:prstGeom>
          <a:noFill/>
        </p:spPr>
        <p:txBody>
          <a:bodyPr wrap="square" rtlCol="0">
            <a:spAutoFit/>
          </a:bodyPr>
          <a:lstStyle/>
          <a:p>
            <a:pPr algn="ctr"/>
            <a:r>
              <a:rPr lang="ro-RO" dirty="0" smtClean="0">
                <a:latin typeface="Times New Roman" panose="02020603050405020304" pitchFamily="18" charset="0"/>
                <a:cs typeface="Times New Roman" panose="02020603050405020304" pitchFamily="18" charset="0"/>
              </a:rPr>
              <a:t>MODELAREA BENZII DE INUNDABILITATE</a:t>
            </a:r>
            <a:endParaRPr lang="en-US" dirty="0">
              <a:latin typeface="Times New Roman" panose="02020603050405020304" pitchFamily="18" charset="0"/>
              <a:cs typeface="Times New Roman" panose="02020603050405020304" pitchFamily="18" charset="0"/>
            </a:endParaRPr>
          </a:p>
        </p:txBody>
      </p:sp>
      <p:sp>
        <p:nvSpPr>
          <p:cNvPr id="161" name="TextBox 160"/>
          <p:cNvSpPr txBox="1"/>
          <p:nvPr/>
        </p:nvSpPr>
        <p:spPr>
          <a:xfrm>
            <a:off x="6578329" y="1621171"/>
            <a:ext cx="1874628" cy="461665"/>
          </a:xfrm>
          <a:prstGeom prst="rect">
            <a:avLst/>
          </a:prstGeom>
          <a:noFill/>
        </p:spPr>
        <p:txBody>
          <a:bodyPr wrap="square" rtlCol="0">
            <a:spAutoFit/>
          </a:bodyPr>
          <a:lstStyle/>
          <a:p>
            <a:pPr algn="ctr"/>
            <a:r>
              <a:rPr lang="ro-RO" sz="1200" dirty="0" smtClean="0">
                <a:latin typeface="Times New Roman" panose="02020603050405020304" pitchFamily="18" charset="0"/>
                <a:cs typeface="Times New Roman" panose="02020603050405020304" pitchFamily="18" charset="0"/>
              </a:rPr>
              <a:t>DEZVOLTARE MODEL G.I.S. PROPRIU</a:t>
            </a:r>
            <a:endParaRPr lang="en-US" sz="1200" dirty="0">
              <a:latin typeface="Times New Roman" panose="02020603050405020304" pitchFamily="18" charset="0"/>
              <a:cs typeface="Times New Roman" panose="02020603050405020304" pitchFamily="18" charset="0"/>
            </a:endParaRPr>
          </a:p>
        </p:txBody>
      </p:sp>
      <p:sp>
        <p:nvSpPr>
          <p:cNvPr id="162" name="TextBox 161"/>
          <p:cNvSpPr txBox="1"/>
          <p:nvPr/>
        </p:nvSpPr>
        <p:spPr>
          <a:xfrm>
            <a:off x="6502013" y="2132732"/>
            <a:ext cx="737732" cy="430887"/>
          </a:xfrm>
          <a:prstGeom prst="rect">
            <a:avLst/>
          </a:prstGeom>
          <a:noFill/>
        </p:spPr>
        <p:txBody>
          <a:bodyPr wrap="square" rtlCol="0">
            <a:spAutoFit/>
          </a:bodyPr>
          <a:lstStyle/>
          <a:p>
            <a:pPr algn="ctr"/>
            <a:r>
              <a:rPr lang="ro-RO" sz="1100" dirty="0" smtClean="0">
                <a:latin typeface="Times New Roman" panose="02020603050405020304" pitchFamily="18" charset="0"/>
                <a:cs typeface="Times New Roman" panose="02020603050405020304" pitchFamily="18" charset="0"/>
              </a:rPr>
              <a:t>Baze de date</a:t>
            </a:r>
            <a:endParaRPr lang="en-US" sz="1100" dirty="0">
              <a:latin typeface="Times New Roman" panose="02020603050405020304" pitchFamily="18" charset="0"/>
              <a:cs typeface="Times New Roman" panose="02020603050405020304" pitchFamily="18" charset="0"/>
            </a:endParaRPr>
          </a:p>
        </p:txBody>
      </p:sp>
      <p:sp>
        <p:nvSpPr>
          <p:cNvPr id="163" name="TextBox 162"/>
          <p:cNvSpPr txBox="1"/>
          <p:nvPr/>
        </p:nvSpPr>
        <p:spPr>
          <a:xfrm>
            <a:off x="7216139" y="2109116"/>
            <a:ext cx="737732" cy="430887"/>
          </a:xfrm>
          <a:prstGeom prst="rect">
            <a:avLst/>
          </a:prstGeom>
          <a:noFill/>
        </p:spPr>
        <p:txBody>
          <a:bodyPr wrap="square" rtlCol="0">
            <a:spAutoFit/>
          </a:bodyPr>
          <a:lstStyle/>
          <a:p>
            <a:pPr algn="ctr"/>
            <a:r>
              <a:rPr lang="ro-RO" sz="1100" dirty="0" smtClean="0">
                <a:latin typeface="Times New Roman" panose="02020603050405020304" pitchFamily="18" charset="0"/>
                <a:cs typeface="Times New Roman" panose="02020603050405020304" pitchFamily="18" charset="0"/>
              </a:rPr>
              <a:t>Analiza </a:t>
            </a:r>
            <a:r>
              <a:rPr lang="ro-RO" sz="1100" dirty="0" err="1" smtClean="0">
                <a:latin typeface="Times New Roman" panose="02020603050405020304" pitchFamily="18" charset="0"/>
                <a:cs typeface="Times New Roman" panose="02020603050405020304" pitchFamily="18" charset="0"/>
              </a:rPr>
              <a:t>spaţială</a:t>
            </a:r>
            <a:endParaRPr lang="en-US" sz="1100" dirty="0">
              <a:latin typeface="Times New Roman" panose="02020603050405020304" pitchFamily="18" charset="0"/>
              <a:cs typeface="Times New Roman" panose="02020603050405020304" pitchFamily="18" charset="0"/>
            </a:endParaRPr>
          </a:p>
        </p:txBody>
      </p:sp>
      <p:sp>
        <p:nvSpPr>
          <p:cNvPr id="165" name="TextBox 164"/>
          <p:cNvSpPr txBox="1"/>
          <p:nvPr/>
        </p:nvSpPr>
        <p:spPr>
          <a:xfrm>
            <a:off x="7851209" y="2206061"/>
            <a:ext cx="737732" cy="261610"/>
          </a:xfrm>
          <a:prstGeom prst="rect">
            <a:avLst/>
          </a:prstGeom>
          <a:noFill/>
        </p:spPr>
        <p:txBody>
          <a:bodyPr wrap="square" rtlCol="0">
            <a:spAutoFit/>
          </a:bodyPr>
          <a:lstStyle/>
          <a:p>
            <a:pPr algn="ctr"/>
            <a:r>
              <a:rPr lang="ro-RO" sz="1100" dirty="0" smtClean="0">
                <a:latin typeface="Times New Roman" panose="02020603050405020304" pitchFamily="18" charset="0"/>
                <a:cs typeface="Times New Roman" panose="02020603050405020304" pitchFamily="18" charset="0"/>
              </a:rPr>
              <a:t>Rezultate</a:t>
            </a:r>
            <a:endParaRPr lang="en-US" sz="1100" dirty="0">
              <a:latin typeface="Times New Roman" panose="02020603050405020304" pitchFamily="18" charset="0"/>
              <a:cs typeface="Times New Roman" panose="02020603050405020304" pitchFamily="18" charset="0"/>
            </a:endParaRPr>
          </a:p>
        </p:txBody>
      </p:sp>
      <p:sp>
        <p:nvSpPr>
          <p:cNvPr id="166" name="TextBox 165"/>
          <p:cNvSpPr txBox="1"/>
          <p:nvPr/>
        </p:nvSpPr>
        <p:spPr>
          <a:xfrm rot="16200000">
            <a:off x="6290374" y="2840035"/>
            <a:ext cx="564747" cy="261610"/>
          </a:xfrm>
          <a:prstGeom prst="rect">
            <a:avLst/>
          </a:prstGeom>
          <a:noFill/>
        </p:spPr>
        <p:txBody>
          <a:bodyPr wrap="square" rtlCol="0">
            <a:spAutoFit/>
          </a:bodyPr>
          <a:lstStyle/>
          <a:p>
            <a:pPr algn="ctr"/>
            <a:r>
              <a:rPr lang="ro-RO" sz="1100" dirty="0" smtClean="0">
                <a:latin typeface="Times New Roman" panose="02020603050405020304" pitchFamily="18" charset="0"/>
                <a:cs typeface="Times New Roman" panose="02020603050405020304" pitchFamily="18" charset="0"/>
              </a:rPr>
              <a:t>Vector</a:t>
            </a:r>
            <a:endParaRPr lang="en-US" sz="1100" dirty="0">
              <a:latin typeface="Times New Roman" panose="02020603050405020304" pitchFamily="18" charset="0"/>
              <a:cs typeface="Times New Roman" panose="02020603050405020304" pitchFamily="18" charset="0"/>
            </a:endParaRPr>
          </a:p>
        </p:txBody>
      </p:sp>
      <p:sp>
        <p:nvSpPr>
          <p:cNvPr id="167" name="TextBox 166"/>
          <p:cNvSpPr txBox="1"/>
          <p:nvPr/>
        </p:nvSpPr>
        <p:spPr>
          <a:xfrm rot="16200000">
            <a:off x="6295956" y="3472544"/>
            <a:ext cx="564747" cy="261610"/>
          </a:xfrm>
          <a:prstGeom prst="rect">
            <a:avLst/>
          </a:prstGeom>
          <a:noFill/>
        </p:spPr>
        <p:txBody>
          <a:bodyPr wrap="square" rtlCol="0">
            <a:spAutoFit/>
          </a:bodyPr>
          <a:lstStyle/>
          <a:p>
            <a:pPr algn="ctr"/>
            <a:r>
              <a:rPr lang="ro-RO" sz="1100" dirty="0" smtClean="0">
                <a:latin typeface="Times New Roman" panose="02020603050405020304" pitchFamily="18" charset="0"/>
                <a:cs typeface="Times New Roman" panose="02020603050405020304" pitchFamily="18" charset="0"/>
              </a:rPr>
              <a:t>Raster</a:t>
            </a:r>
            <a:endParaRPr lang="en-US" sz="1100" dirty="0">
              <a:latin typeface="Times New Roman" panose="02020603050405020304" pitchFamily="18" charset="0"/>
              <a:cs typeface="Times New Roman" panose="02020603050405020304" pitchFamily="18" charset="0"/>
            </a:endParaRPr>
          </a:p>
        </p:txBody>
      </p:sp>
      <p:sp>
        <p:nvSpPr>
          <p:cNvPr id="168" name="TextBox 167"/>
          <p:cNvSpPr txBox="1"/>
          <p:nvPr/>
        </p:nvSpPr>
        <p:spPr>
          <a:xfrm rot="16200000">
            <a:off x="6195531" y="4191575"/>
            <a:ext cx="765478" cy="261610"/>
          </a:xfrm>
          <a:prstGeom prst="rect">
            <a:avLst/>
          </a:prstGeom>
          <a:noFill/>
        </p:spPr>
        <p:txBody>
          <a:bodyPr wrap="square" rtlCol="0">
            <a:spAutoFit/>
          </a:bodyPr>
          <a:lstStyle/>
          <a:p>
            <a:pPr algn="ctr"/>
            <a:r>
              <a:rPr lang="ro-RO" sz="1100" dirty="0" smtClean="0">
                <a:latin typeface="Times New Roman" panose="02020603050405020304" pitchFamily="18" charset="0"/>
                <a:cs typeface="Times New Roman" panose="02020603050405020304" pitchFamily="18" charset="0"/>
              </a:rPr>
              <a:t>Numerică</a:t>
            </a:r>
            <a:endParaRPr lang="en-US" sz="1100" dirty="0">
              <a:latin typeface="Times New Roman" panose="02020603050405020304" pitchFamily="18" charset="0"/>
              <a:cs typeface="Times New Roman" panose="02020603050405020304" pitchFamily="18" charset="0"/>
            </a:endParaRPr>
          </a:p>
        </p:txBody>
      </p:sp>
      <p:sp>
        <p:nvSpPr>
          <p:cNvPr id="170" name="TextBox 169"/>
          <p:cNvSpPr txBox="1"/>
          <p:nvPr/>
        </p:nvSpPr>
        <p:spPr>
          <a:xfrm>
            <a:off x="6766560" y="2608906"/>
            <a:ext cx="478971" cy="707886"/>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Limite areal</a:t>
            </a:r>
          </a:p>
          <a:p>
            <a:pPr algn="ctr"/>
            <a:endParaRPr lang="ro-RO" sz="800" dirty="0">
              <a:latin typeface="Times New Roman" panose="02020603050405020304" pitchFamily="18" charset="0"/>
              <a:cs typeface="Times New Roman" panose="02020603050405020304" pitchFamily="18" charset="0"/>
            </a:endParaRPr>
          </a:p>
          <a:p>
            <a:pPr algn="ctr"/>
            <a:r>
              <a:rPr lang="ro-RO" sz="800" dirty="0" err="1" smtClean="0">
                <a:latin typeface="Times New Roman" panose="02020603050405020304" pitchFamily="18" charset="0"/>
                <a:cs typeface="Times New Roman" panose="02020603050405020304" pitchFamily="18" charset="0"/>
              </a:rPr>
              <a:t>Profile</a:t>
            </a:r>
            <a:r>
              <a:rPr lang="ro-RO" sz="800" dirty="0" smtClean="0">
                <a:latin typeface="Times New Roman" panose="02020603050405020304" pitchFamily="18" charset="0"/>
                <a:cs typeface="Times New Roman" panose="02020603050405020304" pitchFamily="18" charset="0"/>
              </a:rPr>
              <a:t> trans.</a:t>
            </a:r>
            <a:endParaRPr lang="en-US" sz="800" dirty="0">
              <a:latin typeface="Times New Roman" panose="02020603050405020304" pitchFamily="18" charset="0"/>
              <a:cs typeface="Times New Roman" panose="02020603050405020304" pitchFamily="18" charset="0"/>
            </a:endParaRPr>
          </a:p>
        </p:txBody>
      </p:sp>
      <p:sp>
        <p:nvSpPr>
          <p:cNvPr id="171" name="TextBox 170"/>
          <p:cNvSpPr txBox="1"/>
          <p:nvPr/>
        </p:nvSpPr>
        <p:spPr>
          <a:xfrm>
            <a:off x="6753131" y="3494315"/>
            <a:ext cx="478971" cy="21544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MDE</a:t>
            </a:r>
            <a:endParaRPr lang="en-US" sz="800" dirty="0">
              <a:latin typeface="Times New Roman" panose="02020603050405020304" pitchFamily="18" charset="0"/>
              <a:cs typeface="Times New Roman" panose="02020603050405020304" pitchFamily="18" charset="0"/>
            </a:endParaRPr>
          </a:p>
        </p:txBody>
      </p:sp>
      <p:sp>
        <p:nvSpPr>
          <p:cNvPr id="173" name="TextBox 172"/>
          <p:cNvSpPr txBox="1"/>
          <p:nvPr/>
        </p:nvSpPr>
        <p:spPr>
          <a:xfrm>
            <a:off x="6749596" y="3881135"/>
            <a:ext cx="478971" cy="954107"/>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Nivel apă în profil</a:t>
            </a:r>
          </a:p>
          <a:p>
            <a:pPr algn="ctr"/>
            <a:endParaRPr lang="ro-RO" sz="800" dirty="0">
              <a:latin typeface="Times New Roman" panose="02020603050405020304" pitchFamily="18" charset="0"/>
              <a:cs typeface="Times New Roman" panose="02020603050405020304" pitchFamily="18" charset="0"/>
            </a:endParaRPr>
          </a:p>
          <a:p>
            <a:pPr algn="ctr"/>
            <a:r>
              <a:rPr lang="ro-RO" sz="800" dirty="0" err="1" smtClean="0">
                <a:latin typeface="Times New Roman" panose="02020603050405020304" pitchFamily="18" charset="0"/>
                <a:cs typeface="Times New Roman" panose="02020603050405020304" pitchFamily="18" charset="0"/>
              </a:rPr>
              <a:t>Altit</a:t>
            </a:r>
            <a:r>
              <a:rPr lang="ro-RO" sz="800" dirty="0" smtClean="0">
                <a:latin typeface="Times New Roman" panose="02020603050405020304" pitchFamily="18" charset="0"/>
                <a:cs typeface="Times New Roman" panose="02020603050405020304" pitchFamily="18" charset="0"/>
              </a:rPr>
              <a:t>. minim profil</a:t>
            </a:r>
            <a:endParaRPr lang="en-US" sz="800" dirty="0">
              <a:latin typeface="Times New Roman" panose="02020603050405020304" pitchFamily="18" charset="0"/>
              <a:cs typeface="Times New Roman" panose="02020603050405020304" pitchFamily="18" charset="0"/>
            </a:endParaRPr>
          </a:p>
        </p:txBody>
      </p:sp>
      <p:sp>
        <p:nvSpPr>
          <p:cNvPr id="175" name="TextBox 174"/>
          <p:cNvSpPr txBox="1"/>
          <p:nvPr/>
        </p:nvSpPr>
        <p:spPr>
          <a:xfrm>
            <a:off x="7294104" y="2628520"/>
            <a:ext cx="582116" cy="1077218"/>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Benzi singulare</a:t>
            </a:r>
          </a:p>
          <a:p>
            <a:pPr algn="ctr"/>
            <a:endParaRPr lang="ro-RO" sz="800" dirty="0" smtClean="0">
              <a:latin typeface="Times New Roman" panose="02020603050405020304" pitchFamily="18" charset="0"/>
              <a:cs typeface="Times New Roman" panose="02020603050405020304" pitchFamily="18" charset="0"/>
            </a:endParaRPr>
          </a:p>
          <a:p>
            <a:pPr algn="ctr"/>
            <a:endParaRPr lang="ro-RO" sz="800" dirty="0">
              <a:latin typeface="Times New Roman" panose="02020603050405020304" pitchFamily="18" charset="0"/>
              <a:cs typeface="Times New Roman" panose="02020603050405020304" pitchFamily="18" charset="0"/>
            </a:endParaRPr>
          </a:p>
          <a:p>
            <a:pPr algn="ctr"/>
            <a:r>
              <a:rPr lang="ro-RO" sz="800" dirty="0" smtClean="0">
                <a:latin typeface="Times New Roman" panose="02020603050405020304" pitchFamily="18" charset="0"/>
                <a:cs typeface="Times New Roman" panose="02020603050405020304" pitchFamily="18" charset="0"/>
              </a:rPr>
              <a:t>MDE</a:t>
            </a:r>
          </a:p>
          <a:p>
            <a:pPr algn="ctr"/>
            <a:r>
              <a:rPr lang="ro-RO" sz="800" dirty="0" smtClean="0">
                <a:latin typeface="Times New Roman" panose="02020603050405020304" pitchFamily="18" charset="0"/>
                <a:cs typeface="Times New Roman" panose="02020603050405020304" pitchFamily="18" charset="0"/>
              </a:rPr>
              <a:t>≥</a:t>
            </a:r>
          </a:p>
          <a:p>
            <a:pPr algn="ctr"/>
            <a:r>
              <a:rPr lang="ro-RO" sz="800" dirty="0" smtClean="0">
                <a:latin typeface="Times New Roman" panose="02020603050405020304" pitchFamily="18" charset="0"/>
                <a:cs typeface="Times New Roman" panose="02020603050405020304" pitchFamily="18" charset="0"/>
              </a:rPr>
              <a:t>Nivel apă profil</a:t>
            </a:r>
            <a:endParaRPr lang="en-US" sz="800" dirty="0">
              <a:latin typeface="Times New Roman" panose="02020603050405020304" pitchFamily="18" charset="0"/>
              <a:cs typeface="Times New Roman" panose="02020603050405020304" pitchFamily="18" charset="0"/>
            </a:endParaRPr>
          </a:p>
        </p:txBody>
      </p:sp>
      <p:sp>
        <p:nvSpPr>
          <p:cNvPr id="177" name="TextBox 176"/>
          <p:cNvSpPr txBox="1"/>
          <p:nvPr/>
        </p:nvSpPr>
        <p:spPr>
          <a:xfrm>
            <a:off x="7323494" y="3808285"/>
            <a:ext cx="582116" cy="584775"/>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Benzi</a:t>
            </a:r>
          </a:p>
          <a:p>
            <a:pPr algn="ctr"/>
            <a:r>
              <a:rPr lang="en-US" sz="800" dirty="0" smtClean="0">
                <a:latin typeface="Times New Roman" panose="02020603050405020304" pitchFamily="18" charset="0"/>
                <a:cs typeface="Times New Roman" panose="02020603050405020304" pitchFamily="18" charset="0"/>
              </a:rPr>
              <a:t>=</a:t>
            </a:r>
          </a:p>
          <a:p>
            <a:pPr algn="ctr"/>
            <a:r>
              <a:rPr lang="ro-RO" sz="800" dirty="0" smtClean="0">
                <a:latin typeface="Times New Roman" panose="02020603050405020304" pitchFamily="18" charset="0"/>
                <a:cs typeface="Times New Roman" panose="02020603050405020304" pitchFamily="18" charset="0"/>
              </a:rPr>
              <a:t>Nr. </a:t>
            </a:r>
            <a:r>
              <a:rPr lang="ro-RO" sz="800" dirty="0" err="1" smtClean="0">
                <a:latin typeface="Times New Roman" panose="02020603050405020304" pitchFamily="18" charset="0"/>
                <a:cs typeface="Times New Roman" panose="02020603050405020304" pitchFamily="18" charset="0"/>
              </a:rPr>
              <a:t>profile</a:t>
            </a:r>
            <a:endParaRPr lang="en-US" sz="800" dirty="0">
              <a:latin typeface="Times New Roman" panose="02020603050405020304" pitchFamily="18" charset="0"/>
              <a:cs typeface="Times New Roman" panose="02020603050405020304" pitchFamily="18" charset="0"/>
            </a:endParaRPr>
          </a:p>
        </p:txBody>
      </p:sp>
      <p:sp>
        <p:nvSpPr>
          <p:cNvPr id="178" name="TextBox 177"/>
          <p:cNvSpPr txBox="1"/>
          <p:nvPr/>
        </p:nvSpPr>
        <p:spPr>
          <a:xfrm rot="16200000">
            <a:off x="7692003" y="3064509"/>
            <a:ext cx="1148995" cy="33855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Bandă de </a:t>
            </a:r>
            <a:r>
              <a:rPr lang="ro-RO" sz="800" dirty="0" err="1" smtClean="0">
                <a:latin typeface="Times New Roman" panose="02020603050405020304" pitchFamily="18" charset="0"/>
                <a:cs typeface="Times New Roman" panose="02020603050405020304" pitchFamily="18" charset="0"/>
              </a:rPr>
              <a:t>inundabilitate</a:t>
            </a:r>
            <a:r>
              <a:rPr lang="ro-RO" sz="800" dirty="0" smtClean="0">
                <a:latin typeface="Times New Roman" panose="02020603050405020304" pitchFamily="18" charset="0"/>
                <a:cs typeface="Times New Roman" panose="02020603050405020304" pitchFamily="18" charset="0"/>
              </a:rPr>
              <a:t> singulară</a:t>
            </a:r>
            <a:endParaRPr lang="en-US" sz="800" dirty="0">
              <a:latin typeface="Times New Roman" panose="02020603050405020304" pitchFamily="18" charset="0"/>
              <a:cs typeface="Times New Roman" panose="02020603050405020304" pitchFamily="18" charset="0"/>
            </a:endParaRPr>
          </a:p>
        </p:txBody>
      </p:sp>
      <p:sp>
        <p:nvSpPr>
          <p:cNvPr id="180" name="TextBox 179"/>
          <p:cNvSpPr txBox="1"/>
          <p:nvPr/>
        </p:nvSpPr>
        <p:spPr>
          <a:xfrm rot="16200000">
            <a:off x="7652929" y="4243108"/>
            <a:ext cx="1148995" cy="33855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Bandă de </a:t>
            </a:r>
            <a:r>
              <a:rPr lang="ro-RO" sz="800" dirty="0" err="1" smtClean="0">
                <a:latin typeface="Times New Roman" panose="02020603050405020304" pitchFamily="18" charset="0"/>
                <a:cs typeface="Times New Roman" panose="02020603050405020304" pitchFamily="18" charset="0"/>
              </a:rPr>
              <a:t>inundabilitate</a:t>
            </a:r>
            <a:r>
              <a:rPr lang="ro-RO" sz="800" dirty="0" smtClean="0">
                <a:latin typeface="Times New Roman" panose="02020603050405020304" pitchFamily="18" charset="0"/>
                <a:cs typeface="Times New Roman" panose="02020603050405020304" pitchFamily="18" charset="0"/>
              </a:rPr>
              <a:t> unitară</a:t>
            </a:r>
            <a:endParaRPr lang="en-US" sz="800" dirty="0">
              <a:latin typeface="Times New Roman" panose="02020603050405020304" pitchFamily="18" charset="0"/>
              <a:cs typeface="Times New Roman" panose="02020603050405020304" pitchFamily="18" charset="0"/>
            </a:endParaRPr>
          </a:p>
        </p:txBody>
      </p:sp>
      <p:sp>
        <p:nvSpPr>
          <p:cNvPr id="182" name="TextBox 181"/>
          <p:cNvSpPr txBox="1"/>
          <p:nvPr/>
        </p:nvSpPr>
        <p:spPr>
          <a:xfrm>
            <a:off x="7340602" y="4637251"/>
            <a:ext cx="582116" cy="215444"/>
          </a:xfrm>
          <a:prstGeom prst="rect">
            <a:avLst/>
          </a:prstGeom>
          <a:noFill/>
        </p:spPr>
        <p:txBody>
          <a:bodyPr wrap="square" rtlCol="0">
            <a:spAutoFit/>
          </a:bodyPr>
          <a:lstStyle/>
          <a:p>
            <a:pPr algn="ctr"/>
            <a:r>
              <a:rPr lang="ro-RO" sz="800" dirty="0" err="1" smtClean="0">
                <a:latin typeface="Times New Roman" panose="02020603050405020304" pitchFamily="18" charset="0"/>
                <a:cs typeface="Times New Roman" panose="02020603050405020304" pitchFamily="18" charset="0"/>
              </a:rPr>
              <a:t>Mosaic</a:t>
            </a:r>
            <a:endParaRPr lang="en-US" sz="8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8587168" y="1641667"/>
            <a:ext cx="3444114" cy="461665"/>
          </a:xfrm>
          <a:prstGeom prst="rect">
            <a:avLst/>
          </a:prstGeom>
          <a:noFill/>
        </p:spPr>
        <p:txBody>
          <a:bodyPr wrap="square" rtlCol="0">
            <a:spAutoFit/>
          </a:bodyPr>
          <a:lstStyle/>
          <a:p>
            <a:pPr algn="ctr"/>
            <a:r>
              <a:rPr lang="ro-RO" sz="1200" dirty="0" smtClean="0">
                <a:latin typeface="Times New Roman" panose="02020603050405020304" pitchFamily="18" charset="0"/>
                <a:cs typeface="Times New Roman" panose="02020603050405020304" pitchFamily="18" charset="0"/>
              </a:rPr>
              <a:t>MODELARE UTILIZÂND SOFTWARE DEDICAT</a:t>
            </a:r>
          </a:p>
          <a:p>
            <a:pPr algn="ctr"/>
            <a:r>
              <a:rPr lang="ro-RO" sz="1200" dirty="0" smtClean="0">
                <a:latin typeface="Times New Roman" panose="02020603050405020304" pitchFamily="18" charset="0"/>
                <a:cs typeface="Times New Roman" panose="02020603050405020304" pitchFamily="18" charset="0"/>
              </a:rPr>
              <a:t>HEC </a:t>
            </a:r>
            <a:r>
              <a:rPr lang="ro-RO" sz="1200" dirty="0" err="1" smtClean="0">
                <a:latin typeface="Times New Roman" panose="02020603050405020304" pitchFamily="18" charset="0"/>
                <a:cs typeface="Times New Roman" panose="02020603050405020304" pitchFamily="18" charset="0"/>
              </a:rPr>
              <a:t>GeoRAS</a:t>
            </a:r>
            <a:r>
              <a:rPr lang="ro-RO" sz="1200" dirty="0" smtClean="0">
                <a:latin typeface="Times New Roman" panose="02020603050405020304" pitchFamily="18" charset="0"/>
                <a:cs typeface="Times New Roman" panose="02020603050405020304" pitchFamily="18" charset="0"/>
              </a:rPr>
              <a:t> – HEC RAS</a:t>
            </a:r>
            <a:endParaRPr lang="en-US" sz="1200" dirty="0">
              <a:latin typeface="Times New Roman" panose="02020603050405020304" pitchFamily="18" charset="0"/>
              <a:cs typeface="Times New Roman" panose="02020603050405020304" pitchFamily="18" charset="0"/>
            </a:endParaRPr>
          </a:p>
        </p:txBody>
      </p:sp>
      <p:sp>
        <p:nvSpPr>
          <p:cNvPr id="185" name="TextBox 184"/>
          <p:cNvSpPr txBox="1"/>
          <p:nvPr/>
        </p:nvSpPr>
        <p:spPr>
          <a:xfrm>
            <a:off x="8498130" y="2182580"/>
            <a:ext cx="1193242" cy="261610"/>
          </a:xfrm>
          <a:prstGeom prst="rect">
            <a:avLst/>
          </a:prstGeom>
          <a:noFill/>
        </p:spPr>
        <p:txBody>
          <a:bodyPr wrap="square" rtlCol="0">
            <a:spAutoFit/>
          </a:bodyPr>
          <a:lstStyle/>
          <a:p>
            <a:pPr algn="ctr"/>
            <a:r>
              <a:rPr lang="ro-RO" sz="1100" dirty="0" smtClean="0">
                <a:latin typeface="Times New Roman" panose="02020603050405020304" pitchFamily="18" charset="0"/>
                <a:cs typeface="Times New Roman" panose="02020603050405020304" pitchFamily="18" charset="0"/>
              </a:rPr>
              <a:t>Baze de date</a:t>
            </a:r>
            <a:endParaRPr lang="en-US" sz="1100" dirty="0">
              <a:latin typeface="Times New Roman" panose="02020603050405020304" pitchFamily="18" charset="0"/>
              <a:cs typeface="Times New Roman" panose="02020603050405020304" pitchFamily="18" charset="0"/>
            </a:endParaRPr>
          </a:p>
        </p:txBody>
      </p:sp>
      <p:sp>
        <p:nvSpPr>
          <p:cNvPr id="187" name="TextBox 186"/>
          <p:cNvSpPr txBox="1"/>
          <p:nvPr/>
        </p:nvSpPr>
        <p:spPr>
          <a:xfrm>
            <a:off x="9658908" y="2201692"/>
            <a:ext cx="1193242" cy="261610"/>
          </a:xfrm>
          <a:prstGeom prst="rect">
            <a:avLst/>
          </a:prstGeom>
          <a:noFill/>
        </p:spPr>
        <p:txBody>
          <a:bodyPr wrap="square" rtlCol="0">
            <a:spAutoFit/>
          </a:bodyPr>
          <a:lstStyle/>
          <a:p>
            <a:pPr algn="ctr"/>
            <a:r>
              <a:rPr lang="ro-RO" sz="1100" dirty="0" smtClean="0">
                <a:latin typeface="Times New Roman" panose="02020603050405020304" pitchFamily="18" charset="0"/>
                <a:cs typeface="Times New Roman" panose="02020603050405020304" pitchFamily="18" charset="0"/>
              </a:rPr>
              <a:t>Model hidraulic</a:t>
            </a:r>
            <a:endParaRPr lang="en-US" sz="1100" dirty="0">
              <a:latin typeface="Times New Roman" panose="02020603050405020304" pitchFamily="18" charset="0"/>
              <a:cs typeface="Times New Roman" panose="02020603050405020304" pitchFamily="18" charset="0"/>
            </a:endParaRPr>
          </a:p>
        </p:txBody>
      </p:sp>
      <p:sp>
        <p:nvSpPr>
          <p:cNvPr id="188" name="Rectangle 187"/>
          <p:cNvSpPr/>
          <p:nvPr/>
        </p:nvSpPr>
        <p:spPr>
          <a:xfrm>
            <a:off x="10850827" y="2097629"/>
            <a:ext cx="1252271" cy="474929"/>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90" name="TextBox 189"/>
          <p:cNvSpPr txBox="1"/>
          <p:nvPr/>
        </p:nvSpPr>
        <p:spPr>
          <a:xfrm>
            <a:off x="10845095" y="2135668"/>
            <a:ext cx="1193242" cy="430887"/>
          </a:xfrm>
          <a:prstGeom prst="rect">
            <a:avLst/>
          </a:prstGeom>
          <a:noFill/>
        </p:spPr>
        <p:txBody>
          <a:bodyPr wrap="square" rtlCol="0">
            <a:spAutoFit/>
          </a:bodyPr>
          <a:lstStyle/>
          <a:p>
            <a:pPr algn="ctr"/>
            <a:r>
              <a:rPr lang="ro-RO" sz="1100" dirty="0" smtClean="0">
                <a:latin typeface="Times New Roman" panose="02020603050405020304" pitchFamily="18" charset="0"/>
                <a:cs typeface="Times New Roman" panose="02020603050405020304" pitchFamily="18" charset="0"/>
              </a:rPr>
              <a:t>Analiză </a:t>
            </a:r>
            <a:r>
              <a:rPr lang="ro-RO" sz="1100" dirty="0" err="1" smtClean="0">
                <a:latin typeface="Times New Roman" panose="02020603050405020304" pitchFamily="18" charset="0"/>
                <a:cs typeface="Times New Roman" panose="02020603050405020304" pitchFamily="18" charset="0"/>
              </a:rPr>
              <a:t>spaţială</a:t>
            </a:r>
            <a:r>
              <a:rPr lang="ro-RO" sz="1100" dirty="0" smtClean="0">
                <a:latin typeface="Times New Roman" panose="02020603050405020304" pitchFamily="18" charset="0"/>
                <a:cs typeface="Times New Roman" panose="02020603050405020304" pitchFamily="18" charset="0"/>
              </a:rPr>
              <a:t> primară</a:t>
            </a:r>
            <a:endParaRPr lang="en-US" sz="1100" dirty="0">
              <a:latin typeface="Times New Roman" panose="02020603050405020304" pitchFamily="18" charset="0"/>
              <a:cs typeface="Times New Roman" panose="02020603050405020304" pitchFamily="18" charset="0"/>
            </a:endParaRPr>
          </a:p>
        </p:txBody>
      </p:sp>
      <p:sp>
        <p:nvSpPr>
          <p:cNvPr id="192" name="TextBox 191"/>
          <p:cNvSpPr txBox="1"/>
          <p:nvPr/>
        </p:nvSpPr>
        <p:spPr>
          <a:xfrm rot="16200000">
            <a:off x="8004946" y="3140790"/>
            <a:ext cx="1193242" cy="261610"/>
          </a:xfrm>
          <a:prstGeom prst="rect">
            <a:avLst/>
          </a:prstGeom>
          <a:noFill/>
        </p:spPr>
        <p:txBody>
          <a:bodyPr wrap="square" rtlCol="0">
            <a:spAutoFit/>
          </a:bodyPr>
          <a:lstStyle/>
          <a:p>
            <a:pPr algn="ctr"/>
            <a:r>
              <a:rPr lang="ro-RO" sz="1100" dirty="0" smtClean="0">
                <a:latin typeface="Times New Roman" panose="02020603050405020304" pitchFamily="18" charset="0"/>
                <a:cs typeface="Times New Roman" panose="02020603050405020304" pitchFamily="18" charset="0"/>
              </a:rPr>
              <a:t>Vector</a:t>
            </a:r>
            <a:endParaRPr lang="en-US" sz="1100" dirty="0">
              <a:latin typeface="Times New Roman" panose="02020603050405020304" pitchFamily="18" charset="0"/>
              <a:cs typeface="Times New Roman" panose="02020603050405020304" pitchFamily="18" charset="0"/>
            </a:endParaRPr>
          </a:p>
        </p:txBody>
      </p:sp>
      <p:sp>
        <p:nvSpPr>
          <p:cNvPr id="194" name="TextBox 193"/>
          <p:cNvSpPr txBox="1"/>
          <p:nvPr/>
        </p:nvSpPr>
        <p:spPr>
          <a:xfrm>
            <a:off x="8627714" y="2600242"/>
            <a:ext cx="1193242" cy="1338828"/>
          </a:xfrm>
          <a:prstGeom prst="rect">
            <a:avLst/>
          </a:prstGeom>
          <a:noFill/>
        </p:spPr>
        <p:txBody>
          <a:bodyPr wrap="square" rtlCol="0">
            <a:spAutoFit/>
          </a:bodyPr>
          <a:lstStyle/>
          <a:p>
            <a:pPr algn="ctr"/>
            <a:r>
              <a:rPr lang="ro-RO" sz="900" dirty="0" err="1" smtClean="0">
                <a:latin typeface="Times New Roman" panose="02020603050405020304" pitchFamily="18" charset="0"/>
                <a:cs typeface="Times New Roman" panose="02020603050405020304" pitchFamily="18" charset="0"/>
              </a:rPr>
              <a:t>Reţea</a:t>
            </a:r>
            <a:r>
              <a:rPr lang="ro-RO" sz="900" dirty="0" smtClean="0">
                <a:latin typeface="Times New Roman" panose="02020603050405020304" pitchFamily="18" charset="0"/>
                <a:cs typeface="Times New Roman" panose="02020603050405020304" pitchFamily="18" charset="0"/>
              </a:rPr>
              <a:t> hidrografică</a:t>
            </a:r>
          </a:p>
          <a:p>
            <a:pPr algn="ctr"/>
            <a:endParaRPr lang="ro-RO" sz="900" dirty="0" smtClean="0">
              <a:latin typeface="Times New Roman" panose="02020603050405020304" pitchFamily="18" charset="0"/>
              <a:cs typeface="Times New Roman" panose="02020603050405020304" pitchFamily="18" charset="0"/>
            </a:endParaRPr>
          </a:p>
          <a:p>
            <a:pPr algn="ctr"/>
            <a:r>
              <a:rPr lang="ro-RO" sz="900" dirty="0" smtClean="0">
                <a:latin typeface="Times New Roman" panose="02020603050405020304" pitchFamily="18" charset="0"/>
                <a:cs typeface="Times New Roman" panose="02020603050405020304" pitchFamily="18" charset="0"/>
              </a:rPr>
              <a:t>Maluri</a:t>
            </a:r>
          </a:p>
          <a:p>
            <a:pPr algn="ctr"/>
            <a:endParaRPr lang="ro-RO" sz="900" dirty="0" smtClean="0">
              <a:latin typeface="Times New Roman" panose="02020603050405020304" pitchFamily="18" charset="0"/>
              <a:cs typeface="Times New Roman" panose="02020603050405020304" pitchFamily="18" charset="0"/>
            </a:endParaRPr>
          </a:p>
          <a:p>
            <a:pPr algn="ctr"/>
            <a:r>
              <a:rPr lang="ro-RO" sz="900" dirty="0" smtClean="0">
                <a:latin typeface="Times New Roman" panose="02020603050405020304" pitchFamily="18" charset="0"/>
                <a:cs typeface="Times New Roman" panose="02020603050405020304" pitchFamily="18" charset="0"/>
              </a:rPr>
              <a:t>Linia de scurgere</a:t>
            </a:r>
          </a:p>
          <a:p>
            <a:pPr algn="ctr"/>
            <a:endParaRPr lang="ro-RO" sz="900" dirty="0" smtClean="0">
              <a:latin typeface="Times New Roman" panose="02020603050405020304" pitchFamily="18" charset="0"/>
              <a:cs typeface="Times New Roman" panose="02020603050405020304" pitchFamily="18" charset="0"/>
            </a:endParaRPr>
          </a:p>
          <a:p>
            <a:pPr algn="ctr"/>
            <a:r>
              <a:rPr lang="ro-RO" sz="900" dirty="0" smtClean="0">
                <a:latin typeface="Times New Roman" panose="02020603050405020304" pitchFamily="18" charset="0"/>
                <a:cs typeface="Times New Roman" panose="02020603050405020304" pitchFamily="18" charset="0"/>
              </a:rPr>
              <a:t>Limita </a:t>
            </a:r>
          </a:p>
          <a:p>
            <a:pPr algn="ctr"/>
            <a:endParaRPr lang="ro-RO" sz="900" dirty="0" smtClean="0">
              <a:latin typeface="Times New Roman" panose="02020603050405020304" pitchFamily="18" charset="0"/>
              <a:cs typeface="Times New Roman" panose="02020603050405020304" pitchFamily="18" charset="0"/>
            </a:endParaRPr>
          </a:p>
          <a:p>
            <a:pPr algn="ctr"/>
            <a:r>
              <a:rPr lang="ro-RO" sz="900" dirty="0" err="1" smtClean="0">
                <a:latin typeface="Times New Roman" panose="02020603050405020304" pitchFamily="18" charset="0"/>
                <a:cs typeface="Times New Roman" panose="02020603050405020304" pitchFamily="18" charset="0"/>
              </a:rPr>
              <a:t>Profilele</a:t>
            </a:r>
            <a:r>
              <a:rPr lang="ro-RO" sz="900" dirty="0" smtClean="0">
                <a:latin typeface="Times New Roman" panose="02020603050405020304" pitchFamily="18" charset="0"/>
                <a:cs typeface="Times New Roman" panose="02020603050405020304" pitchFamily="18" charset="0"/>
              </a:rPr>
              <a:t> transversale</a:t>
            </a:r>
            <a:endParaRPr lang="en-US" sz="900" dirty="0">
              <a:latin typeface="Times New Roman" panose="02020603050405020304" pitchFamily="18" charset="0"/>
              <a:cs typeface="Times New Roman" panose="02020603050405020304" pitchFamily="18" charset="0"/>
            </a:endParaRPr>
          </a:p>
        </p:txBody>
      </p:sp>
      <p:sp>
        <p:nvSpPr>
          <p:cNvPr id="195" name="TextBox 194"/>
          <p:cNvSpPr txBox="1"/>
          <p:nvPr/>
        </p:nvSpPr>
        <p:spPr>
          <a:xfrm>
            <a:off x="8544001" y="4044314"/>
            <a:ext cx="1143718" cy="784830"/>
          </a:xfrm>
          <a:prstGeom prst="rect">
            <a:avLst/>
          </a:prstGeom>
          <a:noFill/>
        </p:spPr>
        <p:txBody>
          <a:bodyPr wrap="square" rtlCol="0">
            <a:spAutoFit/>
          </a:bodyPr>
          <a:lstStyle/>
          <a:p>
            <a:pPr algn="ctr"/>
            <a:r>
              <a:rPr lang="ro-RO" sz="900" dirty="0" smtClean="0">
                <a:latin typeface="Times New Roman" panose="02020603050405020304" pitchFamily="18" charset="0"/>
                <a:cs typeface="Times New Roman" panose="02020603050405020304" pitchFamily="18" charset="0"/>
              </a:rPr>
              <a:t>Baze de date suport</a:t>
            </a:r>
          </a:p>
          <a:p>
            <a:pPr algn="ctr"/>
            <a:endParaRPr lang="ro-RO" sz="900" dirty="0">
              <a:latin typeface="Times New Roman" panose="02020603050405020304" pitchFamily="18" charset="0"/>
              <a:cs typeface="Times New Roman" panose="02020603050405020304" pitchFamily="18" charset="0"/>
            </a:endParaRPr>
          </a:p>
          <a:p>
            <a:pPr algn="ctr"/>
            <a:r>
              <a:rPr lang="ro-RO" sz="900" dirty="0" smtClean="0">
                <a:latin typeface="Times New Roman" panose="02020603050405020304" pitchFamily="18" charset="0"/>
                <a:cs typeface="Times New Roman" panose="02020603050405020304" pitchFamily="18" charset="0"/>
              </a:rPr>
              <a:t>MDE</a:t>
            </a:r>
          </a:p>
          <a:p>
            <a:pPr algn="ctr"/>
            <a:r>
              <a:rPr lang="ro-RO" sz="900" dirty="0">
                <a:latin typeface="Times New Roman" panose="02020603050405020304" pitchFamily="18" charset="0"/>
                <a:cs typeface="Times New Roman" panose="02020603050405020304" pitchFamily="18" charset="0"/>
              </a:rPr>
              <a:t>s</a:t>
            </a:r>
            <a:r>
              <a:rPr lang="ro-RO" sz="900" dirty="0" smtClean="0">
                <a:latin typeface="Times New Roman" panose="02020603050405020304" pitchFamily="18" charset="0"/>
                <a:cs typeface="Times New Roman" panose="02020603050405020304" pitchFamily="18" charset="0"/>
              </a:rPr>
              <a:t>au</a:t>
            </a:r>
          </a:p>
          <a:p>
            <a:pPr algn="ctr"/>
            <a:r>
              <a:rPr lang="ro-RO" sz="900" dirty="0" smtClean="0">
                <a:latin typeface="Times New Roman" panose="02020603050405020304" pitchFamily="18" charset="0"/>
                <a:cs typeface="Times New Roman" panose="02020603050405020304" pitchFamily="18" charset="0"/>
              </a:rPr>
              <a:t>TIN</a:t>
            </a:r>
            <a:endParaRPr lang="en-US" sz="900" dirty="0">
              <a:latin typeface="Times New Roman" panose="02020603050405020304" pitchFamily="18" charset="0"/>
              <a:cs typeface="Times New Roman" panose="02020603050405020304" pitchFamily="18" charset="0"/>
            </a:endParaRPr>
          </a:p>
        </p:txBody>
      </p:sp>
      <p:sp>
        <p:nvSpPr>
          <p:cNvPr id="197" name="TextBox 196"/>
          <p:cNvSpPr txBox="1"/>
          <p:nvPr/>
        </p:nvSpPr>
        <p:spPr>
          <a:xfrm>
            <a:off x="8447121" y="4938402"/>
            <a:ext cx="1318229" cy="369332"/>
          </a:xfrm>
          <a:prstGeom prst="rect">
            <a:avLst/>
          </a:prstGeom>
          <a:noFill/>
        </p:spPr>
        <p:txBody>
          <a:bodyPr wrap="square" rtlCol="0">
            <a:spAutoFit/>
          </a:bodyPr>
          <a:lstStyle/>
          <a:p>
            <a:pPr algn="ctr"/>
            <a:r>
              <a:rPr lang="ro-RO" sz="900" dirty="0" smtClean="0">
                <a:latin typeface="Times New Roman" panose="02020603050405020304" pitchFamily="18" charset="0"/>
                <a:cs typeface="Times New Roman" panose="02020603050405020304" pitchFamily="18" charset="0"/>
              </a:rPr>
              <a:t>Baze de date numerică</a:t>
            </a:r>
          </a:p>
          <a:p>
            <a:pPr algn="ctr"/>
            <a:r>
              <a:rPr lang="ro-RO" sz="900" dirty="0" smtClean="0">
                <a:latin typeface="Times New Roman" panose="02020603050405020304" pitchFamily="18" charset="0"/>
                <a:cs typeface="Times New Roman" panose="02020603050405020304" pitchFamily="18" charset="0"/>
              </a:rPr>
              <a:t>Q 0,1%, 1%, …</a:t>
            </a:r>
          </a:p>
        </p:txBody>
      </p:sp>
      <p:sp>
        <p:nvSpPr>
          <p:cNvPr id="200" name="TextBox 199"/>
          <p:cNvSpPr txBox="1"/>
          <p:nvPr/>
        </p:nvSpPr>
        <p:spPr>
          <a:xfrm>
            <a:off x="8457737" y="5329081"/>
            <a:ext cx="1318229" cy="369332"/>
          </a:xfrm>
          <a:prstGeom prst="rect">
            <a:avLst/>
          </a:prstGeom>
          <a:noFill/>
        </p:spPr>
        <p:txBody>
          <a:bodyPr wrap="square" rtlCol="0">
            <a:spAutoFit/>
          </a:bodyPr>
          <a:lstStyle/>
          <a:p>
            <a:pPr algn="ctr"/>
            <a:r>
              <a:rPr lang="ro-RO" sz="900" dirty="0" smtClean="0">
                <a:latin typeface="Times New Roman" panose="02020603050405020304" pitchFamily="18" charset="0"/>
                <a:cs typeface="Times New Roman" panose="02020603050405020304" pitchFamily="18" charset="0"/>
              </a:rPr>
              <a:t>Panta canalului de scurgere</a:t>
            </a:r>
          </a:p>
        </p:txBody>
      </p:sp>
      <p:sp>
        <p:nvSpPr>
          <p:cNvPr id="201" name="TextBox 200"/>
          <p:cNvSpPr txBox="1"/>
          <p:nvPr/>
        </p:nvSpPr>
        <p:spPr>
          <a:xfrm>
            <a:off x="9932712" y="2674970"/>
            <a:ext cx="477224" cy="461665"/>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Export </a:t>
            </a:r>
            <a:r>
              <a:rPr lang="ro-RO" sz="800" dirty="0" err="1" smtClean="0">
                <a:latin typeface="Times New Roman" panose="02020603050405020304" pitchFamily="18" charset="0"/>
                <a:cs typeface="Times New Roman" panose="02020603050405020304" pitchFamily="18" charset="0"/>
              </a:rPr>
              <a:t>to</a:t>
            </a:r>
            <a:endParaRPr lang="ro-RO" sz="800" dirty="0" smtClean="0">
              <a:latin typeface="Times New Roman" panose="02020603050405020304" pitchFamily="18" charset="0"/>
              <a:cs typeface="Times New Roman" panose="02020603050405020304" pitchFamily="18" charset="0"/>
            </a:endParaRPr>
          </a:p>
          <a:p>
            <a:pPr algn="ctr"/>
            <a:r>
              <a:rPr lang="ro-RO" sz="800" dirty="0" smtClean="0">
                <a:latin typeface="Times New Roman" panose="02020603050405020304" pitchFamily="18" charset="0"/>
                <a:cs typeface="Times New Roman" panose="02020603050405020304" pitchFamily="18" charset="0"/>
              </a:rPr>
              <a:t>RAS</a:t>
            </a:r>
            <a:endParaRPr lang="en-US" sz="800" dirty="0">
              <a:latin typeface="Times New Roman" panose="02020603050405020304" pitchFamily="18" charset="0"/>
              <a:cs typeface="Times New Roman" panose="02020603050405020304" pitchFamily="18" charset="0"/>
            </a:endParaRPr>
          </a:p>
        </p:txBody>
      </p:sp>
      <p:sp>
        <p:nvSpPr>
          <p:cNvPr id="202" name="TextBox 201"/>
          <p:cNvSpPr txBox="1"/>
          <p:nvPr/>
        </p:nvSpPr>
        <p:spPr>
          <a:xfrm>
            <a:off x="10292373" y="3152130"/>
            <a:ext cx="477224" cy="461665"/>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Import </a:t>
            </a:r>
            <a:r>
              <a:rPr lang="ro-RO" sz="800" dirty="0" err="1" smtClean="0">
                <a:latin typeface="Times New Roman" panose="02020603050405020304" pitchFamily="18" charset="0"/>
                <a:cs typeface="Times New Roman" panose="02020603050405020304" pitchFamily="18" charset="0"/>
              </a:rPr>
              <a:t>to</a:t>
            </a:r>
            <a:endParaRPr lang="ro-RO" sz="800" dirty="0" smtClean="0">
              <a:latin typeface="Times New Roman" panose="02020603050405020304" pitchFamily="18" charset="0"/>
              <a:cs typeface="Times New Roman" panose="02020603050405020304" pitchFamily="18" charset="0"/>
            </a:endParaRPr>
          </a:p>
          <a:p>
            <a:pPr algn="ctr"/>
            <a:r>
              <a:rPr lang="ro-RO" sz="800" dirty="0" smtClean="0">
                <a:latin typeface="Times New Roman" panose="02020603050405020304" pitchFamily="18" charset="0"/>
                <a:cs typeface="Times New Roman" panose="02020603050405020304" pitchFamily="18" charset="0"/>
              </a:rPr>
              <a:t>RAS</a:t>
            </a:r>
            <a:endParaRPr lang="en-US" sz="800" dirty="0">
              <a:latin typeface="Times New Roman" panose="02020603050405020304" pitchFamily="18" charset="0"/>
              <a:cs typeface="Times New Roman" panose="02020603050405020304" pitchFamily="18" charset="0"/>
            </a:endParaRPr>
          </a:p>
        </p:txBody>
      </p:sp>
      <p:sp>
        <p:nvSpPr>
          <p:cNvPr id="203" name="TextBox 202"/>
          <p:cNvSpPr txBox="1"/>
          <p:nvPr/>
        </p:nvSpPr>
        <p:spPr>
          <a:xfrm>
            <a:off x="9883474" y="3668905"/>
            <a:ext cx="595736" cy="707886"/>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Setarea datelor care definesc scurgerea</a:t>
            </a:r>
            <a:endParaRPr lang="en-US" sz="800" dirty="0">
              <a:latin typeface="Times New Roman" panose="02020603050405020304" pitchFamily="18" charset="0"/>
              <a:cs typeface="Times New Roman" panose="02020603050405020304" pitchFamily="18" charset="0"/>
            </a:endParaRPr>
          </a:p>
        </p:txBody>
      </p:sp>
      <p:sp>
        <p:nvSpPr>
          <p:cNvPr id="204" name="TextBox 203"/>
          <p:cNvSpPr txBox="1"/>
          <p:nvPr/>
        </p:nvSpPr>
        <p:spPr>
          <a:xfrm>
            <a:off x="10184491" y="4586535"/>
            <a:ext cx="595736" cy="461665"/>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Rularea modelului hidraulic</a:t>
            </a:r>
            <a:endParaRPr lang="en-US" sz="800" dirty="0">
              <a:latin typeface="Times New Roman" panose="02020603050405020304" pitchFamily="18" charset="0"/>
              <a:cs typeface="Times New Roman" panose="02020603050405020304" pitchFamily="18" charset="0"/>
            </a:endParaRPr>
          </a:p>
        </p:txBody>
      </p:sp>
      <p:sp>
        <p:nvSpPr>
          <p:cNvPr id="205" name="TextBox 204"/>
          <p:cNvSpPr txBox="1"/>
          <p:nvPr/>
        </p:nvSpPr>
        <p:spPr>
          <a:xfrm>
            <a:off x="10298231" y="5290676"/>
            <a:ext cx="433269" cy="415498"/>
          </a:xfrm>
          <a:prstGeom prst="rect">
            <a:avLst/>
          </a:prstGeom>
          <a:noFill/>
        </p:spPr>
        <p:txBody>
          <a:bodyPr wrap="square" rtlCol="0">
            <a:spAutoFit/>
          </a:bodyPr>
          <a:lstStyle/>
          <a:p>
            <a:pPr algn="ctr"/>
            <a:r>
              <a:rPr lang="ro-RO" sz="700" dirty="0" smtClean="0">
                <a:latin typeface="Times New Roman" panose="02020603050405020304" pitchFamily="18" charset="0"/>
                <a:cs typeface="Times New Roman" panose="02020603050405020304" pitchFamily="18" charset="0"/>
              </a:rPr>
              <a:t>Export </a:t>
            </a:r>
            <a:r>
              <a:rPr lang="ro-RO" sz="700" dirty="0" err="1" smtClean="0">
                <a:latin typeface="Times New Roman" panose="02020603050405020304" pitchFamily="18" charset="0"/>
                <a:cs typeface="Times New Roman" panose="02020603050405020304" pitchFamily="18" charset="0"/>
              </a:rPr>
              <a:t>to</a:t>
            </a:r>
            <a:endParaRPr lang="ro-RO" sz="700" dirty="0" smtClean="0">
              <a:latin typeface="Times New Roman" panose="02020603050405020304" pitchFamily="18" charset="0"/>
              <a:cs typeface="Times New Roman" panose="02020603050405020304" pitchFamily="18" charset="0"/>
            </a:endParaRPr>
          </a:p>
          <a:p>
            <a:pPr algn="ctr"/>
            <a:r>
              <a:rPr lang="ro-RO" sz="700" dirty="0" smtClean="0">
                <a:latin typeface="Times New Roman" panose="02020603050405020304" pitchFamily="18" charset="0"/>
                <a:cs typeface="Times New Roman" panose="02020603050405020304" pitchFamily="18" charset="0"/>
              </a:rPr>
              <a:t>GIS</a:t>
            </a:r>
            <a:endParaRPr lang="en-US" sz="700"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11207282" y="2671112"/>
            <a:ext cx="511459" cy="33855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Import </a:t>
            </a:r>
            <a:r>
              <a:rPr lang="ro-RO" sz="800" dirty="0" err="1" smtClean="0">
                <a:latin typeface="Times New Roman" panose="02020603050405020304" pitchFamily="18" charset="0"/>
                <a:cs typeface="Times New Roman" panose="02020603050405020304" pitchFamily="18" charset="0"/>
              </a:rPr>
              <a:t>to</a:t>
            </a:r>
            <a:r>
              <a:rPr lang="ro-RO" sz="800" dirty="0" smtClean="0">
                <a:latin typeface="Times New Roman" panose="02020603050405020304" pitchFamily="18" charset="0"/>
                <a:cs typeface="Times New Roman" panose="02020603050405020304" pitchFamily="18" charset="0"/>
              </a:rPr>
              <a:t> GIS</a:t>
            </a:r>
            <a:endParaRPr lang="en-US" sz="800" dirty="0">
              <a:latin typeface="Times New Roman" panose="02020603050405020304" pitchFamily="18" charset="0"/>
              <a:cs typeface="Times New Roman" panose="02020603050405020304" pitchFamily="18" charset="0"/>
            </a:endParaRPr>
          </a:p>
        </p:txBody>
      </p:sp>
      <p:sp>
        <p:nvSpPr>
          <p:cNvPr id="206" name="TextBox 205"/>
          <p:cNvSpPr txBox="1"/>
          <p:nvPr/>
        </p:nvSpPr>
        <p:spPr>
          <a:xfrm>
            <a:off x="11086076" y="3494315"/>
            <a:ext cx="842714" cy="33855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Analiză </a:t>
            </a:r>
            <a:r>
              <a:rPr lang="ro-RO" sz="800" dirty="0" err="1" smtClean="0">
                <a:latin typeface="Times New Roman" panose="02020603050405020304" pitchFamily="18" charset="0"/>
                <a:cs typeface="Times New Roman" panose="02020603050405020304" pitchFamily="18" charset="0"/>
              </a:rPr>
              <a:t>spaţială</a:t>
            </a:r>
            <a:endParaRPr lang="ro-RO" sz="800" dirty="0" smtClean="0">
              <a:latin typeface="Times New Roman" panose="02020603050405020304" pitchFamily="18" charset="0"/>
              <a:cs typeface="Times New Roman" panose="02020603050405020304" pitchFamily="18" charset="0"/>
            </a:endParaRPr>
          </a:p>
          <a:p>
            <a:pPr algn="ctr"/>
            <a:r>
              <a:rPr lang="ro-RO" sz="800" dirty="0" err="1" smtClean="0">
                <a:latin typeface="Times New Roman" panose="02020603050405020304" pitchFamily="18" charset="0"/>
                <a:cs typeface="Times New Roman" panose="02020603050405020304" pitchFamily="18" charset="0"/>
              </a:rPr>
              <a:t>ArcGIS</a:t>
            </a:r>
            <a:endParaRPr lang="en-US" sz="800" dirty="0">
              <a:latin typeface="Times New Roman" panose="02020603050405020304" pitchFamily="18" charset="0"/>
              <a:cs typeface="Times New Roman" panose="02020603050405020304" pitchFamily="18" charset="0"/>
            </a:endParaRPr>
          </a:p>
        </p:txBody>
      </p:sp>
      <p:sp>
        <p:nvSpPr>
          <p:cNvPr id="207" name="TextBox 206"/>
          <p:cNvSpPr txBox="1"/>
          <p:nvPr/>
        </p:nvSpPr>
        <p:spPr>
          <a:xfrm rot="16200000">
            <a:off x="10671437" y="4715010"/>
            <a:ext cx="1047109" cy="33855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Modelarea benzii de </a:t>
            </a:r>
            <a:r>
              <a:rPr lang="ro-RO" sz="800" dirty="0" err="1" smtClean="0">
                <a:latin typeface="Times New Roman" panose="02020603050405020304" pitchFamily="18" charset="0"/>
                <a:cs typeface="Times New Roman" panose="02020603050405020304" pitchFamily="18" charset="0"/>
              </a:rPr>
              <a:t>inundabilitate</a:t>
            </a:r>
            <a:endParaRPr lang="en-US" sz="800" dirty="0">
              <a:latin typeface="Times New Roman" panose="02020603050405020304" pitchFamily="18" charset="0"/>
              <a:cs typeface="Times New Roman" panose="02020603050405020304" pitchFamily="18" charset="0"/>
            </a:endParaRPr>
          </a:p>
        </p:txBody>
      </p:sp>
      <p:sp>
        <p:nvSpPr>
          <p:cNvPr id="208" name="TextBox 207"/>
          <p:cNvSpPr txBox="1"/>
          <p:nvPr/>
        </p:nvSpPr>
        <p:spPr>
          <a:xfrm rot="16200000">
            <a:off x="11225357" y="4692476"/>
            <a:ext cx="1047109" cy="338554"/>
          </a:xfrm>
          <a:prstGeom prst="rect">
            <a:avLst/>
          </a:prstGeom>
          <a:noFill/>
        </p:spPr>
        <p:txBody>
          <a:bodyPr wrap="square" rtlCol="0">
            <a:spAutoFit/>
          </a:bodyPr>
          <a:lstStyle/>
          <a:p>
            <a:pPr algn="ctr"/>
            <a:r>
              <a:rPr lang="ro-RO" sz="800" dirty="0" smtClean="0">
                <a:latin typeface="Times New Roman" panose="02020603050405020304" pitchFamily="18" charset="0"/>
                <a:cs typeface="Times New Roman" panose="02020603050405020304" pitchFamily="18" charset="0"/>
              </a:rPr>
              <a:t>Modelarea vitezei de scurgere a apei</a:t>
            </a:r>
            <a:endParaRPr lang="en-US" sz="800" dirty="0">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29943" y="54523"/>
            <a:ext cx="618678" cy="618678"/>
          </a:xfrm>
          <a:prstGeom prst="rect">
            <a:avLst/>
          </a:prstGeom>
        </p:spPr>
      </p:pic>
      <p:pic>
        <p:nvPicPr>
          <p:cNvPr id="209" name="Picture 208"/>
          <p:cNvPicPr>
            <a:picLocks noChangeAspect="1"/>
          </p:cNvPicPr>
          <p:nvPr/>
        </p:nvPicPr>
        <p:blipFill>
          <a:blip r:embed="rId4"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11490099" y="63788"/>
            <a:ext cx="590349" cy="600148"/>
          </a:xfrm>
          <a:prstGeom prst="rect">
            <a:avLst/>
          </a:prstGeom>
        </p:spPr>
      </p:pic>
      <p:sp>
        <p:nvSpPr>
          <p:cNvPr id="20" name="Date Placeholder 19"/>
          <p:cNvSpPr>
            <a:spLocks noGrp="1"/>
          </p:cNvSpPr>
          <p:nvPr>
            <p:ph type="dt" sz="half" idx="10"/>
          </p:nvPr>
        </p:nvSpPr>
        <p:spPr/>
        <p:txBody>
          <a:bodyPr/>
          <a:lstStyle/>
          <a:p>
            <a:fld id="{33AFC8CD-2F9A-4799-85E9-3109D5E90A78}" type="datetime2">
              <a:rPr lang="ro-RO" smtClean="0"/>
              <a:t>vineri, 15 aprilie 2016</a:t>
            </a:fld>
            <a:endParaRPr lang="ro-RO"/>
          </a:p>
        </p:txBody>
      </p:sp>
      <p:sp>
        <p:nvSpPr>
          <p:cNvPr id="29" name="Slide Number Placeholder 28"/>
          <p:cNvSpPr>
            <a:spLocks noGrp="1"/>
          </p:cNvSpPr>
          <p:nvPr>
            <p:ph type="sldNum" sz="quarter" idx="12"/>
          </p:nvPr>
        </p:nvSpPr>
        <p:spPr/>
        <p:txBody>
          <a:bodyPr/>
          <a:lstStyle/>
          <a:p>
            <a:fld id="{C005B1CE-16C5-45E6-AF05-0FC10542D2F2}" type="slidenum">
              <a:rPr lang="ro-RO" smtClean="0"/>
              <a:t>3</a:t>
            </a:fld>
            <a:endParaRPr lang="ro-RO"/>
          </a:p>
        </p:txBody>
      </p:sp>
      <p:sp>
        <p:nvSpPr>
          <p:cNvPr id="6" name="TextBox 5"/>
          <p:cNvSpPr txBox="1"/>
          <p:nvPr/>
        </p:nvSpPr>
        <p:spPr>
          <a:xfrm>
            <a:off x="614082" y="699245"/>
            <a:ext cx="11134724" cy="369332"/>
          </a:xfrm>
          <a:prstGeom prst="rect">
            <a:avLst/>
          </a:prstGeom>
          <a:noFill/>
        </p:spPr>
        <p:txBody>
          <a:bodyPr wrap="square" rtlCol="0">
            <a:spAutoFit/>
          </a:bodyPr>
          <a:lstStyle/>
          <a:p>
            <a:pPr algn="ctr"/>
            <a:r>
              <a:rPr lang="ro-RO" b="1" smtClean="0">
                <a:solidFill>
                  <a:srgbClr val="FF0000"/>
                </a:solidFill>
                <a:latin typeface="Times New Roman" panose="02020603050405020304" pitchFamily="18" charset="0"/>
                <a:cs typeface="Times New Roman" panose="02020603050405020304" pitchFamily="18" charset="0"/>
              </a:rPr>
              <a:t>ETAPE ALE PROCESULUI </a:t>
            </a:r>
            <a:r>
              <a:rPr lang="ro-RO" b="1" dirty="0" smtClean="0">
                <a:solidFill>
                  <a:srgbClr val="FF0000"/>
                </a:solidFill>
                <a:latin typeface="Times New Roman" panose="02020603050405020304" pitchFamily="18" charset="0"/>
                <a:cs typeface="Times New Roman" panose="02020603050405020304" pitchFamily="18" charset="0"/>
              </a:rPr>
              <a:t>DE MODELARE A BENZILOR DE INUNDABILITATE</a:t>
            </a:r>
            <a:endParaRPr lang="en-US"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4477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heel(1)">
                                      <p:cBhvr>
                                        <p:cTn id="10" dur="2000"/>
                                        <p:tgtEl>
                                          <p:spTgt spid="10"/>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120"/>
                                        </p:tgtEl>
                                        <p:attrNameLst>
                                          <p:attrName>style.visibility</p:attrName>
                                        </p:attrNameLst>
                                      </p:cBhvr>
                                      <p:to>
                                        <p:strVal val="visible"/>
                                      </p:to>
                                    </p:set>
                                    <p:animEffect transition="in" filter="wheel(1)">
                                      <p:cBhvr>
                                        <p:cTn id="13" dur="2000"/>
                                        <p:tgtEl>
                                          <p:spTgt spid="12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heel(1)">
                                      <p:cBhvr>
                                        <p:cTn id="16" dur="2000"/>
                                        <p:tgtEl>
                                          <p:spTgt spid="12"/>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heel(1)">
                                      <p:cBhvr>
                                        <p:cTn id="19" dur="2000"/>
                                        <p:tgtEl>
                                          <p:spTgt spid="19"/>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122"/>
                                        </p:tgtEl>
                                        <p:attrNameLst>
                                          <p:attrName>style.visibility</p:attrName>
                                        </p:attrNameLst>
                                      </p:cBhvr>
                                      <p:to>
                                        <p:strVal val="visible"/>
                                      </p:to>
                                    </p:set>
                                    <p:animEffect transition="in" filter="wheel(1)">
                                      <p:cBhvr>
                                        <p:cTn id="22" dur="2000"/>
                                        <p:tgtEl>
                                          <p:spTgt spid="122"/>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heel(1)">
                                      <p:cBhvr>
                                        <p:cTn id="25" dur="2000"/>
                                        <p:tgtEl>
                                          <p:spTgt spid="18"/>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126"/>
                                        </p:tgtEl>
                                        <p:attrNameLst>
                                          <p:attrName>style.visibility</p:attrName>
                                        </p:attrNameLst>
                                      </p:cBhvr>
                                      <p:to>
                                        <p:strVal val="visible"/>
                                      </p:to>
                                    </p:set>
                                    <p:animEffect transition="in" filter="wheel(1)">
                                      <p:cBhvr>
                                        <p:cTn id="28" dur="2000"/>
                                        <p:tgtEl>
                                          <p:spTgt spid="126"/>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heel(1)">
                                      <p:cBhvr>
                                        <p:cTn id="31" dur="2000"/>
                                        <p:tgtEl>
                                          <p:spTgt spid="17"/>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129"/>
                                        </p:tgtEl>
                                        <p:attrNameLst>
                                          <p:attrName>style.visibility</p:attrName>
                                        </p:attrNameLst>
                                      </p:cBhvr>
                                      <p:to>
                                        <p:strVal val="visible"/>
                                      </p:to>
                                    </p:set>
                                    <p:animEffect transition="in" filter="wheel(1)">
                                      <p:cBhvr>
                                        <p:cTn id="34" dur="2000"/>
                                        <p:tgtEl>
                                          <p:spTgt spid="129"/>
                                        </p:tgtEl>
                                      </p:cBhvr>
                                    </p:animEffect>
                                  </p:childTnLst>
                                </p:cTn>
                              </p:par>
                              <p:par>
                                <p:cTn id="35" presetID="21" presetClass="entr" presetSubtype="1"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heel(1)">
                                      <p:cBhvr>
                                        <p:cTn id="37" dur="2000"/>
                                        <p:tgtEl>
                                          <p:spTgt spid="13"/>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heel(1)">
                                      <p:cBhvr>
                                        <p:cTn id="40" dur="2000"/>
                                        <p:tgtEl>
                                          <p:spTgt spid="16"/>
                                        </p:tgtEl>
                                      </p:cBhvr>
                                    </p:animEffect>
                                  </p:childTnLst>
                                </p:cTn>
                              </p:par>
                              <p:par>
                                <p:cTn id="41" presetID="21" presetClass="entr" presetSubtype="1" fill="hold" grpId="0" nodeType="withEffect">
                                  <p:stCondLst>
                                    <p:cond delay="0"/>
                                  </p:stCondLst>
                                  <p:childTnLst>
                                    <p:set>
                                      <p:cBhvr>
                                        <p:cTn id="42" dur="1" fill="hold">
                                          <p:stCondLst>
                                            <p:cond delay="0"/>
                                          </p:stCondLst>
                                        </p:cTn>
                                        <p:tgtEl>
                                          <p:spTgt spid="131"/>
                                        </p:tgtEl>
                                        <p:attrNameLst>
                                          <p:attrName>style.visibility</p:attrName>
                                        </p:attrNameLst>
                                      </p:cBhvr>
                                      <p:to>
                                        <p:strVal val="visible"/>
                                      </p:to>
                                    </p:set>
                                    <p:animEffect transition="in" filter="wheel(1)">
                                      <p:cBhvr>
                                        <p:cTn id="43" dur="2000"/>
                                        <p:tgtEl>
                                          <p:spTgt spid="131"/>
                                        </p:tgtEl>
                                      </p:cBhvr>
                                    </p:animEffect>
                                  </p:childTnLst>
                                </p:cTn>
                              </p:par>
                              <p:par>
                                <p:cTn id="44" presetID="21" presetClass="entr" presetSubtype="1" fill="hold" grpId="0"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1)">
                                      <p:cBhvr>
                                        <p:cTn id="46" dur="2000"/>
                                        <p:tgtEl>
                                          <p:spTgt spid="2"/>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124"/>
                                        </p:tgtEl>
                                        <p:attrNameLst>
                                          <p:attrName>style.visibility</p:attrName>
                                        </p:attrNameLst>
                                      </p:cBhvr>
                                      <p:to>
                                        <p:strVal val="visible"/>
                                      </p:to>
                                    </p:set>
                                    <p:animEffect transition="in" filter="barn(inVertical)">
                                      <p:cBhvr>
                                        <p:cTn id="49" dur="500"/>
                                        <p:tgtEl>
                                          <p:spTgt spid="124"/>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133"/>
                                        </p:tgtEl>
                                        <p:attrNameLst>
                                          <p:attrName>style.visibility</p:attrName>
                                        </p:attrNameLst>
                                      </p:cBhvr>
                                      <p:to>
                                        <p:strVal val="visible"/>
                                      </p:to>
                                    </p:set>
                                    <p:animEffect transition="in" filter="barn(inVertical)">
                                      <p:cBhvr>
                                        <p:cTn id="52" dur="500"/>
                                        <p:tgtEl>
                                          <p:spTgt spid="133"/>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127"/>
                                        </p:tgtEl>
                                        <p:attrNameLst>
                                          <p:attrName>style.visibility</p:attrName>
                                        </p:attrNameLst>
                                      </p:cBhvr>
                                      <p:to>
                                        <p:strVal val="visible"/>
                                      </p:to>
                                    </p:set>
                                    <p:animEffect transition="in" filter="barn(inVertical)">
                                      <p:cBhvr>
                                        <p:cTn id="55" dur="500"/>
                                        <p:tgtEl>
                                          <p:spTgt spid="127"/>
                                        </p:tgtEl>
                                      </p:cBhvr>
                                    </p:animEffect>
                                  </p:childTnLst>
                                </p:cTn>
                              </p:par>
                              <p:par>
                                <p:cTn id="56" presetID="16" presetClass="entr" presetSubtype="21"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Vertical)">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1000" fill="hold"/>
                                        <p:tgtEl>
                                          <p:spTgt spid="21"/>
                                        </p:tgtEl>
                                        <p:attrNameLst>
                                          <p:attrName>ppt_w</p:attrName>
                                        </p:attrNameLst>
                                      </p:cBhvr>
                                      <p:tavLst>
                                        <p:tav tm="0">
                                          <p:val>
                                            <p:fltVal val="0"/>
                                          </p:val>
                                        </p:tav>
                                        <p:tav tm="100000">
                                          <p:val>
                                            <p:strVal val="#ppt_w"/>
                                          </p:val>
                                        </p:tav>
                                      </p:tavLst>
                                    </p:anim>
                                    <p:anim calcmode="lin" valueType="num">
                                      <p:cBhvr>
                                        <p:cTn id="64" dur="1000" fill="hold"/>
                                        <p:tgtEl>
                                          <p:spTgt spid="21"/>
                                        </p:tgtEl>
                                        <p:attrNameLst>
                                          <p:attrName>ppt_h</p:attrName>
                                        </p:attrNameLst>
                                      </p:cBhvr>
                                      <p:tavLst>
                                        <p:tav tm="0">
                                          <p:val>
                                            <p:fltVal val="0"/>
                                          </p:val>
                                        </p:tav>
                                        <p:tav tm="100000">
                                          <p:val>
                                            <p:strVal val="#ppt_h"/>
                                          </p:val>
                                        </p:tav>
                                      </p:tavLst>
                                    </p:anim>
                                    <p:anim calcmode="lin" valueType="num">
                                      <p:cBhvr>
                                        <p:cTn id="65" dur="1000" fill="hold"/>
                                        <p:tgtEl>
                                          <p:spTgt spid="21"/>
                                        </p:tgtEl>
                                        <p:attrNameLst>
                                          <p:attrName>style.rotation</p:attrName>
                                        </p:attrNameLst>
                                      </p:cBhvr>
                                      <p:tavLst>
                                        <p:tav tm="0">
                                          <p:val>
                                            <p:fltVal val="90"/>
                                          </p:val>
                                        </p:tav>
                                        <p:tav tm="100000">
                                          <p:val>
                                            <p:fltVal val="0"/>
                                          </p:val>
                                        </p:tav>
                                      </p:tavLst>
                                    </p:anim>
                                    <p:animEffect transition="in" filter="fade">
                                      <p:cBhvr>
                                        <p:cTn id="66" dur="1000"/>
                                        <p:tgtEl>
                                          <p:spTgt spid="21"/>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p:cTn id="69" dur="1000" fill="hold"/>
                                        <p:tgtEl>
                                          <p:spTgt spid="3"/>
                                        </p:tgtEl>
                                        <p:attrNameLst>
                                          <p:attrName>ppt_w</p:attrName>
                                        </p:attrNameLst>
                                      </p:cBhvr>
                                      <p:tavLst>
                                        <p:tav tm="0">
                                          <p:val>
                                            <p:fltVal val="0"/>
                                          </p:val>
                                        </p:tav>
                                        <p:tav tm="100000">
                                          <p:val>
                                            <p:strVal val="#ppt_w"/>
                                          </p:val>
                                        </p:tav>
                                      </p:tavLst>
                                    </p:anim>
                                    <p:anim calcmode="lin" valueType="num">
                                      <p:cBhvr>
                                        <p:cTn id="70" dur="1000" fill="hold"/>
                                        <p:tgtEl>
                                          <p:spTgt spid="3"/>
                                        </p:tgtEl>
                                        <p:attrNameLst>
                                          <p:attrName>ppt_h</p:attrName>
                                        </p:attrNameLst>
                                      </p:cBhvr>
                                      <p:tavLst>
                                        <p:tav tm="0">
                                          <p:val>
                                            <p:fltVal val="0"/>
                                          </p:val>
                                        </p:tav>
                                        <p:tav tm="100000">
                                          <p:val>
                                            <p:strVal val="#ppt_h"/>
                                          </p:val>
                                        </p:tav>
                                      </p:tavLst>
                                    </p:anim>
                                    <p:anim calcmode="lin" valueType="num">
                                      <p:cBhvr>
                                        <p:cTn id="71" dur="1000" fill="hold"/>
                                        <p:tgtEl>
                                          <p:spTgt spid="3"/>
                                        </p:tgtEl>
                                        <p:attrNameLst>
                                          <p:attrName>style.rotation</p:attrName>
                                        </p:attrNameLst>
                                      </p:cBhvr>
                                      <p:tavLst>
                                        <p:tav tm="0">
                                          <p:val>
                                            <p:fltVal val="90"/>
                                          </p:val>
                                        </p:tav>
                                        <p:tav tm="100000">
                                          <p:val>
                                            <p:fltVal val="0"/>
                                          </p:val>
                                        </p:tav>
                                      </p:tavLst>
                                    </p:anim>
                                    <p:animEffect transition="in" filter="fade">
                                      <p:cBhvr>
                                        <p:cTn id="72" dur="1000"/>
                                        <p:tgtEl>
                                          <p:spTgt spid="3"/>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p:cTn id="75" dur="1000" fill="hold"/>
                                        <p:tgtEl>
                                          <p:spTgt spid="22"/>
                                        </p:tgtEl>
                                        <p:attrNameLst>
                                          <p:attrName>ppt_w</p:attrName>
                                        </p:attrNameLst>
                                      </p:cBhvr>
                                      <p:tavLst>
                                        <p:tav tm="0">
                                          <p:val>
                                            <p:fltVal val="0"/>
                                          </p:val>
                                        </p:tav>
                                        <p:tav tm="100000">
                                          <p:val>
                                            <p:strVal val="#ppt_w"/>
                                          </p:val>
                                        </p:tav>
                                      </p:tavLst>
                                    </p:anim>
                                    <p:anim calcmode="lin" valueType="num">
                                      <p:cBhvr>
                                        <p:cTn id="76" dur="1000" fill="hold"/>
                                        <p:tgtEl>
                                          <p:spTgt spid="22"/>
                                        </p:tgtEl>
                                        <p:attrNameLst>
                                          <p:attrName>ppt_h</p:attrName>
                                        </p:attrNameLst>
                                      </p:cBhvr>
                                      <p:tavLst>
                                        <p:tav tm="0">
                                          <p:val>
                                            <p:fltVal val="0"/>
                                          </p:val>
                                        </p:tav>
                                        <p:tav tm="100000">
                                          <p:val>
                                            <p:strVal val="#ppt_h"/>
                                          </p:val>
                                        </p:tav>
                                      </p:tavLst>
                                    </p:anim>
                                    <p:anim calcmode="lin" valueType="num">
                                      <p:cBhvr>
                                        <p:cTn id="77" dur="1000" fill="hold"/>
                                        <p:tgtEl>
                                          <p:spTgt spid="22"/>
                                        </p:tgtEl>
                                        <p:attrNameLst>
                                          <p:attrName>style.rotation</p:attrName>
                                        </p:attrNameLst>
                                      </p:cBhvr>
                                      <p:tavLst>
                                        <p:tav tm="0">
                                          <p:val>
                                            <p:fltVal val="90"/>
                                          </p:val>
                                        </p:tav>
                                        <p:tav tm="100000">
                                          <p:val>
                                            <p:fltVal val="0"/>
                                          </p:val>
                                        </p:tav>
                                      </p:tavLst>
                                    </p:anim>
                                    <p:animEffect transition="in" filter="fade">
                                      <p:cBhvr>
                                        <p:cTn id="78" dur="1000"/>
                                        <p:tgtEl>
                                          <p:spTgt spid="22"/>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37"/>
                                        </p:tgtEl>
                                        <p:attrNameLst>
                                          <p:attrName>style.visibility</p:attrName>
                                        </p:attrNameLst>
                                      </p:cBhvr>
                                      <p:to>
                                        <p:strVal val="visible"/>
                                      </p:to>
                                    </p:set>
                                    <p:anim calcmode="lin" valueType="num">
                                      <p:cBhvr>
                                        <p:cTn id="81" dur="1000" fill="hold"/>
                                        <p:tgtEl>
                                          <p:spTgt spid="137"/>
                                        </p:tgtEl>
                                        <p:attrNameLst>
                                          <p:attrName>ppt_w</p:attrName>
                                        </p:attrNameLst>
                                      </p:cBhvr>
                                      <p:tavLst>
                                        <p:tav tm="0">
                                          <p:val>
                                            <p:fltVal val="0"/>
                                          </p:val>
                                        </p:tav>
                                        <p:tav tm="100000">
                                          <p:val>
                                            <p:strVal val="#ppt_w"/>
                                          </p:val>
                                        </p:tav>
                                      </p:tavLst>
                                    </p:anim>
                                    <p:anim calcmode="lin" valueType="num">
                                      <p:cBhvr>
                                        <p:cTn id="82" dur="1000" fill="hold"/>
                                        <p:tgtEl>
                                          <p:spTgt spid="137"/>
                                        </p:tgtEl>
                                        <p:attrNameLst>
                                          <p:attrName>ppt_h</p:attrName>
                                        </p:attrNameLst>
                                      </p:cBhvr>
                                      <p:tavLst>
                                        <p:tav tm="0">
                                          <p:val>
                                            <p:fltVal val="0"/>
                                          </p:val>
                                        </p:tav>
                                        <p:tav tm="100000">
                                          <p:val>
                                            <p:strVal val="#ppt_h"/>
                                          </p:val>
                                        </p:tav>
                                      </p:tavLst>
                                    </p:anim>
                                    <p:anim calcmode="lin" valueType="num">
                                      <p:cBhvr>
                                        <p:cTn id="83" dur="1000" fill="hold"/>
                                        <p:tgtEl>
                                          <p:spTgt spid="137"/>
                                        </p:tgtEl>
                                        <p:attrNameLst>
                                          <p:attrName>style.rotation</p:attrName>
                                        </p:attrNameLst>
                                      </p:cBhvr>
                                      <p:tavLst>
                                        <p:tav tm="0">
                                          <p:val>
                                            <p:fltVal val="90"/>
                                          </p:val>
                                        </p:tav>
                                        <p:tav tm="100000">
                                          <p:val>
                                            <p:fltVal val="0"/>
                                          </p:val>
                                        </p:tav>
                                      </p:tavLst>
                                    </p:anim>
                                    <p:animEffect transition="in" filter="fade">
                                      <p:cBhvr>
                                        <p:cTn id="84" dur="1000"/>
                                        <p:tgtEl>
                                          <p:spTgt spid="137"/>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1000" fill="hold"/>
                                        <p:tgtEl>
                                          <p:spTgt spid="23"/>
                                        </p:tgtEl>
                                        <p:attrNameLst>
                                          <p:attrName>ppt_w</p:attrName>
                                        </p:attrNameLst>
                                      </p:cBhvr>
                                      <p:tavLst>
                                        <p:tav tm="0">
                                          <p:val>
                                            <p:fltVal val="0"/>
                                          </p:val>
                                        </p:tav>
                                        <p:tav tm="100000">
                                          <p:val>
                                            <p:strVal val="#ppt_w"/>
                                          </p:val>
                                        </p:tav>
                                      </p:tavLst>
                                    </p:anim>
                                    <p:anim calcmode="lin" valueType="num">
                                      <p:cBhvr>
                                        <p:cTn id="88" dur="1000" fill="hold"/>
                                        <p:tgtEl>
                                          <p:spTgt spid="23"/>
                                        </p:tgtEl>
                                        <p:attrNameLst>
                                          <p:attrName>ppt_h</p:attrName>
                                        </p:attrNameLst>
                                      </p:cBhvr>
                                      <p:tavLst>
                                        <p:tav tm="0">
                                          <p:val>
                                            <p:fltVal val="0"/>
                                          </p:val>
                                        </p:tav>
                                        <p:tav tm="100000">
                                          <p:val>
                                            <p:strVal val="#ppt_h"/>
                                          </p:val>
                                        </p:tav>
                                      </p:tavLst>
                                    </p:anim>
                                    <p:anim calcmode="lin" valueType="num">
                                      <p:cBhvr>
                                        <p:cTn id="89" dur="1000" fill="hold"/>
                                        <p:tgtEl>
                                          <p:spTgt spid="23"/>
                                        </p:tgtEl>
                                        <p:attrNameLst>
                                          <p:attrName>style.rotation</p:attrName>
                                        </p:attrNameLst>
                                      </p:cBhvr>
                                      <p:tavLst>
                                        <p:tav tm="0">
                                          <p:val>
                                            <p:fltVal val="90"/>
                                          </p:val>
                                        </p:tav>
                                        <p:tav tm="100000">
                                          <p:val>
                                            <p:fltVal val="0"/>
                                          </p:val>
                                        </p:tav>
                                      </p:tavLst>
                                    </p:anim>
                                    <p:animEffect transition="in" filter="fade">
                                      <p:cBhvr>
                                        <p:cTn id="90" dur="1000"/>
                                        <p:tgtEl>
                                          <p:spTgt spid="23"/>
                                        </p:tgtEl>
                                      </p:cBhvr>
                                    </p:animEffect>
                                  </p:childTnLst>
                                </p:cTn>
                              </p:par>
                              <p:par>
                                <p:cTn id="91" presetID="31" presetClass="entr" presetSubtype="0" fill="hold" nodeType="withEffect">
                                  <p:stCondLst>
                                    <p:cond delay="0"/>
                                  </p:stCondLst>
                                  <p:childTnLst>
                                    <p:set>
                                      <p:cBhvr>
                                        <p:cTn id="92" dur="1" fill="hold">
                                          <p:stCondLst>
                                            <p:cond delay="0"/>
                                          </p:stCondLst>
                                        </p:cTn>
                                        <p:tgtEl>
                                          <p:spTgt spid="80"/>
                                        </p:tgtEl>
                                        <p:attrNameLst>
                                          <p:attrName>style.visibility</p:attrName>
                                        </p:attrNameLst>
                                      </p:cBhvr>
                                      <p:to>
                                        <p:strVal val="visible"/>
                                      </p:to>
                                    </p:set>
                                    <p:anim calcmode="lin" valueType="num">
                                      <p:cBhvr>
                                        <p:cTn id="93" dur="1000" fill="hold"/>
                                        <p:tgtEl>
                                          <p:spTgt spid="80"/>
                                        </p:tgtEl>
                                        <p:attrNameLst>
                                          <p:attrName>ppt_w</p:attrName>
                                        </p:attrNameLst>
                                      </p:cBhvr>
                                      <p:tavLst>
                                        <p:tav tm="0">
                                          <p:val>
                                            <p:fltVal val="0"/>
                                          </p:val>
                                        </p:tav>
                                        <p:tav tm="100000">
                                          <p:val>
                                            <p:strVal val="#ppt_w"/>
                                          </p:val>
                                        </p:tav>
                                      </p:tavLst>
                                    </p:anim>
                                    <p:anim calcmode="lin" valueType="num">
                                      <p:cBhvr>
                                        <p:cTn id="94" dur="1000" fill="hold"/>
                                        <p:tgtEl>
                                          <p:spTgt spid="80"/>
                                        </p:tgtEl>
                                        <p:attrNameLst>
                                          <p:attrName>ppt_h</p:attrName>
                                        </p:attrNameLst>
                                      </p:cBhvr>
                                      <p:tavLst>
                                        <p:tav tm="0">
                                          <p:val>
                                            <p:fltVal val="0"/>
                                          </p:val>
                                        </p:tav>
                                        <p:tav tm="100000">
                                          <p:val>
                                            <p:strVal val="#ppt_h"/>
                                          </p:val>
                                        </p:tav>
                                      </p:tavLst>
                                    </p:anim>
                                    <p:anim calcmode="lin" valueType="num">
                                      <p:cBhvr>
                                        <p:cTn id="95" dur="1000" fill="hold"/>
                                        <p:tgtEl>
                                          <p:spTgt spid="80"/>
                                        </p:tgtEl>
                                        <p:attrNameLst>
                                          <p:attrName>style.rotation</p:attrName>
                                        </p:attrNameLst>
                                      </p:cBhvr>
                                      <p:tavLst>
                                        <p:tav tm="0">
                                          <p:val>
                                            <p:fltVal val="90"/>
                                          </p:val>
                                        </p:tav>
                                        <p:tav tm="100000">
                                          <p:val>
                                            <p:fltVal val="0"/>
                                          </p:val>
                                        </p:tav>
                                      </p:tavLst>
                                    </p:anim>
                                    <p:animEffect transition="in" filter="fade">
                                      <p:cBhvr>
                                        <p:cTn id="96" dur="1000"/>
                                        <p:tgtEl>
                                          <p:spTgt spid="80"/>
                                        </p:tgtEl>
                                      </p:cBhvr>
                                    </p:animEffect>
                                  </p:childTnLst>
                                </p:cTn>
                              </p:par>
                              <p:par>
                                <p:cTn id="97" presetID="31" presetClass="entr" presetSubtype="0" fill="hold" nodeType="withEffect">
                                  <p:stCondLst>
                                    <p:cond delay="0"/>
                                  </p:stCondLst>
                                  <p:childTnLst>
                                    <p:set>
                                      <p:cBhvr>
                                        <p:cTn id="98" dur="1" fill="hold">
                                          <p:stCondLst>
                                            <p:cond delay="0"/>
                                          </p:stCondLst>
                                        </p:cTn>
                                        <p:tgtEl>
                                          <p:spTgt spid="82"/>
                                        </p:tgtEl>
                                        <p:attrNameLst>
                                          <p:attrName>style.visibility</p:attrName>
                                        </p:attrNameLst>
                                      </p:cBhvr>
                                      <p:to>
                                        <p:strVal val="visible"/>
                                      </p:to>
                                    </p:set>
                                    <p:anim calcmode="lin" valueType="num">
                                      <p:cBhvr>
                                        <p:cTn id="99" dur="1000" fill="hold"/>
                                        <p:tgtEl>
                                          <p:spTgt spid="82"/>
                                        </p:tgtEl>
                                        <p:attrNameLst>
                                          <p:attrName>ppt_w</p:attrName>
                                        </p:attrNameLst>
                                      </p:cBhvr>
                                      <p:tavLst>
                                        <p:tav tm="0">
                                          <p:val>
                                            <p:fltVal val="0"/>
                                          </p:val>
                                        </p:tav>
                                        <p:tav tm="100000">
                                          <p:val>
                                            <p:strVal val="#ppt_w"/>
                                          </p:val>
                                        </p:tav>
                                      </p:tavLst>
                                    </p:anim>
                                    <p:anim calcmode="lin" valueType="num">
                                      <p:cBhvr>
                                        <p:cTn id="100" dur="1000" fill="hold"/>
                                        <p:tgtEl>
                                          <p:spTgt spid="82"/>
                                        </p:tgtEl>
                                        <p:attrNameLst>
                                          <p:attrName>ppt_h</p:attrName>
                                        </p:attrNameLst>
                                      </p:cBhvr>
                                      <p:tavLst>
                                        <p:tav tm="0">
                                          <p:val>
                                            <p:fltVal val="0"/>
                                          </p:val>
                                        </p:tav>
                                        <p:tav tm="100000">
                                          <p:val>
                                            <p:strVal val="#ppt_h"/>
                                          </p:val>
                                        </p:tav>
                                      </p:tavLst>
                                    </p:anim>
                                    <p:anim calcmode="lin" valueType="num">
                                      <p:cBhvr>
                                        <p:cTn id="101" dur="1000" fill="hold"/>
                                        <p:tgtEl>
                                          <p:spTgt spid="82"/>
                                        </p:tgtEl>
                                        <p:attrNameLst>
                                          <p:attrName>style.rotation</p:attrName>
                                        </p:attrNameLst>
                                      </p:cBhvr>
                                      <p:tavLst>
                                        <p:tav tm="0">
                                          <p:val>
                                            <p:fltVal val="90"/>
                                          </p:val>
                                        </p:tav>
                                        <p:tav tm="100000">
                                          <p:val>
                                            <p:fltVal val="0"/>
                                          </p:val>
                                        </p:tav>
                                      </p:tavLst>
                                    </p:anim>
                                    <p:animEffect transition="in" filter="fade">
                                      <p:cBhvr>
                                        <p:cTn id="102" dur="1000"/>
                                        <p:tgtEl>
                                          <p:spTgt spid="82"/>
                                        </p:tgtEl>
                                      </p:cBhvr>
                                    </p:animEffect>
                                  </p:childTnLst>
                                </p:cTn>
                              </p:par>
                              <p:par>
                                <p:cTn id="103" presetID="31" presetClass="entr" presetSubtype="0" fill="hold" grpId="0" nodeType="withEffect">
                                  <p:stCondLst>
                                    <p:cond delay="0"/>
                                  </p:stCondLst>
                                  <p:childTnLst>
                                    <p:set>
                                      <p:cBhvr>
                                        <p:cTn id="104" dur="1" fill="hold">
                                          <p:stCondLst>
                                            <p:cond delay="0"/>
                                          </p:stCondLst>
                                        </p:cTn>
                                        <p:tgtEl>
                                          <p:spTgt spid="139"/>
                                        </p:tgtEl>
                                        <p:attrNameLst>
                                          <p:attrName>style.visibility</p:attrName>
                                        </p:attrNameLst>
                                      </p:cBhvr>
                                      <p:to>
                                        <p:strVal val="visible"/>
                                      </p:to>
                                    </p:set>
                                    <p:anim calcmode="lin" valueType="num">
                                      <p:cBhvr>
                                        <p:cTn id="105" dur="1000" fill="hold"/>
                                        <p:tgtEl>
                                          <p:spTgt spid="139"/>
                                        </p:tgtEl>
                                        <p:attrNameLst>
                                          <p:attrName>ppt_w</p:attrName>
                                        </p:attrNameLst>
                                      </p:cBhvr>
                                      <p:tavLst>
                                        <p:tav tm="0">
                                          <p:val>
                                            <p:fltVal val="0"/>
                                          </p:val>
                                        </p:tav>
                                        <p:tav tm="100000">
                                          <p:val>
                                            <p:strVal val="#ppt_w"/>
                                          </p:val>
                                        </p:tav>
                                      </p:tavLst>
                                    </p:anim>
                                    <p:anim calcmode="lin" valueType="num">
                                      <p:cBhvr>
                                        <p:cTn id="106" dur="1000" fill="hold"/>
                                        <p:tgtEl>
                                          <p:spTgt spid="139"/>
                                        </p:tgtEl>
                                        <p:attrNameLst>
                                          <p:attrName>ppt_h</p:attrName>
                                        </p:attrNameLst>
                                      </p:cBhvr>
                                      <p:tavLst>
                                        <p:tav tm="0">
                                          <p:val>
                                            <p:fltVal val="0"/>
                                          </p:val>
                                        </p:tav>
                                        <p:tav tm="100000">
                                          <p:val>
                                            <p:strVal val="#ppt_h"/>
                                          </p:val>
                                        </p:tav>
                                      </p:tavLst>
                                    </p:anim>
                                    <p:anim calcmode="lin" valueType="num">
                                      <p:cBhvr>
                                        <p:cTn id="107" dur="1000" fill="hold"/>
                                        <p:tgtEl>
                                          <p:spTgt spid="139"/>
                                        </p:tgtEl>
                                        <p:attrNameLst>
                                          <p:attrName>style.rotation</p:attrName>
                                        </p:attrNameLst>
                                      </p:cBhvr>
                                      <p:tavLst>
                                        <p:tav tm="0">
                                          <p:val>
                                            <p:fltVal val="90"/>
                                          </p:val>
                                        </p:tav>
                                        <p:tav tm="100000">
                                          <p:val>
                                            <p:fltVal val="0"/>
                                          </p:val>
                                        </p:tav>
                                      </p:tavLst>
                                    </p:anim>
                                    <p:animEffect transition="in" filter="fade">
                                      <p:cBhvr>
                                        <p:cTn id="108" dur="1000"/>
                                        <p:tgtEl>
                                          <p:spTgt spid="139"/>
                                        </p:tgtEl>
                                      </p:cBhvr>
                                    </p:animEffect>
                                  </p:childTnLst>
                                </p:cTn>
                              </p:par>
                              <p:par>
                                <p:cTn id="109" presetID="31" presetClass="entr" presetSubtype="0" fill="hold" grpId="0" nodeType="withEffect">
                                  <p:stCondLst>
                                    <p:cond delay="0"/>
                                  </p:stCondLst>
                                  <p:childTnLst>
                                    <p:set>
                                      <p:cBhvr>
                                        <p:cTn id="110" dur="1" fill="hold">
                                          <p:stCondLst>
                                            <p:cond delay="0"/>
                                          </p:stCondLst>
                                        </p:cTn>
                                        <p:tgtEl>
                                          <p:spTgt spid="24"/>
                                        </p:tgtEl>
                                        <p:attrNameLst>
                                          <p:attrName>style.visibility</p:attrName>
                                        </p:attrNameLst>
                                      </p:cBhvr>
                                      <p:to>
                                        <p:strVal val="visible"/>
                                      </p:to>
                                    </p:set>
                                    <p:anim calcmode="lin" valueType="num">
                                      <p:cBhvr>
                                        <p:cTn id="111" dur="1000" fill="hold"/>
                                        <p:tgtEl>
                                          <p:spTgt spid="24"/>
                                        </p:tgtEl>
                                        <p:attrNameLst>
                                          <p:attrName>ppt_w</p:attrName>
                                        </p:attrNameLst>
                                      </p:cBhvr>
                                      <p:tavLst>
                                        <p:tav tm="0">
                                          <p:val>
                                            <p:fltVal val="0"/>
                                          </p:val>
                                        </p:tav>
                                        <p:tav tm="100000">
                                          <p:val>
                                            <p:strVal val="#ppt_w"/>
                                          </p:val>
                                        </p:tav>
                                      </p:tavLst>
                                    </p:anim>
                                    <p:anim calcmode="lin" valueType="num">
                                      <p:cBhvr>
                                        <p:cTn id="112" dur="1000" fill="hold"/>
                                        <p:tgtEl>
                                          <p:spTgt spid="24"/>
                                        </p:tgtEl>
                                        <p:attrNameLst>
                                          <p:attrName>ppt_h</p:attrName>
                                        </p:attrNameLst>
                                      </p:cBhvr>
                                      <p:tavLst>
                                        <p:tav tm="0">
                                          <p:val>
                                            <p:fltVal val="0"/>
                                          </p:val>
                                        </p:tav>
                                        <p:tav tm="100000">
                                          <p:val>
                                            <p:strVal val="#ppt_h"/>
                                          </p:val>
                                        </p:tav>
                                      </p:tavLst>
                                    </p:anim>
                                    <p:anim calcmode="lin" valueType="num">
                                      <p:cBhvr>
                                        <p:cTn id="113" dur="1000" fill="hold"/>
                                        <p:tgtEl>
                                          <p:spTgt spid="24"/>
                                        </p:tgtEl>
                                        <p:attrNameLst>
                                          <p:attrName>style.rotation</p:attrName>
                                        </p:attrNameLst>
                                      </p:cBhvr>
                                      <p:tavLst>
                                        <p:tav tm="0">
                                          <p:val>
                                            <p:fltVal val="90"/>
                                          </p:val>
                                        </p:tav>
                                        <p:tav tm="100000">
                                          <p:val>
                                            <p:fltVal val="0"/>
                                          </p:val>
                                        </p:tav>
                                      </p:tavLst>
                                    </p:anim>
                                    <p:animEffect transition="in" filter="fade">
                                      <p:cBhvr>
                                        <p:cTn id="114" dur="1000"/>
                                        <p:tgtEl>
                                          <p:spTgt spid="24"/>
                                        </p:tgtEl>
                                      </p:cBhvr>
                                    </p:animEffect>
                                  </p:childTnLst>
                                </p:cTn>
                              </p:par>
                            </p:childTnLst>
                          </p:cTn>
                        </p:par>
                      </p:childTnLst>
                    </p:cTn>
                  </p:par>
                  <p:par>
                    <p:cTn id="115" fill="hold">
                      <p:stCondLst>
                        <p:cond delay="indefinite"/>
                      </p:stCondLst>
                      <p:childTnLst>
                        <p:par>
                          <p:cTn id="116" fill="hold">
                            <p:stCondLst>
                              <p:cond delay="0"/>
                            </p:stCondLst>
                            <p:childTnLst>
                              <p:par>
                                <p:cTn id="117" presetID="53" presetClass="entr" presetSubtype="16" fill="hold" grpId="0" nodeType="clickEffect">
                                  <p:stCondLst>
                                    <p:cond delay="0"/>
                                  </p:stCondLst>
                                  <p:childTnLst>
                                    <p:set>
                                      <p:cBhvr>
                                        <p:cTn id="118" dur="1" fill="hold">
                                          <p:stCondLst>
                                            <p:cond delay="0"/>
                                          </p:stCondLst>
                                        </p:cTn>
                                        <p:tgtEl>
                                          <p:spTgt spid="25"/>
                                        </p:tgtEl>
                                        <p:attrNameLst>
                                          <p:attrName>style.visibility</p:attrName>
                                        </p:attrNameLst>
                                      </p:cBhvr>
                                      <p:to>
                                        <p:strVal val="visible"/>
                                      </p:to>
                                    </p:set>
                                    <p:anim calcmode="lin" valueType="num">
                                      <p:cBhvr>
                                        <p:cTn id="119" dur="500" fill="hold"/>
                                        <p:tgtEl>
                                          <p:spTgt spid="25"/>
                                        </p:tgtEl>
                                        <p:attrNameLst>
                                          <p:attrName>ppt_w</p:attrName>
                                        </p:attrNameLst>
                                      </p:cBhvr>
                                      <p:tavLst>
                                        <p:tav tm="0">
                                          <p:val>
                                            <p:fltVal val="0"/>
                                          </p:val>
                                        </p:tav>
                                        <p:tav tm="100000">
                                          <p:val>
                                            <p:strVal val="#ppt_w"/>
                                          </p:val>
                                        </p:tav>
                                      </p:tavLst>
                                    </p:anim>
                                    <p:anim calcmode="lin" valueType="num">
                                      <p:cBhvr>
                                        <p:cTn id="120" dur="500" fill="hold"/>
                                        <p:tgtEl>
                                          <p:spTgt spid="25"/>
                                        </p:tgtEl>
                                        <p:attrNameLst>
                                          <p:attrName>ppt_h</p:attrName>
                                        </p:attrNameLst>
                                      </p:cBhvr>
                                      <p:tavLst>
                                        <p:tav tm="0">
                                          <p:val>
                                            <p:fltVal val="0"/>
                                          </p:val>
                                        </p:tav>
                                        <p:tav tm="100000">
                                          <p:val>
                                            <p:strVal val="#ppt_h"/>
                                          </p:val>
                                        </p:tav>
                                      </p:tavLst>
                                    </p:anim>
                                    <p:animEffect transition="in" filter="fade">
                                      <p:cBhvr>
                                        <p:cTn id="121" dur="500"/>
                                        <p:tgtEl>
                                          <p:spTgt spid="25"/>
                                        </p:tgtEl>
                                      </p:cBhvr>
                                    </p:animEffect>
                                  </p:childTnLst>
                                </p:cTn>
                              </p:par>
                              <p:par>
                                <p:cTn id="122" presetID="53" presetClass="entr" presetSubtype="16" fill="hold" grpId="0" nodeType="withEffect">
                                  <p:stCondLst>
                                    <p:cond delay="0"/>
                                  </p:stCondLst>
                                  <p:childTnLst>
                                    <p:set>
                                      <p:cBhvr>
                                        <p:cTn id="123" dur="1" fill="hold">
                                          <p:stCondLst>
                                            <p:cond delay="0"/>
                                          </p:stCondLst>
                                        </p:cTn>
                                        <p:tgtEl>
                                          <p:spTgt spid="4"/>
                                        </p:tgtEl>
                                        <p:attrNameLst>
                                          <p:attrName>style.visibility</p:attrName>
                                        </p:attrNameLst>
                                      </p:cBhvr>
                                      <p:to>
                                        <p:strVal val="visible"/>
                                      </p:to>
                                    </p:set>
                                    <p:anim calcmode="lin" valueType="num">
                                      <p:cBhvr>
                                        <p:cTn id="124" dur="500" fill="hold"/>
                                        <p:tgtEl>
                                          <p:spTgt spid="4"/>
                                        </p:tgtEl>
                                        <p:attrNameLst>
                                          <p:attrName>ppt_w</p:attrName>
                                        </p:attrNameLst>
                                      </p:cBhvr>
                                      <p:tavLst>
                                        <p:tav tm="0">
                                          <p:val>
                                            <p:fltVal val="0"/>
                                          </p:val>
                                        </p:tav>
                                        <p:tav tm="100000">
                                          <p:val>
                                            <p:strVal val="#ppt_w"/>
                                          </p:val>
                                        </p:tav>
                                      </p:tavLst>
                                    </p:anim>
                                    <p:anim calcmode="lin" valueType="num">
                                      <p:cBhvr>
                                        <p:cTn id="125" dur="500" fill="hold"/>
                                        <p:tgtEl>
                                          <p:spTgt spid="4"/>
                                        </p:tgtEl>
                                        <p:attrNameLst>
                                          <p:attrName>ppt_h</p:attrName>
                                        </p:attrNameLst>
                                      </p:cBhvr>
                                      <p:tavLst>
                                        <p:tav tm="0">
                                          <p:val>
                                            <p:fltVal val="0"/>
                                          </p:val>
                                        </p:tav>
                                        <p:tav tm="100000">
                                          <p:val>
                                            <p:strVal val="#ppt_h"/>
                                          </p:val>
                                        </p:tav>
                                      </p:tavLst>
                                    </p:anim>
                                    <p:animEffect transition="in" filter="fade">
                                      <p:cBhvr>
                                        <p:cTn id="126" dur="500"/>
                                        <p:tgtEl>
                                          <p:spTgt spid="4"/>
                                        </p:tgtEl>
                                      </p:cBhvr>
                                    </p:animEffect>
                                  </p:childTnLst>
                                </p:cTn>
                              </p:par>
                              <p:par>
                                <p:cTn id="127" presetID="53" presetClass="entr" presetSubtype="16" fill="hold" nodeType="withEffect">
                                  <p:stCondLst>
                                    <p:cond delay="0"/>
                                  </p:stCondLst>
                                  <p:childTnLst>
                                    <p:set>
                                      <p:cBhvr>
                                        <p:cTn id="128" dur="1" fill="hold">
                                          <p:stCondLst>
                                            <p:cond delay="0"/>
                                          </p:stCondLst>
                                        </p:cTn>
                                        <p:tgtEl>
                                          <p:spTgt spid="97"/>
                                        </p:tgtEl>
                                        <p:attrNameLst>
                                          <p:attrName>style.visibility</p:attrName>
                                        </p:attrNameLst>
                                      </p:cBhvr>
                                      <p:to>
                                        <p:strVal val="visible"/>
                                      </p:to>
                                    </p:set>
                                    <p:anim calcmode="lin" valueType="num">
                                      <p:cBhvr>
                                        <p:cTn id="129" dur="500" fill="hold"/>
                                        <p:tgtEl>
                                          <p:spTgt spid="97"/>
                                        </p:tgtEl>
                                        <p:attrNameLst>
                                          <p:attrName>ppt_w</p:attrName>
                                        </p:attrNameLst>
                                      </p:cBhvr>
                                      <p:tavLst>
                                        <p:tav tm="0">
                                          <p:val>
                                            <p:fltVal val="0"/>
                                          </p:val>
                                        </p:tav>
                                        <p:tav tm="100000">
                                          <p:val>
                                            <p:strVal val="#ppt_w"/>
                                          </p:val>
                                        </p:tav>
                                      </p:tavLst>
                                    </p:anim>
                                    <p:anim calcmode="lin" valueType="num">
                                      <p:cBhvr>
                                        <p:cTn id="130" dur="500" fill="hold"/>
                                        <p:tgtEl>
                                          <p:spTgt spid="97"/>
                                        </p:tgtEl>
                                        <p:attrNameLst>
                                          <p:attrName>ppt_h</p:attrName>
                                        </p:attrNameLst>
                                      </p:cBhvr>
                                      <p:tavLst>
                                        <p:tav tm="0">
                                          <p:val>
                                            <p:fltVal val="0"/>
                                          </p:val>
                                        </p:tav>
                                        <p:tav tm="100000">
                                          <p:val>
                                            <p:strVal val="#ppt_h"/>
                                          </p:val>
                                        </p:tav>
                                      </p:tavLst>
                                    </p:anim>
                                    <p:animEffect transition="in" filter="fade">
                                      <p:cBhvr>
                                        <p:cTn id="131" dur="500"/>
                                        <p:tgtEl>
                                          <p:spTgt spid="97"/>
                                        </p:tgtEl>
                                      </p:cBhvr>
                                    </p:animEffect>
                                  </p:childTnLst>
                                </p:cTn>
                              </p:par>
                              <p:par>
                                <p:cTn id="132" presetID="53" presetClass="entr" presetSubtype="16" fill="hold" grpId="0" nodeType="withEffect">
                                  <p:stCondLst>
                                    <p:cond delay="0"/>
                                  </p:stCondLst>
                                  <p:childTnLst>
                                    <p:set>
                                      <p:cBhvr>
                                        <p:cTn id="133" dur="1" fill="hold">
                                          <p:stCondLst>
                                            <p:cond delay="0"/>
                                          </p:stCondLst>
                                        </p:cTn>
                                        <p:tgtEl>
                                          <p:spTgt spid="27"/>
                                        </p:tgtEl>
                                        <p:attrNameLst>
                                          <p:attrName>style.visibility</p:attrName>
                                        </p:attrNameLst>
                                      </p:cBhvr>
                                      <p:to>
                                        <p:strVal val="visible"/>
                                      </p:to>
                                    </p:set>
                                    <p:anim calcmode="lin" valueType="num">
                                      <p:cBhvr>
                                        <p:cTn id="134" dur="500" fill="hold"/>
                                        <p:tgtEl>
                                          <p:spTgt spid="27"/>
                                        </p:tgtEl>
                                        <p:attrNameLst>
                                          <p:attrName>ppt_w</p:attrName>
                                        </p:attrNameLst>
                                      </p:cBhvr>
                                      <p:tavLst>
                                        <p:tav tm="0">
                                          <p:val>
                                            <p:fltVal val="0"/>
                                          </p:val>
                                        </p:tav>
                                        <p:tav tm="100000">
                                          <p:val>
                                            <p:strVal val="#ppt_w"/>
                                          </p:val>
                                        </p:tav>
                                      </p:tavLst>
                                    </p:anim>
                                    <p:anim calcmode="lin" valueType="num">
                                      <p:cBhvr>
                                        <p:cTn id="135" dur="500" fill="hold"/>
                                        <p:tgtEl>
                                          <p:spTgt spid="27"/>
                                        </p:tgtEl>
                                        <p:attrNameLst>
                                          <p:attrName>ppt_h</p:attrName>
                                        </p:attrNameLst>
                                      </p:cBhvr>
                                      <p:tavLst>
                                        <p:tav tm="0">
                                          <p:val>
                                            <p:fltVal val="0"/>
                                          </p:val>
                                        </p:tav>
                                        <p:tav tm="100000">
                                          <p:val>
                                            <p:strVal val="#ppt_h"/>
                                          </p:val>
                                        </p:tav>
                                      </p:tavLst>
                                    </p:anim>
                                    <p:animEffect transition="in" filter="fade">
                                      <p:cBhvr>
                                        <p:cTn id="136" dur="500"/>
                                        <p:tgtEl>
                                          <p:spTgt spid="27"/>
                                        </p:tgtEl>
                                      </p:cBhvr>
                                    </p:animEffect>
                                  </p:childTnLst>
                                </p:cTn>
                              </p:par>
                              <p:par>
                                <p:cTn id="137" presetID="53" presetClass="entr" presetSubtype="16" fill="hold" grpId="0" nodeType="withEffect">
                                  <p:stCondLst>
                                    <p:cond delay="0"/>
                                  </p:stCondLst>
                                  <p:childTnLst>
                                    <p:set>
                                      <p:cBhvr>
                                        <p:cTn id="138" dur="1" fill="hold">
                                          <p:stCondLst>
                                            <p:cond delay="0"/>
                                          </p:stCondLst>
                                        </p:cTn>
                                        <p:tgtEl>
                                          <p:spTgt spid="140"/>
                                        </p:tgtEl>
                                        <p:attrNameLst>
                                          <p:attrName>style.visibility</p:attrName>
                                        </p:attrNameLst>
                                      </p:cBhvr>
                                      <p:to>
                                        <p:strVal val="visible"/>
                                      </p:to>
                                    </p:set>
                                    <p:anim calcmode="lin" valueType="num">
                                      <p:cBhvr>
                                        <p:cTn id="139" dur="500" fill="hold"/>
                                        <p:tgtEl>
                                          <p:spTgt spid="140"/>
                                        </p:tgtEl>
                                        <p:attrNameLst>
                                          <p:attrName>ppt_w</p:attrName>
                                        </p:attrNameLst>
                                      </p:cBhvr>
                                      <p:tavLst>
                                        <p:tav tm="0">
                                          <p:val>
                                            <p:fltVal val="0"/>
                                          </p:val>
                                        </p:tav>
                                        <p:tav tm="100000">
                                          <p:val>
                                            <p:strVal val="#ppt_w"/>
                                          </p:val>
                                        </p:tav>
                                      </p:tavLst>
                                    </p:anim>
                                    <p:anim calcmode="lin" valueType="num">
                                      <p:cBhvr>
                                        <p:cTn id="140" dur="500" fill="hold"/>
                                        <p:tgtEl>
                                          <p:spTgt spid="140"/>
                                        </p:tgtEl>
                                        <p:attrNameLst>
                                          <p:attrName>ppt_h</p:attrName>
                                        </p:attrNameLst>
                                      </p:cBhvr>
                                      <p:tavLst>
                                        <p:tav tm="0">
                                          <p:val>
                                            <p:fltVal val="0"/>
                                          </p:val>
                                        </p:tav>
                                        <p:tav tm="100000">
                                          <p:val>
                                            <p:strVal val="#ppt_h"/>
                                          </p:val>
                                        </p:tav>
                                      </p:tavLst>
                                    </p:anim>
                                    <p:animEffect transition="in" filter="fade">
                                      <p:cBhvr>
                                        <p:cTn id="141" dur="500"/>
                                        <p:tgtEl>
                                          <p:spTgt spid="140"/>
                                        </p:tgtEl>
                                      </p:cBhvr>
                                    </p:animEffect>
                                  </p:childTnLst>
                                </p:cTn>
                              </p:par>
                              <p:par>
                                <p:cTn id="142" presetID="53" presetClass="entr" presetSubtype="16" fill="hold" nodeType="withEffect">
                                  <p:stCondLst>
                                    <p:cond delay="0"/>
                                  </p:stCondLst>
                                  <p:childTnLst>
                                    <p:set>
                                      <p:cBhvr>
                                        <p:cTn id="143" dur="1" fill="hold">
                                          <p:stCondLst>
                                            <p:cond delay="0"/>
                                          </p:stCondLst>
                                        </p:cTn>
                                        <p:tgtEl>
                                          <p:spTgt spid="98"/>
                                        </p:tgtEl>
                                        <p:attrNameLst>
                                          <p:attrName>style.visibility</p:attrName>
                                        </p:attrNameLst>
                                      </p:cBhvr>
                                      <p:to>
                                        <p:strVal val="visible"/>
                                      </p:to>
                                    </p:set>
                                    <p:anim calcmode="lin" valueType="num">
                                      <p:cBhvr>
                                        <p:cTn id="144" dur="500" fill="hold"/>
                                        <p:tgtEl>
                                          <p:spTgt spid="98"/>
                                        </p:tgtEl>
                                        <p:attrNameLst>
                                          <p:attrName>ppt_w</p:attrName>
                                        </p:attrNameLst>
                                      </p:cBhvr>
                                      <p:tavLst>
                                        <p:tav tm="0">
                                          <p:val>
                                            <p:fltVal val="0"/>
                                          </p:val>
                                        </p:tav>
                                        <p:tav tm="100000">
                                          <p:val>
                                            <p:strVal val="#ppt_w"/>
                                          </p:val>
                                        </p:tav>
                                      </p:tavLst>
                                    </p:anim>
                                    <p:anim calcmode="lin" valueType="num">
                                      <p:cBhvr>
                                        <p:cTn id="145" dur="500" fill="hold"/>
                                        <p:tgtEl>
                                          <p:spTgt spid="98"/>
                                        </p:tgtEl>
                                        <p:attrNameLst>
                                          <p:attrName>ppt_h</p:attrName>
                                        </p:attrNameLst>
                                      </p:cBhvr>
                                      <p:tavLst>
                                        <p:tav tm="0">
                                          <p:val>
                                            <p:fltVal val="0"/>
                                          </p:val>
                                        </p:tav>
                                        <p:tav tm="100000">
                                          <p:val>
                                            <p:strVal val="#ppt_h"/>
                                          </p:val>
                                        </p:tav>
                                      </p:tavLst>
                                    </p:anim>
                                    <p:animEffect transition="in" filter="fade">
                                      <p:cBhvr>
                                        <p:cTn id="146" dur="500"/>
                                        <p:tgtEl>
                                          <p:spTgt spid="98"/>
                                        </p:tgtEl>
                                      </p:cBhvr>
                                    </p:animEffect>
                                  </p:childTnLst>
                                </p:cTn>
                              </p:par>
                              <p:par>
                                <p:cTn id="147" presetID="53" presetClass="entr" presetSubtype="16" fill="hold" grpId="0" nodeType="withEffect">
                                  <p:stCondLst>
                                    <p:cond delay="0"/>
                                  </p:stCondLst>
                                  <p:childTnLst>
                                    <p:set>
                                      <p:cBhvr>
                                        <p:cTn id="148" dur="1" fill="hold">
                                          <p:stCondLst>
                                            <p:cond delay="0"/>
                                          </p:stCondLst>
                                        </p:cTn>
                                        <p:tgtEl>
                                          <p:spTgt spid="26"/>
                                        </p:tgtEl>
                                        <p:attrNameLst>
                                          <p:attrName>style.visibility</p:attrName>
                                        </p:attrNameLst>
                                      </p:cBhvr>
                                      <p:to>
                                        <p:strVal val="visible"/>
                                      </p:to>
                                    </p:set>
                                    <p:anim calcmode="lin" valueType="num">
                                      <p:cBhvr>
                                        <p:cTn id="149" dur="500" fill="hold"/>
                                        <p:tgtEl>
                                          <p:spTgt spid="26"/>
                                        </p:tgtEl>
                                        <p:attrNameLst>
                                          <p:attrName>ppt_w</p:attrName>
                                        </p:attrNameLst>
                                      </p:cBhvr>
                                      <p:tavLst>
                                        <p:tav tm="0">
                                          <p:val>
                                            <p:fltVal val="0"/>
                                          </p:val>
                                        </p:tav>
                                        <p:tav tm="100000">
                                          <p:val>
                                            <p:strVal val="#ppt_w"/>
                                          </p:val>
                                        </p:tav>
                                      </p:tavLst>
                                    </p:anim>
                                    <p:anim calcmode="lin" valueType="num">
                                      <p:cBhvr>
                                        <p:cTn id="150" dur="500" fill="hold"/>
                                        <p:tgtEl>
                                          <p:spTgt spid="26"/>
                                        </p:tgtEl>
                                        <p:attrNameLst>
                                          <p:attrName>ppt_h</p:attrName>
                                        </p:attrNameLst>
                                      </p:cBhvr>
                                      <p:tavLst>
                                        <p:tav tm="0">
                                          <p:val>
                                            <p:fltVal val="0"/>
                                          </p:val>
                                        </p:tav>
                                        <p:tav tm="100000">
                                          <p:val>
                                            <p:strVal val="#ppt_h"/>
                                          </p:val>
                                        </p:tav>
                                      </p:tavLst>
                                    </p:anim>
                                    <p:animEffect transition="in" filter="fade">
                                      <p:cBhvr>
                                        <p:cTn id="151" dur="500"/>
                                        <p:tgtEl>
                                          <p:spTgt spid="26"/>
                                        </p:tgtEl>
                                      </p:cBhvr>
                                    </p:animEffect>
                                  </p:childTnLst>
                                </p:cTn>
                              </p:par>
                            </p:childTnLst>
                          </p:cTn>
                        </p:par>
                      </p:childTnLst>
                    </p:cTn>
                  </p:par>
                  <p:par>
                    <p:cTn id="152" fill="hold">
                      <p:stCondLst>
                        <p:cond delay="indefinite"/>
                      </p:stCondLst>
                      <p:childTnLst>
                        <p:par>
                          <p:cTn id="153" fill="hold">
                            <p:stCondLst>
                              <p:cond delay="0"/>
                            </p:stCondLst>
                            <p:childTnLst>
                              <p:par>
                                <p:cTn id="154" presetID="31" presetClass="entr" presetSubtype="0" fill="hold" grpId="0" nodeType="clickEffect">
                                  <p:stCondLst>
                                    <p:cond delay="0"/>
                                  </p:stCondLst>
                                  <p:childTnLst>
                                    <p:set>
                                      <p:cBhvr>
                                        <p:cTn id="155" dur="1" fill="hold">
                                          <p:stCondLst>
                                            <p:cond delay="0"/>
                                          </p:stCondLst>
                                        </p:cTn>
                                        <p:tgtEl>
                                          <p:spTgt spid="7"/>
                                        </p:tgtEl>
                                        <p:attrNameLst>
                                          <p:attrName>style.visibility</p:attrName>
                                        </p:attrNameLst>
                                      </p:cBhvr>
                                      <p:to>
                                        <p:strVal val="visible"/>
                                      </p:to>
                                    </p:set>
                                    <p:anim calcmode="lin" valueType="num">
                                      <p:cBhvr>
                                        <p:cTn id="156" dur="1000" fill="hold"/>
                                        <p:tgtEl>
                                          <p:spTgt spid="7"/>
                                        </p:tgtEl>
                                        <p:attrNameLst>
                                          <p:attrName>ppt_w</p:attrName>
                                        </p:attrNameLst>
                                      </p:cBhvr>
                                      <p:tavLst>
                                        <p:tav tm="0">
                                          <p:val>
                                            <p:fltVal val="0"/>
                                          </p:val>
                                        </p:tav>
                                        <p:tav tm="100000">
                                          <p:val>
                                            <p:strVal val="#ppt_w"/>
                                          </p:val>
                                        </p:tav>
                                      </p:tavLst>
                                    </p:anim>
                                    <p:anim calcmode="lin" valueType="num">
                                      <p:cBhvr>
                                        <p:cTn id="157" dur="1000" fill="hold"/>
                                        <p:tgtEl>
                                          <p:spTgt spid="7"/>
                                        </p:tgtEl>
                                        <p:attrNameLst>
                                          <p:attrName>ppt_h</p:attrName>
                                        </p:attrNameLst>
                                      </p:cBhvr>
                                      <p:tavLst>
                                        <p:tav tm="0">
                                          <p:val>
                                            <p:fltVal val="0"/>
                                          </p:val>
                                        </p:tav>
                                        <p:tav tm="100000">
                                          <p:val>
                                            <p:strVal val="#ppt_h"/>
                                          </p:val>
                                        </p:tav>
                                      </p:tavLst>
                                    </p:anim>
                                    <p:anim calcmode="lin" valueType="num">
                                      <p:cBhvr>
                                        <p:cTn id="158" dur="1000" fill="hold"/>
                                        <p:tgtEl>
                                          <p:spTgt spid="7"/>
                                        </p:tgtEl>
                                        <p:attrNameLst>
                                          <p:attrName>style.rotation</p:attrName>
                                        </p:attrNameLst>
                                      </p:cBhvr>
                                      <p:tavLst>
                                        <p:tav tm="0">
                                          <p:val>
                                            <p:fltVal val="90"/>
                                          </p:val>
                                        </p:tav>
                                        <p:tav tm="100000">
                                          <p:val>
                                            <p:fltVal val="0"/>
                                          </p:val>
                                        </p:tav>
                                      </p:tavLst>
                                    </p:anim>
                                    <p:animEffect transition="in" filter="fade">
                                      <p:cBhvr>
                                        <p:cTn id="159" dur="1000"/>
                                        <p:tgtEl>
                                          <p:spTgt spid="7"/>
                                        </p:tgtEl>
                                      </p:cBhvr>
                                    </p:animEffect>
                                  </p:childTnLst>
                                </p:cTn>
                              </p:par>
                              <p:par>
                                <p:cTn id="160" presetID="31" presetClass="entr" presetSubtype="0" fill="hold" grpId="0" nodeType="withEffect">
                                  <p:stCondLst>
                                    <p:cond delay="0"/>
                                  </p:stCondLst>
                                  <p:childTnLst>
                                    <p:set>
                                      <p:cBhvr>
                                        <p:cTn id="161" dur="1" fill="hold">
                                          <p:stCondLst>
                                            <p:cond delay="0"/>
                                          </p:stCondLst>
                                        </p:cTn>
                                        <p:tgtEl>
                                          <p:spTgt spid="28"/>
                                        </p:tgtEl>
                                        <p:attrNameLst>
                                          <p:attrName>style.visibility</p:attrName>
                                        </p:attrNameLst>
                                      </p:cBhvr>
                                      <p:to>
                                        <p:strVal val="visible"/>
                                      </p:to>
                                    </p:set>
                                    <p:anim calcmode="lin" valueType="num">
                                      <p:cBhvr>
                                        <p:cTn id="162" dur="1000" fill="hold"/>
                                        <p:tgtEl>
                                          <p:spTgt spid="28"/>
                                        </p:tgtEl>
                                        <p:attrNameLst>
                                          <p:attrName>ppt_w</p:attrName>
                                        </p:attrNameLst>
                                      </p:cBhvr>
                                      <p:tavLst>
                                        <p:tav tm="0">
                                          <p:val>
                                            <p:fltVal val="0"/>
                                          </p:val>
                                        </p:tav>
                                        <p:tav tm="100000">
                                          <p:val>
                                            <p:strVal val="#ppt_w"/>
                                          </p:val>
                                        </p:tav>
                                      </p:tavLst>
                                    </p:anim>
                                    <p:anim calcmode="lin" valueType="num">
                                      <p:cBhvr>
                                        <p:cTn id="163" dur="1000" fill="hold"/>
                                        <p:tgtEl>
                                          <p:spTgt spid="28"/>
                                        </p:tgtEl>
                                        <p:attrNameLst>
                                          <p:attrName>ppt_h</p:attrName>
                                        </p:attrNameLst>
                                      </p:cBhvr>
                                      <p:tavLst>
                                        <p:tav tm="0">
                                          <p:val>
                                            <p:fltVal val="0"/>
                                          </p:val>
                                        </p:tav>
                                        <p:tav tm="100000">
                                          <p:val>
                                            <p:strVal val="#ppt_h"/>
                                          </p:val>
                                        </p:tav>
                                      </p:tavLst>
                                    </p:anim>
                                    <p:anim calcmode="lin" valueType="num">
                                      <p:cBhvr>
                                        <p:cTn id="164" dur="1000" fill="hold"/>
                                        <p:tgtEl>
                                          <p:spTgt spid="28"/>
                                        </p:tgtEl>
                                        <p:attrNameLst>
                                          <p:attrName>style.rotation</p:attrName>
                                        </p:attrNameLst>
                                      </p:cBhvr>
                                      <p:tavLst>
                                        <p:tav tm="0">
                                          <p:val>
                                            <p:fltVal val="90"/>
                                          </p:val>
                                        </p:tav>
                                        <p:tav tm="100000">
                                          <p:val>
                                            <p:fltVal val="0"/>
                                          </p:val>
                                        </p:tav>
                                      </p:tavLst>
                                    </p:anim>
                                    <p:animEffect transition="in" filter="fade">
                                      <p:cBhvr>
                                        <p:cTn id="165" dur="1000"/>
                                        <p:tgtEl>
                                          <p:spTgt spid="28"/>
                                        </p:tgtEl>
                                      </p:cBhvr>
                                    </p:animEffect>
                                  </p:childTnLst>
                                </p:cTn>
                              </p:par>
                              <p:par>
                                <p:cTn id="166" presetID="31" presetClass="entr" presetSubtype="0" fill="hold" grpId="0" nodeType="withEffect">
                                  <p:stCondLst>
                                    <p:cond delay="0"/>
                                  </p:stCondLst>
                                  <p:childTnLst>
                                    <p:set>
                                      <p:cBhvr>
                                        <p:cTn id="167" dur="1" fill="hold">
                                          <p:stCondLst>
                                            <p:cond delay="0"/>
                                          </p:stCondLst>
                                        </p:cTn>
                                        <p:tgtEl>
                                          <p:spTgt spid="143"/>
                                        </p:tgtEl>
                                        <p:attrNameLst>
                                          <p:attrName>style.visibility</p:attrName>
                                        </p:attrNameLst>
                                      </p:cBhvr>
                                      <p:to>
                                        <p:strVal val="visible"/>
                                      </p:to>
                                    </p:set>
                                    <p:anim calcmode="lin" valueType="num">
                                      <p:cBhvr>
                                        <p:cTn id="168" dur="1000" fill="hold"/>
                                        <p:tgtEl>
                                          <p:spTgt spid="143"/>
                                        </p:tgtEl>
                                        <p:attrNameLst>
                                          <p:attrName>ppt_w</p:attrName>
                                        </p:attrNameLst>
                                      </p:cBhvr>
                                      <p:tavLst>
                                        <p:tav tm="0">
                                          <p:val>
                                            <p:fltVal val="0"/>
                                          </p:val>
                                        </p:tav>
                                        <p:tav tm="100000">
                                          <p:val>
                                            <p:strVal val="#ppt_w"/>
                                          </p:val>
                                        </p:tav>
                                      </p:tavLst>
                                    </p:anim>
                                    <p:anim calcmode="lin" valueType="num">
                                      <p:cBhvr>
                                        <p:cTn id="169" dur="1000" fill="hold"/>
                                        <p:tgtEl>
                                          <p:spTgt spid="143"/>
                                        </p:tgtEl>
                                        <p:attrNameLst>
                                          <p:attrName>ppt_h</p:attrName>
                                        </p:attrNameLst>
                                      </p:cBhvr>
                                      <p:tavLst>
                                        <p:tav tm="0">
                                          <p:val>
                                            <p:fltVal val="0"/>
                                          </p:val>
                                        </p:tav>
                                        <p:tav tm="100000">
                                          <p:val>
                                            <p:strVal val="#ppt_h"/>
                                          </p:val>
                                        </p:tav>
                                      </p:tavLst>
                                    </p:anim>
                                    <p:anim calcmode="lin" valueType="num">
                                      <p:cBhvr>
                                        <p:cTn id="170" dur="1000" fill="hold"/>
                                        <p:tgtEl>
                                          <p:spTgt spid="143"/>
                                        </p:tgtEl>
                                        <p:attrNameLst>
                                          <p:attrName>style.rotation</p:attrName>
                                        </p:attrNameLst>
                                      </p:cBhvr>
                                      <p:tavLst>
                                        <p:tav tm="0">
                                          <p:val>
                                            <p:fltVal val="90"/>
                                          </p:val>
                                        </p:tav>
                                        <p:tav tm="100000">
                                          <p:val>
                                            <p:fltVal val="0"/>
                                          </p:val>
                                        </p:tav>
                                      </p:tavLst>
                                    </p:anim>
                                    <p:animEffect transition="in" filter="fade">
                                      <p:cBhvr>
                                        <p:cTn id="171" dur="1000"/>
                                        <p:tgtEl>
                                          <p:spTgt spid="143"/>
                                        </p:tgtEl>
                                      </p:cBhvr>
                                    </p:animEffect>
                                  </p:childTnLst>
                                </p:cTn>
                              </p:par>
                              <p:par>
                                <p:cTn id="172" presetID="31" presetClass="entr" presetSubtype="0" fill="hold" grpId="0" nodeType="withEffect">
                                  <p:stCondLst>
                                    <p:cond delay="0"/>
                                  </p:stCondLst>
                                  <p:childTnLst>
                                    <p:set>
                                      <p:cBhvr>
                                        <p:cTn id="173" dur="1" fill="hold">
                                          <p:stCondLst>
                                            <p:cond delay="0"/>
                                          </p:stCondLst>
                                        </p:cTn>
                                        <p:tgtEl>
                                          <p:spTgt spid="42"/>
                                        </p:tgtEl>
                                        <p:attrNameLst>
                                          <p:attrName>style.visibility</p:attrName>
                                        </p:attrNameLst>
                                      </p:cBhvr>
                                      <p:to>
                                        <p:strVal val="visible"/>
                                      </p:to>
                                    </p:set>
                                    <p:anim calcmode="lin" valueType="num">
                                      <p:cBhvr>
                                        <p:cTn id="174" dur="1000" fill="hold"/>
                                        <p:tgtEl>
                                          <p:spTgt spid="42"/>
                                        </p:tgtEl>
                                        <p:attrNameLst>
                                          <p:attrName>ppt_w</p:attrName>
                                        </p:attrNameLst>
                                      </p:cBhvr>
                                      <p:tavLst>
                                        <p:tav tm="0">
                                          <p:val>
                                            <p:fltVal val="0"/>
                                          </p:val>
                                        </p:tav>
                                        <p:tav tm="100000">
                                          <p:val>
                                            <p:strVal val="#ppt_w"/>
                                          </p:val>
                                        </p:tav>
                                      </p:tavLst>
                                    </p:anim>
                                    <p:anim calcmode="lin" valueType="num">
                                      <p:cBhvr>
                                        <p:cTn id="175" dur="1000" fill="hold"/>
                                        <p:tgtEl>
                                          <p:spTgt spid="42"/>
                                        </p:tgtEl>
                                        <p:attrNameLst>
                                          <p:attrName>ppt_h</p:attrName>
                                        </p:attrNameLst>
                                      </p:cBhvr>
                                      <p:tavLst>
                                        <p:tav tm="0">
                                          <p:val>
                                            <p:fltVal val="0"/>
                                          </p:val>
                                        </p:tav>
                                        <p:tav tm="100000">
                                          <p:val>
                                            <p:strVal val="#ppt_h"/>
                                          </p:val>
                                        </p:tav>
                                      </p:tavLst>
                                    </p:anim>
                                    <p:anim calcmode="lin" valueType="num">
                                      <p:cBhvr>
                                        <p:cTn id="176" dur="1000" fill="hold"/>
                                        <p:tgtEl>
                                          <p:spTgt spid="42"/>
                                        </p:tgtEl>
                                        <p:attrNameLst>
                                          <p:attrName>style.rotation</p:attrName>
                                        </p:attrNameLst>
                                      </p:cBhvr>
                                      <p:tavLst>
                                        <p:tav tm="0">
                                          <p:val>
                                            <p:fltVal val="90"/>
                                          </p:val>
                                        </p:tav>
                                        <p:tav tm="100000">
                                          <p:val>
                                            <p:fltVal val="0"/>
                                          </p:val>
                                        </p:tav>
                                      </p:tavLst>
                                    </p:anim>
                                    <p:animEffect transition="in" filter="fade">
                                      <p:cBhvr>
                                        <p:cTn id="177" dur="1000"/>
                                        <p:tgtEl>
                                          <p:spTgt spid="42"/>
                                        </p:tgtEl>
                                      </p:cBhvr>
                                    </p:animEffect>
                                  </p:childTnLst>
                                </p:cTn>
                              </p:par>
                              <p:par>
                                <p:cTn id="178" presetID="31" presetClass="entr" presetSubtype="0" fill="hold" grpId="0" nodeType="withEffect">
                                  <p:stCondLst>
                                    <p:cond delay="0"/>
                                  </p:stCondLst>
                                  <p:childTnLst>
                                    <p:set>
                                      <p:cBhvr>
                                        <p:cTn id="179" dur="1" fill="hold">
                                          <p:stCondLst>
                                            <p:cond delay="0"/>
                                          </p:stCondLst>
                                        </p:cTn>
                                        <p:tgtEl>
                                          <p:spTgt spid="102"/>
                                        </p:tgtEl>
                                        <p:attrNameLst>
                                          <p:attrName>style.visibility</p:attrName>
                                        </p:attrNameLst>
                                      </p:cBhvr>
                                      <p:to>
                                        <p:strVal val="visible"/>
                                      </p:to>
                                    </p:set>
                                    <p:anim calcmode="lin" valueType="num">
                                      <p:cBhvr>
                                        <p:cTn id="180" dur="1000" fill="hold"/>
                                        <p:tgtEl>
                                          <p:spTgt spid="102"/>
                                        </p:tgtEl>
                                        <p:attrNameLst>
                                          <p:attrName>ppt_w</p:attrName>
                                        </p:attrNameLst>
                                      </p:cBhvr>
                                      <p:tavLst>
                                        <p:tav tm="0">
                                          <p:val>
                                            <p:fltVal val="0"/>
                                          </p:val>
                                        </p:tav>
                                        <p:tav tm="100000">
                                          <p:val>
                                            <p:strVal val="#ppt_w"/>
                                          </p:val>
                                        </p:tav>
                                      </p:tavLst>
                                    </p:anim>
                                    <p:anim calcmode="lin" valueType="num">
                                      <p:cBhvr>
                                        <p:cTn id="181" dur="1000" fill="hold"/>
                                        <p:tgtEl>
                                          <p:spTgt spid="102"/>
                                        </p:tgtEl>
                                        <p:attrNameLst>
                                          <p:attrName>ppt_h</p:attrName>
                                        </p:attrNameLst>
                                      </p:cBhvr>
                                      <p:tavLst>
                                        <p:tav tm="0">
                                          <p:val>
                                            <p:fltVal val="0"/>
                                          </p:val>
                                        </p:tav>
                                        <p:tav tm="100000">
                                          <p:val>
                                            <p:strVal val="#ppt_h"/>
                                          </p:val>
                                        </p:tav>
                                      </p:tavLst>
                                    </p:anim>
                                    <p:anim calcmode="lin" valueType="num">
                                      <p:cBhvr>
                                        <p:cTn id="182" dur="1000" fill="hold"/>
                                        <p:tgtEl>
                                          <p:spTgt spid="102"/>
                                        </p:tgtEl>
                                        <p:attrNameLst>
                                          <p:attrName>style.rotation</p:attrName>
                                        </p:attrNameLst>
                                      </p:cBhvr>
                                      <p:tavLst>
                                        <p:tav tm="0">
                                          <p:val>
                                            <p:fltVal val="90"/>
                                          </p:val>
                                        </p:tav>
                                        <p:tav tm="100000">
                                          <p:val>
                                            <p:fltVal val="0"/>
                                          </p:val>
                                        </p:tav>
                                      </p:tavLst>
                                    </p:anim>
                                    <p:animEffect transition="in" filter="fade">
                                      <p:cBhvr>
                                        <p:cTn id="183" dur="1000"/>
                                        <p:tgtEl>
                                          <p:spTgt spid="102"/>
                                        </p:tgtEl>
                                      </p:cBhvr>
                                    </p:animEffect>
                                  </p:childTnLst>
                                </p:cTn>
                              </p:par>
                              <p:par>
                                <p:cTn id="184" presetID="31" presetClass="entr" presetSubtype="0" fill="hold" grpId="0" nodeType="withEffect">
                                  <p:stCondLst>
                                    <p:cond delay="0"/>
                                  </p:stCondLst>
                                  <p:childTnLst>
                                    <p:set>
                                      <p:cBhvr>
                                        <p:cTn id="185" dur="1" fill="hold">
                                          <p:stCondLst>
                                            <p:cond delay="0"/>
                                          </p:stCondLst>
                                        </p:cTn>
                                        <p:tgtEl>
                                          <p:spTgt spid="145"/>
                                        </p:tgtEl>
                                        <p:attrNameLst>
                                          <p:attrName>style.visibility</p:attrName>
                                        </p:attrNameLst>
                                      </p:cBhvr>
                                      <p:to>
                                        <p:strVal val="visible"/>
                                      </p:to>
                                    </p:set>
                                    <p:anim calcmode="lin" valueType="num">
                                      <p:cBhvr>
                                        <p:cTn id="186" dur="1000" fill="hold"/>
                                        <p:tgtEl>
                                          <p:spTgt spid="145"/>
                                        </p:tgtEl>
                                        <p:attrNameLst>
                                          <p:attrName>ppt_w</p:attrName>
                                        </p:attrNameLst>
                                      </p:cBhvr>
                                      <p:tavLst>
                                        <p:tav tm="0">
                                          <p:val>
                                            <p:fltVal val="0"/>
                                          </p:val>
                                        </p:tav>
                                        <p:tav tm="100000">
                                          <p:val>
                                            <p:strVal val="#ppt_w"/>
                                          </p:val>
                                        </p:tav>
                                      </p:tavLst>
                                    </p:anim>
                                    <p:anim calcmode="lin" valueType="num">
                                      <p:cBhvr>
                                        <p:cTn id="187" dur="1000" fill="hold"/>
                                        <p:tgtEl>
                                          <p:spTgt spid="145"/>
                                        </p:tgtEl>
                                        <p:attrNameLst>
                                          <p:attrName>ppt_h</p:attrName>
                                        </p:attrNameLst>
                                      </p:cBhvr>
                                      <p:tavLst>
                                        <p:tav tm="0">
                                          <p:val>
                                            <p:fltVal val="0"/>
                                          </p:val>
                                        </p:tav>
                                        <p:tav tm="100000">
                                          <p:val>
                                            <p:strVal val="#ppt_h"/>
                                          </p:val>
                                        </p:tav>
                                      </p:tavLst>
                                    </p:anim>
                                    <p:anim calcmode="lin" valueType="num">
                                      <p:cBhvr>
                                        <p:cTn id="188" dur="1000" fill="hold"/>
                                        <p:tgtEl>
                                          <p:spTgt spid="145"/>
                                        </p:tgtEl>
                                        <p:attrNameLst>
                                          <p:attrName>style.rotation</p:attrName>
                                        </p:attrNameLst>
                                      </p:cBhvr>
                                      <p:tavLst>
                                        <p:tav tm="0">
                                          <p:val>
                                            <p:fltVal val="90"/>
                                          </p:val>
                                        </p:tav>
                                        <p:tav tm="100000">
                                          <p:val>
                                            <p:fltVal val="0"/>
                                          </p:val>
                                        </p:tav>
                                      </p:tavLst>
                                    </p:anim>
                                    <p:animEffect transition="in" filter="fade">
                                      <p:cBhvr>
                                        <p:cTn id="189" dur="1000"/>
                                        <p:tgtEl>
                                          <p:spTgt spid="145"/>
                                        </p:tgtEl>
                                      </p:cBhvr>
                                    </p:animEffect>
                                  </p:childTnLst>
                                </p:cTn>
                              </p:par>
                              <p:par>
                                <p:cTn id="190" presetID="31" presetClass="entr" presetSubtype="0"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 calcmode="lin" valueType="num">
                                      <p:cBhvr>
                                        <p:cTn id="192" dur="1000" fill="hold"/>
                                        <p:tgtEl>
                                          <p:spTgt spid="31"/>
                                        </p:tgtEl>
                                        <p:attrNameLst>
                                          <p:attrName>ppt_w</p:attrName>
                                        </p:attrNameLst>
                                      </p:cBhvr>
                                      <p:tavLst>
                                        <p:tav tm="0">
                                          <p:val>
                                            <p:fltVal val="0"/>
                                          </p:val>
                                        </p:tav>
                                        <p:tav tm="100000">
                                          <p:val>
                                            <p:strVal val="#ppt_w"/>
                                          </p:val>
                                        </p:tav>
                                      </p:tavLst>
                                    </p:anim>
                                    <p:anim calcmode="lin" valueType="num">
                                      <p:cBhvr>
                                        <p:cTn id="193" dur="1000" fill="hold"/>
                                        <p:tgtEl>
                                          <p:spTgt spid="31"/>
                                        </p:tgtEl>
                                        <p:attrNameLst>
                                          <p:attrName>ppt_h</p:attrName>
                                        </p:attrNameLst>
                                      </p:cBhvr>
                                      <p:tavLst>
                                        <p:tav tm="0">
                                          <p:val>
                                            <p:fltVal val="0"/>
                                          </p:val>
                                        </p:tav>
                                        <p:tav tm="100000">
                                          <p:val>
                                            <p:strVal val="#ppt_h"/>
                                          </p:val>
                                        </p:tav>
                                      </p:tavLst>
                                    </p:anim>
                                    <p:anim calcmode="lin" valueType="num">
                                      <p:cBhvr>
                                        <p:cTn id="194" dur="1000" fill="hold"/>
                                        <p:tgtEl>
                                          <p:spTgt spid="31"/>
                                        </p:tgtEl>
                                        <p:attrNameLst>
                                          <p:attrName>style.rotation</p:attrName>
                                        </p:attrNameLst>
                                      </p:cBhvr>
                                      <p:tavLst>
                                        <p:tav tm="0">
                                          <p:val>
                                            <p:fltVal val="90"/>
                                          </p:val>
                                        </p:tav>
                                        <p:tav tm="100000">
                                          <p:val>
                                            <p:fltVal val="0"/>
                                          </p:val>
                                        </p:tav>
                                      </p:tavLst>
                                    </p:anim>
                                    <p:animEffect transition="in" filter="fade">
                                      <p:cBhvr>
                                        <p:cTn id="195" dur="1000"/>
                                        <p:tgtEl>
                                          <p:spTgt spid="31"/>
                                        </p:tgtEl>
                                      </p:cBhvr>
                                    </p:animEffect>
                                  </p:childTnLst>
                                </p:cTn>
                              </p:par>
                              <p:par>
                                <p:cTn id="196" presetID="31" presetClass="entr" presetSubtype="0" fill="hold" grpId="0" nodeType="withEffect">
                                  <p:stCondLst>
                                    <p:cond delay="0"/>
                                  </p:stCondLst>
                                  <p:childTnLst>
                                    <p:set>
                                      <p:cBhvr>
                                        <p:cTn id="197" dur="1" fill="hold">
                                          <p:stCondLst>
                                            <p:cond delay="0"/>
                                          </p:stCondLst>
                                        </p:cTn>
                                        <p:tgtEl>
                                          <p:spTgt spid="147"/>
                                        </p:tgtEl>
                                        <p:attrNameLst>
                                          <p:attrName>style.visibility</p:attrName>
                                        </p:attrNameLst>
                                      </p:cBhvr>
                                      <p:to>
                                        <p:strVal val="visible"/>
                                      </p:to>
                                    </p:set>
                                    <p:anim calcmode="lin" valueType="num">
                                      <p:cBhvr>
                                        <p:cTn id="198" dur="1000" fill="hold"/>
                                        <p:tgtEl>
                                          <p:spTgt spid="147"/>
                                        </p:tgtEl>
                                        <p:attrNameLst>
                                          <p:attrName>ppt_w</p:attrName>
                                        </p:attrNameLst>
                                      </p:cBhvr>
                                      <p:tavLst>
                                        <p:tav tm="0">
                                          <p:val>
                                            <p:fltVal val="0"/>
                                          </p:val>
                                        </p:tav>
                                        <p:tav tm="100000">
                                          <p:val>
                                            <p:strVal val="#ppt_w"/>
                                          </p:val>
                                        </p:tav>
                                      </p:tavLst>
                                    </p:anim>
                                    <p:anim calcmode="lin" valueType="num">
                                      <p:cBhvr>
                                        <p:cTn id="199" dur="1000" fill="hold"/>
                                        <p:tgtEl>
                                          <p:spTgt spid="147"/>
                                        </p:tgtEl>
                                        <p:attrNameLst>
                                          <p:attrName>ppt_h</p:attrName>
                                        </p:attrNameLst>
                                      </p:cBhvr>
                                      <p:tavLst>
                                        <p:tav tm="0">
                                          <p:val>
                                            <p:fltVal val="0"/>
                                          </p:val>
                                        </p:tav>
                                        <p:tav tm="100000">
                                          <p:val>
                                            <p:strVal val="#ppt_h"/>
                                          </p:val>
                                        </p:tav>
                                      </p:tavLst>
                                    </p:anim>
                                    <p:anim calcmode="lin" valueType="num">
                                      <p:cBhvr>
                                        <p:cTn id="200" dur="1000" fill="hold"/>
                                        <p:tgtEl>
                                          <p:spTgt spid="147"/>
                                        </p:tgtEl>
                                        <p:attrNameLst>
                                          <p:attrName>style.rotation</p:attrName>
                                        </p:attrNameLst>
                                      </p:cBhvr>
                                      <p:tavLst>
                                        <p:tav tm="0">
                                          <p:val>
                                            <p:fltVal val="90"/>
                                          </p:val>
                                        </p:tav>
                                        <p:tav tm="100000">
                                          <p:val>
                                            <p:fltVal val="0"/>
                                          </p:val>
                                        </p:tav>
                                      </p:tavLst>
                                    </p:anim>
                                    <p:animEffect transition="in" filter="fade">
                                      <p:cBhvr>
                                        <p:cTn id="201" dur="1000"/>
                                        <p:tgtEl>
                                          <p:spTgt spid="147"/>
                                        </p:tgtEl>
                                      </p:cBhvr>
                                    </p:animEffect>
                                  </p:childTnLst>
                                </p:cTn>
                              </p:par>
                              <p:par>
                                <p:cTn id="202" presetID="31" presetClass="entr" presetSubtype="0" fill="hold" grpId="0" nodeType="withEffect">
                                  <p:stCondLst>
                                    <p:cond delay="0"/>
                                  </p:stCondLst>
                                  <p:childTnLst>
                                    <p:set>
                                      <p:cBhvr>
                                        <p:cTn id="203" dur="1" fill="hold">
                                          <p:stCondLst>
                                            <p:cond delay="0"/>
                                          </p:stCondLst>
                                        </p:cTn>
                                        <p:tgtEl>
                                          <p:spTgt spid="33"/>
                                        </p:tgtEl>
                                        <p:attrNameLst>
                                          <p:attrName>style.visibility</p:attrName>
                                        </p:attrNameLst>
                                      </p:cBhvr>
                                      <p:to>
                                        <p:strVal val="visible"/>
                                      </p:to>
                                    </p:set>
                                    <p:anim calcmode="lin" valueType="num">
                                      <p:cBhvr>
                                        <p:cTn id="204" dur="1000" fill="hold"/>
                                        <p:tgtEl>
                                          <p:spTgt spid="33"/>
                                        </p:tgtEl>
                                        <p:attrNameLst>
                                          <p:attrName>ppt_w</p:attrName>
                                        </p:attrNameLst>
                                      </p:cBhvr>
                                      <p:tavLst>
                                        <p:tav tm="0">
                                          <p:val>
                                            <p:fltVal val="0"/>
                                          </p:val>
                                        </p:tav>
                                        <p:tav tm="100000">
                                          <p:val>
                                            <p:strVal val="#ppt_w"/>
                                          </p:val>
                                        </p:tav>
                                      </p:tavLst>
                                    </p:anim>
                                    <p:anim calcmode="lin" valueType="num">
                                      <p:cBhvr>
                                        <p:cTn id="205" dur="1000" fill="hold"/>
                                        <p:tgtEl>
                                          <p:spTgt spid="33"/>
                                        </p:tgtEl>
                                        <p:attrNameLst>
                                          <p:attrName>ppt_h</p:attrName>
                                        </p:attrNameLst>
                                      </p:cBhvr>
                                      <p:tavLst>
                                        <p:tav tm="0">
                                          <p:val>
                                            <p:fltVal val="0"/>
                                          </p:val>
                                        </p:tav>
                                        <p:tav tm="100000">
                                          <p:val>
                                            <p:strVal val="#ppt_h"/>
                                          </p:val>
                                        </p:tav>
                                      </p:tavLst>
                                    </p:anim>
                                    <p:anim calcmode="lin" valueType="num">
                                      <p:cBhvr>
                                        <p:cTn id="206" dur="1000" fill="hold"/>
                                        <p:tgtEl>
                                          <p:spTgt spid="33"/>
                                        </p:tgtEl>
                                        <p:attrNameLst>
                                          <p:attrName>style.rotation</p:attrName>
                                        </p:attrNameLst>
                                      </p:cBhvr>
                                      <p:tavLst>
                                        <p:tav tm="0">
                                          <p:val>
                                            <p:fltVal val="90"/>
                                          </p:val>
                                        </p:tav>
                                        <p:tav tm="100000">
                                          <p:val>
                                            <p:fltVal val="0"/>
                                          </p:val>
                                        </p:tav>
                                      </p:tavLst>
                                    </p:anim>
                                    <p:animEffect transition="in" filter="fade">
                                      <p:cBhvr>
                                        <p:cTn id="207" dur="1000"/>
                                        <p:tgtEl>
                                          <p:spTgt spid="33"/>
                                        </p:tgtEl>
                                      </p:cBhvr>
                                    </p:animEffect>
                                  </p:childTnLst>
                                </p:cTn>
                              </p:par>
                              <p:par>
                                <p:cTn id="208" presetID="31" presetClass="entr" presetSubtype="0" fill="hold" grpId="0" nodeType="withEffect">
                                  <p:stCondLst>
                                    <p:cond delay="0"/>
                                  </p:stCondLst>
                                  <p:childTnLst>
                                    <p:set>
                                      <p:cBhvr>
                                        <p:cTn id="209" dur="1" fill="hold">
                                          <p:stCondLst>
                                            <p:cond delay="0"/>
                                          </p:stCondLst>
                                        </p:cTn>
                                        <p:tgtEl>
                                          <p:spTgt spid="35"/>
                                        </p:tgtEl>
                                        <p:attrNameLst>
                                          <p:attrName>style.visibility</p:attrName>
                                        </p:attrNameLst>
                                      </p:cBhvr>
                                      <p:to>
                                        <p:strVal val="visible"/>
                                      </p:to>
                                    </p:set>
                                    <p:anim calcmode="lin" valueType="num">
                                      <p:cBhvr>
                                        <p:cTn id="210" dur="1000" fill="hold"/>
                                        <p:tgtEl>
                                          <p:spTgt spid="35"/>
                                        </p:tgtEl>
                                        <p:attrNameLst>
                                          <p:attrName>ppt_w</p:attrName>
                                        </p:attrNameLst>
                                      </p:cBhvr>
                                      <p:tavLst>
                                        <p:tav tm="0">
                                          <p:val>
                                            <p:fltVal val="0"/>
                                          </p:val>
                                        </p:tav>
                                        <p:tav tm="100000">
                                          <p:val>
                                            <p:strVal val="#ppt_w"/>
                                          </p:val>
                                        </p:tav>
                                      </p:tavLst>
                                    </p:anim>
                                    <p:anim calcmode="lin" valueType="num">
                                      <p:cBhvr>
                                        <p:cTn id="211" dur="1000" fill="hold"/>
                                        <p:tgtEl>
                                          <p:spTgt spid="35"/>
                                        </p:tgtEl>
                                        <p:attrNameLst>
                                          <p:attrName>ppt_h</p:attrName>
                                        </p:attrNameLst>
                                      </p:cBhvr>
                                      <p:tavLst>
                                        <p:tav tm="0">
                                          <p:val>
                                            <p:fltVal val="0"/>
                                          </p:val>
                                        </p:tav>
                                        <p:tav tm="100000">
                                          <p:val>
                                            <p:strVal val="#ppt_h"/>
                                          </p:val>
                                        </p:tav>
                                      </p:tavLst>
                                    </p:anim>
                                    <p:anim calcmode="lin" valueType="num">
                                      <p:cBhvr>
                                        <p:cTn id="212" dur="1000" fill="hold"/>
                                        <p:tgtEl>
                                          <p:spTgt spid="35"/>
                                        </p:tgtEl>
                                        <p:attrNameLst>
                                          <p:attrName>style.rotation</p:attrName>
                                        </p:attrNameLst>
                                      </p:cBhvr>
                                      <p:tavLst>
                                        <p:tav tm="0">
                                          <p:val>
                                            <p:fltVal val="90"/>
                                          </p:val>
                                        </p:tav>
                                        <p:tav tm="100000">
                                          <p:val>
                                            <p:fltVal val="0"/>
                                          </p:val>
                                        </p:tav>
                                      </p:tavLst>
                                    </p:anim>
                                    <p:animEffect transition="in" filter="fade">
                                      <p:cBhvr>
                                        <p:cTn id="213" dur="1000"/>
                                        <p:tgtEl>
                                          <p:spTgt spid="35"/>
                                        </p:tgtEl>
                                      </p:cBhvr>
                                    </p:animEffect>
                                  </p:childTnLst>
                                </p:cTn>
                              </p:par>
                              <p:par>
                                <p:cTn id="214" presetID="31" presetClass="entr" presetSubtype="0" fill="hold" grpId="0" nodeType="withEffect">
                                  <p:stCondLst>
                                    <p:cond delay="0"/>
                                  </p:stCondLst>
                                  <p:childTnLst>
                                    <p:set>
                                      <p:cBhvr>
                                        <p:cTn id="215" dur="1" fill="hold">
                                          <p:stCondLst>
                                            <p:cond delay="0"/>
                                          </p:stCondLst>
                                        </p:cTn>
                                        <p:tgtEl>
                                          <p:spTgt spid="148"/>
                                        </p:tgtEl>
                                        <p:attrNameLst>
                                          <p:attrName>style.visibility</p:attrName>
                                        </p:attrNameLst>
                                      </p:cBhvr>
                                      <p:to>
                                        <p:strVal val="visible"/>
                                      </p:to>
                                    </p:set>
                                    <p:anim calcmode="lin" valueType="num">
                                      <p:cBhvr>
                                        <p:cTn id="216" dur="1000" fill="hold"/>
                                        <p:tgtEl>
                                          <p:spTgt spid="148"/>
                                        </p:tgtEl>
                                        <p:attrNameLst>
                                          <p:attrName>ppt_w</p:attrName>
                                        </p:attrNameLst>
                                      </p:cBhvr>
                                      <p:tavLst>
                                        <p:tav tm="0">
                                          <p:val>
                                            <p:fltVal val="0"/>
                                          </p:val>
                                        </p:tav>
                                        <p:tav tm="100000">
                                          <p:val>
                                            <p:strVal val="#ppt_w"/>
                                          </p:val>
                                        </p:tav>
                                      </p:tavLst>
                                    </p:anim>
                                    <p:anim calcmode="lin" valueType="num">
                                      <p:cBhvr>
                                        <p:cTn id="217" dur="1000" fill="hold"/>
                                        <p:tgtEl>
                                          <p:spTgt spid="148"/>
                                        </p:tgtEl>
                                        <p:attrNameLst>
                                          <p:attrName>ppt_h</p:attrName>
                                        </p:attrNameLst>
                                      </p:cBhvr>
                                      <p:tavLst>
                                        <p:tav tm="0">
                                          <p:val>
                                            <p:fltVal val="0"/>
                                          </p:val>
                                        </p:tav>
                                        <p:tav tm="100000">
                                          <p:val>
                                            <p:strVal val="#ppt_h"/>
                                          </p:val>
                                        </p:tav>
                                      </p:tavLst>
                                    </p:anim>
                                    <p:anim calcmode="lin" valueType="num">
                                      <p:cBhvr>
                                        <p:cTn id="218" dur="1000" fill="hold"/>
                                        <p:tgtEl>
                                          <p:spTgt spid="148"/>
                                        </p:tgtEl>
                                        <p:attrNameLst>
                                          <p:attrName>style.rotation</p:attrName>
                                        </p:attrNameLst>
                                      </p:cBhvr>
                                      <p:tavLst>
                                        <p:tav tm="0">
                                          <p:val>
                                            <p:fltVal val="90"/>
                                          </p:val>
                                        </p:tav>
                                        <p:tav tm="100000">
                                          <p:val>
                                            <p:fltVal val="0"/>
                                          </p:val>
                                        </p:tav>
                                      </p:tavLst>
                                    </p:anim>
                                    <p:animEffect transition="in" filter="fade">
                                      <p:cBhvr>
                                        <p:cTn id="219" dur="1000"/>
                                        <p:tgtEl>
                                          <p:spTgt spid="148"/>
                                        </p:tgtEl>
                                      </p:cBhvr>
                                    </p:animEffect>
                                  </p:childTnLst>
                                </p:cTn>
                              </p:par>
                              <p:par>
                                <p:cTn id="220" presetID="31" presetClass="entr" presetSubtype="0" fill="hold" grpId="0" nodeType="withEffect">
                                  <p:stCondLst>
                                    <p:cond delay="0"/>
                                  </p:stCondLst>
                                  <p:childTnLst>
                                    <p:set>
                                      <p:cBhvr>
                                        <p:cTn id="221" dur="1" fill="hold">
                                          <p:stCondLst>
                                            <p:cond delay="0"/>
                                          </p:stCondLst>
                                        </p:cTn>
                                        <p:tgtEl>
                                          <p:spTgt spid="32"/>
                                        </p:tgtEl>
                                        <p:attrNameLst>
                                          <p:attrName>style.visibility</p:attrName>
                                        </p:attrNameLst>
                                      </p:cBhvr>
                                      <p:to>
                                        <p:strVal val="visible"/>
                                      </p:to>
                                    </p:set>
                                    <p:anim calcmode="lin" valueType="num">
                                      <p:cBhvr>
                                        <p:cTn id="222" dur="1000" fill="hold"/>
                                        <p:tgtEl>
                                          <p:spTgt spid="32"/>
                                        </p:tgtEl>
                                        <p:attrNameLst>
                                          <p:attrName>ppt_w</p:attrName>
                                        </p:attrNameLst>
                                      </p:cBhvr>
                                      <p:tavLst>
                                        <p:tav tm="0">
                                          <p:val>
                                            <p:fltVal val="0"/>
                                          </p:val>
                                        </p:tav>
                                        <p:tav tm="100000">
                                          <p:val>
                                            <p:strVal val="#ppt_w"/>
                                          </p:val>
                                        </p:tav>
                                      </p:tavLst>
                                    </p:anim>
                                    <p:anim calcmode="lin" valueType="num">
                                      <p:cBhvr>
                                        <p:cTn id="223" dur="1000" fill="hold"/>
                                        <p:tgtEl>
                                          <p:spTgt spid="32"/>
                                        </p:tgtEl>
                                        <p:attrNameLst>
                                          <p:attrName>ppt_h</p:attrName>
                                        </p:attrNameLst>
                                      </p:cBhvr>
                                      <p:tavLst>
                                        <p:tav tm="0">
                                          <p:val>
                                            <p:fltVal val="0"/>
                                          </p:val>
                                        </p:tav>
                                        <p:tav tm="100000">
                                          <p:val>
                                            <p:strVal val="#ppt_h"/>
                                          </p:val>
                                        </p:tav>
                                      </p:tavLst>
                                    </p:anim>
                                    <p:anim calcmode="lin" valueType="num">
                                      <p:cBhvr>
                                        <p:cTn id="224" dur="1000" fill="hold"/>
                                        <p:tgtEl>
                                          <p:spTgt spid="32"/>
                                        </p:tgtEl>
                                        <p:attrNameLst>
                                          <p:attrName>style.rotation</p:attrName>
                                        </p:attrNameLst>
                                      </p:cBhvr>
                                      <p:tavLst>
                                        <p:tav tm="0">
                                          <p:val>
                                            <p:fltVal val="90"/>
                                          </p:val>
                                        </p:tav>
                                        <p:tav tm="100000">
                                          <p:val>
                                            <p:fltVal val="0"/>
                                          </p:val>
                                        </p:tav>
                                      </p:tavLst>
                                    </p:anim>
                                    <p:animEffect transition="in" filter="fade">
                                      <p:cBhvr>
                                        <p:cTn id="225" dur="1000"/>
                                        <p:tgtEl>
                                          <p:spTgt spid="32"/>
                                        </p:tgtEl>
                                      </p:cBhvr>
                                    </p:animEffect>
                                  </p:childTnLst>
                                </p:cTn>
                              </p:par>
                              <p:par>
                                <p:cTn id="226" presetID="31" presetClass="entr" presetSubtype="0" fill="hold" grpId="0" nodeType="withEffect">
                                  <p:stCondLst>
                                    <p:cond delay="0"/>
                                  </p:stCondLst>
                                  <p:childTnLst>
                                    <p:set>
                                      <p:cBhvr>
                                        <p:cTn id="227" dur="1" fill="hold">
                                          <p:stCondLst>
                                            <p:cond delay="0"/>
                                          </p:stCondLst>
                                        </p:cTn>
                                        <p:tgtEl>
                                          <p:spTgt spid="150"/>
                                        </p:tgtEl>
                                        <p:attrNameLst>
                                          <p:attrName>style.visibility</p:attrName>
                                        </p:attrNameLst>
                                      </p:cBhvr>
                                      <p:to>
                                        <p:strVal val="visible"/>
                                      </p:to>
                                    </p:set>
                                    <p:anim calcmode="lin" valueType="num">
                                      <p:cBhvr>
                                        <p:cTn id="228" dur="1000" fill="hold"/>
                                        <p:tgtEl>
                                          <p:spTgt spid="150"/>
                                        </p:tgtEl>
                                        <p:attrNameLst>
                                          <p:attrName>ppt_w</p:attrName>
                                        </p:attrNameLst>
                                      </p:cBhvr>
                                      <p:tavLst>
                                        <p:tav tm="0">
                                          <p:val>
                                            <p:fltVal val="0"/>
                                          </p:val>
                                        </p:tav>
                                        <p:tav tm="100000">
                                          <p:val>
                                            <p:strVal val="#ppt_w"/>
                                          </p:val>
                                        </p:tav>
                                      </p:tavLst>
                                    </p:anim>
                                    <p:anim calcmode="lin" valueType="num">
                                      <p:cBhvr>
                                        <p:cTn id="229" dur="1000" fill="hold"/>
                                        <p:tgtEl>
                                          <p:spTgt spid="150"/>
                                        </p:tgtEl>
                                        <p:attrNameLst>
                                          <p:attrName>ppt_h</p:attrName>
                                        </p:attrNameLst>
                                      </p:cBhvr>
                                      <p:tavLst>
                                        <p:tav tm="0">
                                          <p:val>
                                            <p:fltVal val="0"/>
                                          </p:val>
                                        </p:tav>
                                        <p:tav tm="100000">
                                          <p:val>
                                            <p:strVal val="#ppt_h"/>
                                          </p:val>
                                        </p:tav>
                                      </p:tavLst>
                                    </p:anim>
                                    <p:anim calcmode="lin" valueType="num">
                                      <p:cBhvr>
                                        <p:cTn id="230" dur="1000" fill="hold"/>
                                        <p:tgtEl>
                                          <p:spTgt spid="150"/>
                                        </p:tgtEl>
                                        <p:attrNameLst>
                                          <p:attrName>style.rotation</p:attrName>
                                        </p:attrNameLst>
                                      </p:cBhvr>
                                      <p:tavLst>
                                        <p:tav tm="0">
                                          <p:val>
                                            <p:fltVal val="90"/>
                                          </p:val>
                                        </p:tav>
                                        <p:tav tm="100000">
                                          <p:val>
                                            <p:fltVal val="0"/>
                                          </p:val>
                                        </p:tav>
                                      </p:tavLst>
                                    </p:anim>
                                    <p:animEffect transition="in" filter="fade">
                                      <p:cBhvr>
                                        <p:cTn id="231" dur="1000"/>
                                        <p:tgtEl>
                                          <p:spTgt spid="150"/>
                                        </p:tgtEl>
                                      </p:cBhvr>
                                    </p:animEffect>
                                  </p:childTnLst>
                                </p:cTn>
                              </p:par>
                              <p:par>
                                <p:cTn id="232" presetID="31" presetClass="entr" presetSubtype="0" fill="hold" grpId="0" nodeType="withEffect">
                                  <p:stCondLst>
                                    <p:cond delay="0"/>
                                  </p:stCondLst>
                                  <p:childTnLst>
                                    <p:set>
                                      <p:cBhvr>
                                        <p:cTn id="233" dur="1" fill="hold">
                                          <p:stCondLst>
                                            <p:cond delay="0"/>
                                          </p:stCondLst>
                                        </p:cTn>
                                        <p:tgtEl>
                                          <p:spTgt spid="41"/>
                                        </p:tgtEl>
                                        <p:attrNameLst>
                                          <p:attrName>style.visibility</p:attrName>
                                        </p:attrNameLst>
                                      </p:cBhvr>
                                      <p:to>
                                        <p:strVal val="visible"/>
                                      </p:to>
                                    </p:set>
                                    <p:anim calcmode="lin" valueType="num">
                                      <p:cBhvr>
                                        <p:cTn id="234" dur="1000" fill="hold"/>
                                        <p:tgtEl>
                                          <p:spTgt spid="41"/>
                                        </p:tgtEl>
                                        <p:attrNameLst>
                                          <p:attrName>ppt_w</p:attrName>
                                        </p:attrNameLst>
                                      </p:cBhvr>
                                      <p:tavLst>
                                        <p:tav tm="0">
                                          <p:val>
                                            <p:fltVal val="0"/>
                                          </p:val>
                                        </p:tav>
                                        <p:tav tm="100000">
                                          <p:val>
                                            <p:strVal val="#ppt_w"/>
                                          </p:val>
                                        </p:tav>
                                      </p:tavLst>
                                    </p:anim>
                                    <p:anim calcmode="lin" valueType="num">
                                      <p:cBhvr>
                                        <p:cTn id="235" dur="1000" fill="hold"/>
                                        <p:tgtEl>
                                          <p:spTgt spid="41"/>
                                        </p:tgtEl>
                                        <p:attrNameLst>
                                          <p:attrName>ppt_h</p:attrName>
                                        </p:attrNameLst>
                                      </p:cBhvr>
                                      <p:tavLst>
                                        <p:tav tm="0">
                                          <p:val>
                                            <p:fltVal val="0"/>
                                          </p:val>
                                        </p:tav>
                                        <p:tav tm="100000">
                                          <p:val>
                                            <p:strVal val="#ppt_h"/>
                                          </p:val>
                                        </p:tav>
                                      </p:tavLst>
                                    </p:anim>
                                    <p:anim calcmode="lin" valueType="num">
                                      <p:cBhvr>
                                        <p:cTn id="236" dur="1000" fill="hold"/>
                                        <p:tgtEl>
                                          <p:spTgt spid="41"/>
                                        </p:tgtEl>
                                        <p:attrNameLst>
                                          <p:attrName>style.rotation</p:attrName>
                                        </p:attrNameLst>
                                      </p:cBhvr>
                                      <p:tavLst>
                                        <p:tav tm="0">
                                          <p:val>
                                            <p:fltVal val="90"/>
                                          </p:val>
                                        </p:tav>
                                        <p:tav tm="100000">
                                          <p:val>
                                            <p:fltVal val="0"/>
                                          </p:val>
                                        </p:tav>
                                      </p:tavLst>
                                    </p:anim>
                                    <p:animEffect transition="in" filter="fade">
                                      <p:cBhvr>
                                        <p:cTn id="237" dur="1000"/>
                                        <p:tgtEl>
                                          <p:spTgt spid="41"/>
                                        </p:tgtEl>
                                      </p:cBhvr>
                                    </p:animEffect>
                                  </p:childTnLst>
                                </p:cTn>
                              </p:par>
                              <p:par>
                                <p:cTn id="238" presetID="31" presetClass="entr" presetSubtype="0" fill="hold" grpId="0" nodeType="withEffect">
                                  <p:stCondLst>
                                    <p:cond delay="0"/>
                                  </p:stCondLst>
                                  <p:childTnLst>
                                    <p:set>
                                      <p:cBhvr>
                                        <p:cTn id="239" dur="1" fill="hold">
                                          <p:stCondLst>
                                            <p:cond delay="0"/>
                                          </p:stCondLst>
                                        </p:cTn>
                                        <p:tgtEl>
                                          <p:spTgt spid="37"/>
                                        </p:tgtEl>
                                        <p:attrNameLst>
                                          <p:attrName>style.visibility</p:attrName>
                                        </p:attrNameLst>
                                      </p:cBhvr>
                                      <p:to>
                                        <p:strVal val="visible"/>
                                      </p:to>
                                    </p:set>
                                    <p:anim calcmode="lin" valueType="num">
                                      <p:cBhvr>
                                        <p:cTn id="240" dur="1000" fill="hold"/>
                                        <p:tgtEl>
                                          <p:spTgt spid="37"/>
                                        </p:tgtEl>
                                        <p:attrNameLst>
                                          <p:attrName>ppt_w</p:attrName>
                                        </p:attrNameLst>
                                      </p:cBhvr>
                                      <p:tavLst>
                                        <p:tav tm="0">
                                          <p:val>
                                            <p:fltVal val="0"/>
                                          </p:val>
                                        </p:tav>
                                        <p:tav tm="100000">
                                          <p:val>
                                            <p:strVal val="#ppt_w"/>
                                          </p:val>
                                        </p:tav>
                                      </p:tavLst>
                                    </p:anim>
                                    <p:anim calcmode="lin" valueType="num">
                                      <p:cBhvr>
                                        <p:cTn id="241" dur="1000" fill="hold"/>
                                        <p:tgtEl>
                                          <p:spTgt spid="37"/>
                                        </p:tgtEl>
                                        <p:attrNameLst>
                                          <p:attrName>ppt_h</p:attrName>
                                        </p:attrNameLst>
                                      </p:cBhvr>
                                      <p:tavLst>
                                        <p:tav tm="0">
                                          <p:val>
                                            <p:fltVal val="0"/>
                                          </p:val>
                                        </p:tav>
                                        <p:tav tm="100000">
                                          <p:val>
                                            <p:strVal val="#ppt_h"/>
                                          </p:val>
                                        </p:tav>
                                      </p:tavLst>
                                    </p:anim>
                                    <p:anim calcmode="lin" valueType="num">
                                      <p:cBhvr>
                                        <p:cTn id="242" dur="1000" fill="hold"/>
                                        <p:tgtEl>
                                          <p:spTgt spid="37"/>
                                        </p:tgtEl>
                                        <p:attrNameLst>
                                          <p:attrName>style.rotation</p:attrName>
                                        </p:attrNameLst>
                                      </p:cBhvr>
                                      <p:tavLst>
                                        <p:tav tm="0">
                                          <p:val>
                                            <p:fltVal val="90"/>
                                          </p:val>
                                        </p:tav>
                                        <p:tav tm="100000">
                                          <p:val>
                                            <p:fltVal val="0"/>
                                          </p:val>
                                        </p:tav>
                                      </p:tavLst>
                                    </p:anim>
                                    <p:animEffect transition="in" filter="fade">
                                      <p:cBhvr>
                                        <p:cTn id="243" dur="1000"/>
                                        <p:tgtEl>
                                          <p:spTgt spid="37"/>
                                        </p:tgtEl>
                                      </p:cBhvr>
                                    </p:animEffect>
                                  </p:childTnLst>
                                </p:cTn>
                              </p:par>
                              <p:par>
                                <p:cTn id="244" presetID="31" presetClass="entr" presetSubtype="0" fill="hold" grpId="0" nodeType="withEffect">
                                  <p:stCondLst>
                                    <p:cond delay="0"/>
                                  </p:stCondLst>
                                  <p:childTnLst>
                                    <p:set>
                                      <p:cBhvr>
                                        <p:cTn id="245" dur="1" fill="hold">
                                          <p:stCondLst>
                                            <p:cond delay="0"/>
                                          </p:stCondLst>
                                        </p:cTn>
                                        <p:tgtEl>
                                          <p:spTgt spid="36"/>
                                        </p:tgtEl>
                                        <p:attrNameLst>
                                          <p:attrName>style.visibility</p:attrName>
                                        </p:attrNameLst>
                                      </p:cBhvr>
                                      <p:to>
                                        <p:strVal val="visible"/>
                                      </p:to>
                                    </p:set>
                                    <p:anim calcmode="lin" valueType="num">
                                      <p:cBhvr>
                                        <p:cTn id="246" dur="1000" fill="hold"/>
                                        <p:tgtEl>
                                          <p:spTgt spid="36"/>
                                        </p:tgtEl>
                                        <p:attrNameLst>
                                          <p:attrName>ppt_w</p:attrName>
                                        </p:attrNameLst>
                                      </p:cBhvr>
                                      <p:tavLst>
                                        <p:tav tm="0">
                                          <p:val>
                                            <p:fltVal val="0"/>
                                          </p:val>
                                        </p:tav>
                                        <p:tav tm="100000">
                                          <p:val>
                                            <p:strVal val="#ppt_w"/>
                                          </p:val>
                                        </p:tav>
                                      </p:tavLst>
                                    </p:anim>
                                    <p:anim calcmode="lin" valueType="num">
                                      <p:cBhvr>
                                        <p:cTn id="247" dur="1000" fill="hold"/>
                                        <p:tgtEl>
                                          <p:spTgt spid="36"/>
                                        </p:tgtEl>
                                        <p:attrNameLst>
                                          <p:attrName>ppt_h</p:attrName>
                                        </p:attrNameLst>
                                      </p:cBhvr>
                                      <p:tavLst>
                                        <p:tav tm="0">
                                          <p:val>
                                            <p:fltVal val="0"/>
                                          </p:val>
                                        </p:tav>
                                        <p:tav tm="100000">
                                          <p:val>
                                            <p:strVal val="#ppt_h"/>
                                          </p:val>
                                        </p:tav>
                                      </p:tavLst>
                                    </p:anim>
                                    <p:anim calcmode="lin" valueType="num">
                                      <p:cBhvr>
                                        <p:cTn id="248" dur="1000" fill="hold"/>
                                        <p:tgtEl>
                                          <p:spTgt spid="36"/>
                                        </p:tgtEl>
                                        <p:attrNameLst>
                                          <p:attrName>style.rotation</p:attrName>
                                        </p:attrNameLst>
                                      </p:cBhvr>
                                      <p:tavLst>
                                        <p:tav tm="0">
                                          <p:val>
                                            <p:fltVal val="90"/>
                                          </p:val>
                                        </p:tav>
                                        <p:tav tm="100000">
                                          <p:val>
                                            <p:fltVal val="0"/>
                                          </p:val>
                                        </p:tav>
                                      </p:tavLst>
                                    </p:anim>
                                    <p:animEffect transition="in" filter="fade">
                                      <p:cBhvr>
                                        <p:cTn id="249" dur="1000"/>
                                        <p:tgtEl>
                                          <p:spTgt spid="36"/>
                                        </p:tgtEl>
                                      </p:cBhvr>
                                    </p:animEffect>
                                  </p:childTnLst>
                                </p:cTn>
                              </p:par>
                              <p:par>
                                <p:cTn id="250" presetID="31" presetClass="entr" presetSubtype="0" fill="hold" grpId="0" nodeType="withEffect">
                                  <p:stCondLst>
                                    <p:cond delay="0"/>
                                  </p:stCondLst>
                                  <p:childTnLst>
                                    <p:set>
                                      <p:cBhvr>
                                        <p:cTn id="251" dur="1" fill="hold">
                                          <p:stCondLst>
                                            <p:cond delay="0"/>
                                          </p:stCondLst>
                                        </p:cTn>
                                        <p:tgtEl>
                                          <p:spTgt spid="152"/>
                                        </p:tgtEl>
                                        <p:attrNameLst>
                                          <p:attrName>style.visibility</p:attrName>
                                        </p:attrNameLst>
                                      </p:cBhvr>
                                      <p:to>
                                        <p:strVal val="visible"/>
                                      </p:to>
                                    </p:set>
                                    <p:anim calcmode="lin" valueType="num">
                                      <p:cBhvr>
                                        <p:cTn id="252" dur="1000" fill="hold"/>
                                        <p:tgtEl>
                                          <p:spTgt spid="152"/>
                                        </p:tgtEl>
                                        <p:attrNameLst>
                                          <p:attrName>ppt_w</p:attrName>
                                        </p:attrNameLst>
                                      </p:cBhvr>
                                      <p:tavLst>
                                        <p:tav tm="0">
                                          <p:val>
                                            <p:fltVal val="0"/>
                                          </p:val>
                                        </p:tav>
                                        <p:tav tm="100000">
                                          <p:val>
                                            <p:strVal val="#ppt_w"/>
                                          </p:val>
                                        </p:tav>
                                      </p:tavLst>
                                    </p:anim>
                                    <p:anim calcmode="lin" valueType="num">
                                      <p:cBhvr>
                                        <p:cTn id="253" dur="1000" fill="hold"/>
                                        <p:tgtEl>
                                          <p:spTgt spid="152"/>
                                        </p:tgtEl>
                                        <p:attrNameLst>
                                          <p:attrName>ppt_h</p:attrName>
                                        </p:attrNameLst>
                                      </p:cBhvr>
                                      <p:tavLst>
                                        <p:tav tm="0">
                                          <p:val>
                                            <p:fltVal val="0"/>
                                          </p:val>
                                        </p:tav>
                                        <p:tav tm="100000">
                                          <p:val>
                                            <p:strVal val="#ppt_h"/>
                                          </p:val>
                                        </p:tav>
                                      </p:tavLst>
                                    </p:anim>
                                    <p:anim calcmode="lin" valueType="num">
                                      <p:cBhvr>
                                        <p:cTn id="254" dur="1000" fill="hold"/>
                                        <p:tgtEl>
                                          <p:spTgt spid="152"/>
                                        </p:tgtEl>
                                        <p:attrNameLst>
                                          <p:attrName>style.rotation</p:attrName>
                                        </p:attrNameLst>
                                      </p:cBhvr>
                                      <p:tavLst>
                                        <p:tav tm="0">
                                          <p:val>
                                            <p:fltVal val="90"/>
                                          </p:val>
                                        </p:tav>
                                        <p:tav tm="100000">
                                          <p:val>
                                            <p:fltVal val="0"/>
                                          </p:val>
                                        </p:tav>
                                      </p:tavLst>
                                    </p:anim>
                                    <p:animEffect transition="in" filter="fade">
                                      <p:cBhvr>
                                        <p:cTn id="255" dur="1000"/>
                                        <p:tgtEl>
                                          <p:spTgt spid="152"/>
                                        </p:tgtEl>
                                      </p:cBhvr>
                                    </p:animEffect>
                                  </p:childTnLst>
                                </p:cTn>
                              </p:par>
                              <p:par>
                                <p:cTn id="256" presetID="31" presetClass="entr" presetSubtype="0" fill="hold" grpId="0" nodeType="withEffect">
                                  <p:stCondLst>
                                    <p:cond delay="0"/>
                                  </p:stCondLst>
                                  <p:childTnLst>
                                    <p:set>
                                      <p:cBhvr>
                                        <p:cTn id="257" dur="1" fill="hold">
                                          <p:stCondLst>
                                            <p:cond delay="0"/>
                                          </p:stCondLst>
                                        </p:cTn>
                                        <p:tgtEl>
                                          <p:spTgt spid="154"/>
                                        </p:tgtEl>
                                        <p:attrNameLst>
                                          <p:attrName>style.visibility</p:attrName>
                                        </p:attrNameLst>
                                      </p:cBhvr>
                                      <p:to>
                                        <p:strVal val="visible"/>
                                      </p:to>
                                    </p:set>
                                    <p:anim calcmode="lin" valueType="num">
                                      <p:cBhvr>
                                        <p:cTn id="258" dur="1000" fill="hold"/>
                                        <p:tgtEl>
                                          <p:spTgt spid="154"/>
                                        </p:tgtEl>
                                        <p:attrNameLst>
                                          <p:attrName>ppt_w</p:attrName>
                                        </p:attrNameLst>
                                      </p:cBhvr>
                                      <p:tavLst>
                                        <p:tav tm="0">
                                          <p:val>
                                            <p:fltVal val="0"/>
                                          </p:val>
                                        </p:tav>
                                        <p:tav tm="100000">
                                          <p:val>
                                            <p:strVal val="#ppt_w"/>
                                          </p:val>
                                        </p:tav>
                                      </p:tavLst>
                                    </p:anim>
                                    <p:anim calcmode="lin" valueType="num">
                                      <p:cBhvr>
                                        <p:cTn id="259" dur="1000" fill="hold"/>
                                        <p:tgtEl>
                                          <p:spTgt spid="154"/>
                                        </p:tgtEl>
                                        <p:attrNameLst>
                                          <p:attrName>ppt_h</p:attrName>
                                        </p:attrNameLst>
                                      </p:cBhvr>
                                      <p:tavLst>
                                        <p:tav tm="0">
                                          <p:val>
                                            <p:fltVal val="0"/>
                                          </p:val>
                                        </p:tav>
                                        <p:tav tm="100000">
                                          <p:val>
                                            <p:strVal val="#ppt_h"/>
                                          </p:val>
                                        </p:tav>
                                      </p:tavLst>
                                    </p:anim>
                                    <p:anim calcmode="lin" valueType="num">
                                      <p:cBhvr>
                                        <p:cTn id="260" dur="1000" fill="hold"/>
                                        <p:tgtEl>
                                          <p:spTgt spid="154"/>
                                        </p:tgtEl>
                                        <p:attrNameLst>
                                          <p:attrName>style.rotation</p:attrName>
                                        </p:attrNameLst>
                                      </p:cBhvr>
                                      <p:tavLst>
                                        <p:tav tm="0">
                                          <p:val>
                                            <p:fltVal val="90"/>
                                          </p:val>
                                        </p:tav>
                                        <p:tav tm="100000">
                                          <p:val>
                                            <p:fltVal val="0"/>
                                          </p:val>
                                        </p:tav>
                                      </p:tavLst>
                                    </p:anim>
                                    <p:animEffect transition="in" filter="fade">
                                      <p:cBhvr>
                                        <p:cTn id="261" dur="1000"/>
                                        <p:tgtEl>
                                          <p:spTgt spid="154"/>
                                        </p:tgtEl>
                                      </p:cBhvr>
                                    </p:animEffect>
                                  </p:childTnLst>
                                </p:cTn>
                              </p:par>
                              <p:par>
                                <p:cTn id="262" presetID="31" presetClass="entr" presetSubtype="0" fill="hold" grpId="0" nodeType="withEffect">
                                  <p:stCondLst>
                                    <p:cond delay="0"/>
                                  </p:stCondLst>
                                  <p:childTnLst>
                                    <p:set>
                                      <p:cBhvr>
                                        <p:cTn id="263" dur="1" fill="hold">
                                          <p:stCondLst>
                                            <p:cond delay="0"/>
                                          </p:stCondLst>
                                        </p:cTn>
                                        <p:tgtEl>
                                          <p:spTgt spid="155"/>
                                        </p:tgtEl>
                                        <p:attrNameLst>
                                          <p:attrName>style.visibility</p:attrName>
                                        </p:attrNameLst>
                                      </p:cBhvr>
                                      <p:to>
                                        <p:strVal val="visible"/>
                                      </p:to>
                                    </p:set>
                                    <p:anim calcmode="lin" valueType="num">
                                      <p:cBhvr>
                                        <p:cTn id="264" dur="1000" fill="hold"/>
                                        <p:tgtEl>
                                          <p:spTgt spid="155"/>
                                        </p:tgtEl>
                                        <p:attrNameLst>
                                          <p:attrName>ppt_w</p:attrName>
                                        </p:attrNameLst>
                                      </p:cBhvr>
                                      <p:tavLst>
                                        <p:tav tm="0">
                                          <p:val>
                                            <p:fltVal val="0"/>
                                          </p:val>
                                        </p:tav>
                                        <p:tav tm="100000">
                                          <p:val>
                                            <p:strVal val="#ppt_w"/>
                                          </p:val>
                                        </p:tav>
                                      </p:tavLst>
                                    </p:anim>
                                    <p:anim calcmode="lin" valueType="num">
                                      <p:cBhvr>
                                        <p:cTn id="265" dur="1000" fill="hold"/>
                                        <p:tgtEl>
                                          <p:spTgt spid="155"/>
                                        </p:tgtEl>
                                        <p:attrNameLst>
                                          <p:attrName>ppt_h</p:attrName>
                                        </p:attrNameLst>
                                      </p:cBhvr>
                                      <p:tavLst>
                                        <p:tav tm="0">
                                          <p:val>
                                            <p:fltVal val="0"/>
                                          </p:val>
                                        </p:tav>
                                        <p:tav tm="100000">
                                          <p:val>
                                            <p:strVal val="#ppt_h"/>
                                          </p:val>
                                        </p:tav>
                                      </p:tavLst>
                                    </p:anim>
                                    <p:anim calcmode="lin" valueType="num">
                                      <p:cBhvr>
                                        <p:cTn id="266" dur="1000" fill="hold"/>
                                        <p:tgtEl>
                                          <p:spTgt spid="155"/>
                                        </p:tgtEl>
                                        <p:attrNameLst>
                                          <p:attrName>style.rotation</p:attrName>
                                        </p:attrNameLst>
                                      </p:cBhvr>
                                      <p:tavLst>
                                        <p:tav tm="0">
                                          <p:val>
                                            <p:fltVal val="90"/>
                                          </p:val>
                                        </p:tav>
                                        <p:tav tm="100000">
                                          <p:val>
                                            <p:fltVal val="0"/>
                                          </p:val>
                                        </p:tav>
                                      </p:tavLst>
                                    </p:anim>
                                    <p:animEffect transition="in" filter="fade">
                                      <p:cBhvr>
                                        <p:cTn id="267" dur="1000"/>
                                        <p:tgtEl>
                                          <p:spTgt spid="155"/>
                                        </p:tgtEl>
                                      </p:cBhvr>
                                    </p:animEffect>
                                  </p:childTnLst>
                                </p:cTn>
                              </p:par>
                              <p:par>
                                <p:cTn id="268" presetID="31" presetClass="entr" presetSubtype="0" fill="hold" grpId="0" nodeType="withEffect">
                                  <p:stCondLst>
                                    <p:cond delay="0"/>
                                  </p:stCondLst>
                                  <p:childTnLst>
                                    <p:set>
                                      <p:cBhvr>
                                        <p:cTn id="269" dur="1" fill="hold">
                                          <p:stCondLst>
                                            <p:cond delay="0"/>
                                          </p:stCondLst>
                                        </p:cTn>
                                        <p:tgtEl>
                                          <p:spTgt spid="157"/>
                                        </p:tgtEl>
                                        <p:attrNameLst>
                                          <p:attrName>style.visibility</p:attrName>
                                        </p:attrNameLst>
                                      </p:cBhvr>
                                      <p:to>
                                        <p:strVal val="visible"/>
                                      </p:to>
                                    </p:set>
                                    <p:anim calcmode="lin" valueType="num">
                                      <p:cBhvr>
                                        <p:cTn id="270" dur="1000" fill="hold"/>
                                        <p:tgtEl>
                                          <p:spTgt spid="157"/>
                                        </p:tgtEl>
                                        <p:attrNameLst>
                                          <p:attrName>ppt_w</p:attrName>
                                        </p:attrNameLst>
                                      </p:cBhvr>
                                      <p:tavLst>
                                        <p:tav tm="0">
                                          <p:val>
                                            <p:fltVal val="0"/>
                                          </p:val>
                                        </p:tav>
                                        <p:tav tm="100000">
                                          <p:val>
                                            <p:strVal val="#ppt_w"/>
                                          </p:val>
                                        </p:tav>
                                      </p:tavLst>
                                    </p:anim>
                                    <p:anim calcmode="lin" valueType="num">
                                      <p:cBhvr>
                                        <p:cTn id="271" dur="1000" fill="hold"/>
                                        <p:tgtEl>
                                          <p:spTgt spid="157"/>
                                        </p:tgtEl>
                                        <p:attrNameLst>
                                          <p:attrName>ppt_h</p:attrName>
                                        </p:attrNameLst>
                                      </p:cBhvr>
                                      <p:tavLst>
                                        <p:tav tm="0">
                                          <p:val>
                                            <p:fltVal val="0"/>
                                          </p:val>
                                        </p:tav>
                                        <p:tav tm="100000">
                                          <p:val>
                                            <p:strVal val="#ppt_h"/>
                                          </p:val>
                                        </p:tav>
                                      </p:tavLst>
                                    </p:anim>
                                    <p:anim calcmode="lin" valueType="num">
                                      <p:cBhvr>
                                        <p:cTn id="272" dur="1000" fill="hold"/>
                                        <p:tgtEl>
                                          <p:spTgt spid="157"/>
                                        </p:tgtEl>
                                        <p:attrNameLst>
                                          <p:attrName>style.rotation</p:attrName>
                                        </p:attrNameLst>
                                      </p:cBhvr>
                                      <p:tavLst>
                                        <p:tav tm="0">
                                          <p:val>
                                            <p:fltVal val="90"/>
                                          </p:val>
                                        </p:tav>
                                        <p:tav tm="100000">
                                          <p:val>
                                            <p:fltVal val="0"/>
                                          </p:val>
                                        </p:tav>
                                      </p:tavLst>
                                    </p:anim>
                                    <p:animEffect transition="in" filter="fade">
                                      <p:cBhvr>
                                        <p:cTn id="273" dur="1000"/>
                                        <p:tgtEl>
                                          <p:spTgt spid="157"/>
                                        </p:tgtEl>
                                      </p:cBhvr>
                                    </p:animEffect>
                                  </p:childTnLst>
                                </p:cTn>
                              </p:par>
                              <p:par>
                                <p:cTn id="274" presetID="31" presetClass="entr" presetSubtype="0" fill="hold" grpId="0" nodeType="withEffect">
                                  <p:stCondLst>
                                    <p:cond delay="0"/>
                                  </p:stCondLst>
                                  <p:childTnLst>
                                    <p:set>
                                      <p:cBhvr>
                                        <p:cTn id="275" dur="1" fill="hold">
                                          <p:stCondLst>
                                            <p:cond delay="0"/>
                                          </p:stCondLst>
                                        </p:cTn>
                                        <p:tgtEl>
                                          <p:spTgt spid="38"/>
                                        </p:tgtEl>
                                        <p:attrNameLst>
                                          <p:attrName>style.visibility</p:attrName>
                                        </p:attrNameLst>
                                      </p:cBhvr>
                                      <p:to>
                                        <p:strVal val="visible"/>
                                      </p:to>
                                    </p:set>
                                    <p:anim calcmode="lin" valueType="num">
                                      <p:cBhvr>
                                        <p:cTn id="276" dur="1000" fill="hold"/>
                                        <p:tgtEl>
                                          <p:spTgt spid="38"/>
                                        </p:tgtEl>
                                        <p:attrNameLst>
                                          <p:attrName>ppt_w</p:attrName>
                                        </p:attrNameLst>
                                      </p:cBhvr>
                                      <p:tavLst>
                                        <p:tav tm="0">
                                          <p:val>
                                            <p:fltVal val="0"/>
                                          </p:val>
                                        </p:tav>
                                        <p:tav tm="100000">
                                          <p:val>
                                            <p:strVal val="#ppt_w"/>
                                          </p:val>
                                        </p:tav>
                                      </p:tavLst>
                                    </p:anim>
                                    <p:anim calcmode="lin" valueType="num">
                                      <p:cBhvr>
                                        <p:cTn id="277" dur="1000" fill="hold"/>
                                        <p:tgtEl>
                                          <p:spTgt spid="38"/>
                                        </p:tgtEl>
                                        <p:attrNameLst>
                                          <p:attrName>ppt_h</p:attrName>
                                        </p:attrNameLst>
                                      </p:cBhvr>
                                      <p:tavLst>
                                        <p:tav tm="0">
                                          <p:val>
                                            <p:fltVal val="0"/>
                                          </p:val>
                                        </p:tav>
                                        <p:tav tm="100000">
                                          <p:val>
                                            <p:strVal val="#ppt_h"/>
                                          </p:val>
                                        </p:tav>
                                      </p:tavLst>
                                    </p:anim>
                                    <p:anim calcmode="lin" valueType="num">
                                      <p:cBhvr>
                                        <p:cTn id="278" dur="1000" fill="hold"/>
                                        <p:tgtEl>
                                          <p:spTgt spid="38"/>
                                        </p:tgtEl>
                                        <p:attrNameLst>
                                          <p:attrName>style.rotation</p:attrName>
                                        </p:attrNameLst>
                                      </p:cBhvr>
                                      <p:tavLst>
                                        <p:tav tm="0">
                                          <p:val>
                                            <p:fltVal val="90"/>
                                          </p:val>
                                        </p:tav>
                                        <p:tav tm="100000">
                                          <p:val>
                                            <p:fltVal val="0"/>
                                          </p:val>
                                        </p:tav>
                                      </p:tavLst>
                                    </p:anim>
                                    <p:animEffect transition="in" filter="fade">
                                      <p:cBhvr>
                                        <p:cTn id="279" dur="1000"/>
                                        <p:tgtEl>
                                          <p:spTgt spid="38"/>
                                        </p:tgtEl>
                                      </p:cBhvr>
                                    </p:animEffect>
                                  </p:childTnLst>
                                </p:cTn>
                              </p:par>
                              <p:par>
                                <p:cTn id="280" presetID="31" presetClass="entr" presetSubtype="0" fill="hold" grpId="0" nodeType="withEffect">
                                  <p:stCondLst>
                                    <p:cond delay="0"/>
                                  </p:stCondLst>
                                  <p:childTnLst>
                                    <p:set>
                                      <p:cBhvr>
                                        <p:cTn id="281" dur="1" fill="hold">
                                          <p:stCondLst>
                                            <p:cond delay="0"/>
                                          </p:stCondLst>
                                        </p:cTn>
                                        <p:tgtEl>
                                          <p:spTgt spid="39"/>
                                        </p:tgtEl>
                                        <p:attrNameLst>
                                          <p:attrName>style.visibility</p:attrName>
                                        </p:attrNameLst>
                                      </p:cBhvr>
                                      <p:to>
                                        <p:strVal val="visible"/>
                                      </p:to>
                                    </p:set>
                                    <p:anim calcmode="lin" valueType="num">
                                      <p:cBhvr>
                                        <p:cTn id="282" dur="1000" fill="hold"/>
                                        <p:tgtEl>
                                          <p:spTgt spid="39"/>
                                        </p:tgtEl>
                                        <p:attrNameLst>
                                          <p:attrName>ppt_w</p:attrName>
                                        </p:attrNameLst>
                                      </p:cBhvr>
                                      <p:tavLst>
                                        <p:tav tm="0">
                                          <p:val>
                                            <p:fltVal val="0"/>
                                          </p:val>
                                        </p:tav>
                                        <p:tav tm="100000">
                                          <p:val>
                                            <p:strVal val="#ppt_w"/>
                                          </p:val>
                                        </p:tav>
                                      </p:tavLst>
                                    </p:anim>
                                    <p:anim calcmode="lin" valueType="num">
                                      <p:cBhvr>
                                        <p:cTn id="283" dur="1000" fill="hold"/>
                                        <p:tgtEl>
                                          <p:spTgt spid="39"/>
                                        </p:tgtEl>
                                        <p:attrNameLst>
                                          <p:attrName>ppt_h</p:attrName>
                                        </p:attrNameLst>
                                      </p:cBhvr>
                                      <p:tavLst>
                                        <p:tav tm="0">
                                          <p:val>
                                            <p:fltVal val="0"/>
                                          </p:val>
                                        </p:tav>
                                        <p:tav tm="100000">
                                          <p:val>
                                            <p:strVal val="#ppt_h"/>
                                          </p:val>
                                        </p:tav>
                                      </p:tavLst>
                                    </p:anim>
                                    <p:anim calcmode="lin" valueType="num">
                                      <p:cBhvr>
                                        <p:cTn id="284" dur="1000" fill="hold"/>
                                        <p:tgtEl>
                                          <p:spTgt spid="39"/>
                                        </p:tgtEl>
                                        <p:attrNameLst>
                                          <p:attrName>style.rotation</p:attrName>
                                        </p:attrNameLst>
                                      </p:cBhvr>
                                      <p:tavLst>
                                        <p:tav tm="0">
                                          <p:val>
                                            <p:fltVal val="90"/>
                                          </p:val>
                                        </p:tav>
                                        <p:tav tm="100000">
                                          <p:val>
                                            <p:fltVal val="0"/>
                                          </p:val>
                                        </p:tav>
                                      </p:tavLst>
                                    </p:anim>
                                    <p:animEffect transition="in" filter="fade">
                                      <p:cBhvr>
                                        <p:cTn id="285" dur="1000"/>
                                        <p:tgtEl>
                                          <p:spTgt spid="39"/>
                                        </p:tgtEl>
                                      </p:cBhvr>
                                    </p:animEffect>
                                  </p:childTnLst>
                                </p:cTn>
                              </p:par>
                              <p:par>
                                <p:cTn id="286" presetID="31" presetClass="entr" presetSubtype="0" fill="hold" grpId="0" nodeType="withEffect">
                                  <p:stCondLst>
                                    <p:cond delay="0"/>
                                  </p:stCondLst>
                                  <p:childTnLst>
                                    <p:set>
                                      <p:cBhvr>
                                        <p:cTn id="287" dur="1" fill="hold">
                                          <p:stCondLst>
                                            <p:cond delay="0"/>
                                          </p:stCondLst>
                                        </p:cTn>
                                        <p:tgtEl>
                                          <p:spTgt spid="158"/>
                                        </p:tgtEl>
                                        <p:attrNameLst>
                                          <p:attrName>style.visibility</p:attrName>
                                        </p:attrNameLst>
                                      </p:cBhvr>
                                      <p:to>
                                        <p:strVal val="visible"/>
                                      </p:to>
                                    </p:set>
                                    <p:anim calcmode="lin" valueType="num">
                                      <p:cBhvr>
                                        <p:cTn id="288" dur="1000" fill="hold"/>
                                        <p:tgtEl>
                                          <p:spTgt spid="158"/>
                                        </p:tgtEl>
                                        <p:attrNameLst>
                                          <p:attrName>ppt_w</p:attrName>
                                        </p:attrNameLst>
                                      </p:cBhvr>
                                      <p:tavLst>
                                        <p:tav tm="0">
                                          <p:val>
                                            <p:fltVal val="0"/>
                                          </p:val>
                                        </p:tav>
                                        <p:tav tm="100000">
                                          <p:val>
                                            <p:strVal val="#ppt_w"/>
                                          </p:val>
                                        </p:tav>
                                      </p:tavLst>
                                    </p:anim>
                                    <p:anim calcmode="lin" valueType="num">
                                      <p:cBhvr>
                                        <p:cTn id="289" dur="1000" fill="hold"/>
                                        <p:tgtEl>
                                          <p:spTgt spid="158"/>
                                        </p:tgtEl>
                                        <p:attrNameLst>
                                          <p:attrName>ppt_h</p:attrName>
                                        </p:attrNameLst>
                                      </p:cBhvr>
                                      <p:tavLst>
                                        <p:tav tm="0">
                                          <p:val>
                                            <p:fltVal val="0"/>
                                          </p:val>
                                        </p:tav>
                                        <p:tav tm="100000">
                                          <p:val>
                                            <p:strVal val="#ppt_h"/>
                                          </p:val>
                                        </p:tav>
                                      </p:tavLst>
                                    </p:anim>
                                    <p:anim calcmode="lin" valueType="num">
                                      <p:cBhvr>
                                        <p:cTn id="290" dur="1000" fill="hold"/>
                                        <p:tgtEl>
                                          <p:spTgt spid="158"/>
                                        </p:tgtEl>
                                        <p:attrNameLst>
                                          <p:attrName>style.rotation</p:attrName>
                                        </p:attrNameLst>
                                      </p:cBhvr>
                                      <p:tavLst>
                                        <p:tav tm="0">
                                          <p:val>
                                            <p:fltVal val="90"/>
                                          </p:val>
                                        </p:tav>
                                        <p:tav tm="100000">
                                          <p:val>
                                            <p:fltVal val="0"/>
                                          </p:val>
                                        </p:tav>
                                      </p:tavLst>
                                    </p:anim>
                                    <p:animEffect transition="in" filter="fade">
                                      <p:cBhvr>
                                        <p:cTn id="291" dur="1000"/>
                                        <p:tgtEl>
                                          <p:spTgt spid="158"/>
                                        </p:tgtEl>
                                      </p:cBhvr>
                                    </p:animEffect>
                                  </p:childTnLst>
                                </p:cTn>
                              </p:par>
                              <p:par>
                                <p:cTn id="292" presetID="31" presetClass="entr" presetSubtype="0" fill="hold" grpId="0" nodeType="withEffect">
                                  <p:stCondLst>
                                    <p:cond delay="0"/>
                                  </p:stCondLst>
                                  <p:childTnLst>
                                    <p:set>
                                      <p:cBhvr>
                                        <p:cTn id="293" dur="1" fill="hold">
                                          <p:stCondLst>
                                            <p:cond delay="0"/>
                                          </p:stCondLst>
                                        </p:cTn>
                                        <p:tgtEl>
                                          <p:spTgt spid="40"/>
                                        </p:tgtEl>
                                        <p:attrNameLst>
                                          <p:attrName>style.visibility</p:attrName>
                                        </p:attrNameLst>
                                      </p:cBhvr>
                                      <p:to>
                                        <p:strVal val="visible"/>
                                      </p:to>
                                    </p:set>
                                    <p:anim calcmode="lin" valueType="num">
                                      <p:cBhvr>
                                        <p:cTn id="294" dur="1000" fill="hold"/>
                                        <p:tgtEl>
                                          <p:spTgt spid="40"/>
                                        </p:tgtEl>
                                        <p:attrNameLst>
                                          <p:attrName>ppt_w</p:attrName>
                                        </p:attrNameLst>
                                      </p:cBhvr>
                                      <p:tavLst>
                                        <p:tav tm="0">
                                          <p:val>
                                            <p:fltVal val="0"/>
                                          </p:val>
                                        </p:tav>
                                        <p:tav tm="100000">
                                          <p:val>
                                            <p:strVal val="#ppt_w"/>
                                          </p:val>
                                        </p:tav>
                                      </p:tavLst>
                                    </p:anim>
                                    <p:anim calcmode="lin" valueType="num">
                                      <p:cBhvr>
                                        <p:cTn id="295" dur="1000" fill="hold"/>
                                        <p:tgtEl>
                                          <p:spTgt spid="40"/>
                                        </p:tgtEl>
                                        <p:attrNameLst>
                                          <p:attrName>ppt_h</p:attrName>
                                        </p:attrNameLst>
                                      </p:cBhvr>
                                      <p:tavLst>
                                        <p:tav tm="0">
                                          <p:val>
                                            <p:fltVal val="0"/>
                                          </p:val>
                                        </p:tav>
                                        <p:tav tm="100000">
                                          <p:val>
                                            <p:strVal val="#ppt_h"/>
                                          </p:val>
                                        </p:tav>
                                      </p:tavLst>
                                    </p:anim>
                                    <p:anim calcmode="lin" valueType="num">
                                      <p:cBhvr>
                                        <p:cTn id="296" dur="1000" fill="hold"/>
                                        <p:tgtEl>
                                          <p:spTgt spid="40"/>
                                        </p:tgtEl>
                                        <p:attrNameLst>
                                          <p:attrName>style.rotation</p:attrName>
                                        </p:attrNameLst>
                                      </p:cBhvr>
                                      <p:tavLst>
                                        <p:tav tm="0">
                                          <p:val>
                                            <p:fltVal val="90"/>
                                          </p:val>
                                        </p:tav>
                                        <p:tav tm="100000">
                                          <p:val>
                                            <p:fltVal val="0"/>
                                          </p:val>
                                        </p:tav>
                                      </p:tavLst>
                                    </p:anim>
                                    <p:animEffect transition="in" filter="fade">
                                      <p:cBhvr>
                                        <p:cTn id="297" dur="1000"/>
                                        <p:tgtEl>
                                          <p:spTgt spid="40"/>
                                        </p:tgtEl>
                                      </p:cBhvr>
                                    </p:animEffect>
                                  </p:childTnLst>
                                </p:cTn>
                              </p:par>
                              <p:par>
                                <p:cTn id="298" presetID="31" presetClass="entr" presetSubtype="0" fill="hold" nodeType="withEffect">
                                  <p:stCondLst>
                                    <p:cond delay="0"/>
                                  </p:stCondLst>
                                  <p:childTnLst>
                                    <p:set>
                                      <p:cBhvr>
                                        <p:cTn id="299" dur="1" fill="hold">
                                          <p:stCondLst>
                                            <p:cond delay="0"/>
                                          </p:stCondLst>
                                        </p:cTn>
                                        <p:tgtEl>
                                          <p:spTgt spid="104"/>
                                        </p:tgtEl>
                                        <p:attrNameLst>
                                          <p:attrName>style.visibility</p:attrName>
                                        </p:attrNameLst>
                                      </p:cBhvr>
                                      <p:to>
                                        <p:strVal val="visible"/>
                                      </p:to>
                                    </p:set>
                                    <p:anim calcmode="lin" valueType="num">
                                      <p:cBhvr>
                                        <p:cTn id="300" dur="1000" fill="hold"/>
                                        <p:tgtEl>
                                          <p:spTgt spid="104"/>
                                        </p:tgtEl>
                                        <p:attrNameLst>
                                          <p:attrName>ppt_w</p:attrName>
                                        </p:attrNameLst>
                                      </p:cBhvr>
                                      <p:tavLst>
                                        <p:tav tm="0">
                                          <p:val>
                                            <p:fltVal val="0"/>
                                          </p:val>
                                        </p:tav>
                                        <p:tav tm="100000">
                                          <p:val>
                                            <p:strVal val="#ppt_w"/>
                                          </p:val>
                                        </p:tav>
                                      </p:tavLst>
                                    </p:anim>
                                    <p:anim calcmode="lin" valueType="num">
                                      <p:cBhvr>
                                        <p:cTn id="301" dur="1000" fill="hold"/>
                                        <p:tgtEl>
                                          <p:spTgt spid="104"/>
                                        </p:tgtEl>
                                        <p:attrNameLst>
                                          <p:attrName>ppt_h</p:attrName>
                                        </p:attrNameLst>
                                      </p:cBhvr>
                                      <p:tavLst>
                                        <p:tav tm="0">
                                          <p:val>
                                            <p:fltVal val="0"/>
                                          </p:val>
                                        </p:tav>
                                        <p:tav tm="100000">
                                          <p:val>
                                            <p:strVal val="#ppt_h"/>
                                          </p:val>
                                        </p:tav>
                                      </p:tavLst>
                                    </p:anim>
                                    <p:anim calcmode="lin" valueType="num">
                                      <p:cBhvr>
                                        <p:cTn id="302" dur="1000" fill="hold"/>
                                        <p:tgtEl>
                                          <p:spTgt spid="104"/>
                                        </p:tgtEl>
                                        <p:attrNameLst>
                                          <p:attrName>style.rotation</p:attrName>
                                        </p:attrNameLst>
                                      </p:cBhvr>
                                      <p:tavLst>
                                        <p:tav tm="0">
                                          <p:val>
                                            <p:fltVal val="90"/>
                                          </p:val>
                                        </p:tav>
                                        <p:tav tm="100000">
                                          <p:val>
                                            <p:fltVal val="0"/>
                                          </p:val>
                                        </p:tav>
                                      </p:tavLst>
                                    </p:anim>
                                    <p:animEffect transition="in" filter="fade">
                                      <p:cBhvr>
                                        <p:cTn id="303" dur="1000"/>
                                        <p:tgtEl>
                                          <p:spTgt spid="104"/>
                                        </p:tgtEl>
                                      </p:cBhvr>
                                    </p:animEffect>
                                  </p:childTnLst>
                                </p:cTn>
                              </p:par>
                              <p:par>
                                <p:cTn id="304" presetID="31" presetClass="entr" presetSubtype="0" fill="hold" grpId="0" nodeType="withEffect">
                                  <p:stCondLst>
                                    <p:cond delay="0"/>
                                  </p:stCondLst>
                                  <p:childTnLst>
                                    <p:set>
                                      <p:cBhvr>
                                        <p:cTn id="305" dur="1" fill="hold">
                                          <p:stCondLst>
                                            <p:cond delay="0"/>
                                          </p:stCondLst>
                                        </p:cTn>
                                        <p:tgtEl>
                                          <p:spTgt spid="159"/>
                                        </p:tgtEl>
                                        <p:attrNameLst>
                                          <p:attrName>style.visibility</p:attrName>
                                        </p:attrNameLst>
                                      </p:cBhvr>
                                      <p:to>
                                        <p:strVal val="visible"/>
                                      </p:to>
                                    </p:set>
                                    <p:anim calcmode="lin" valueType="num">
                                      <p:cBhvr>
                                        <p:cTn id="306" dur="1000" fill="hold"/>
                                        <p:tgtEl>
                                          <p:spTgt spid="159"/>
                                        </p:tgtEl>
                                        <p:attrNameLst>
                                          <p:attrName>ppt_w</p:attrName>
                                        </p:attrNameLst>
                                      </p:cBhvr>
                                      <p:tavLst>
                                        <p:tav tm="0">
                                          <p:val>
                                            <p:fltVal val="0"/>
                                          </p:val>
                                        </p:tav>
                                        <p:tav tm="100000">
                                          <p:val>
                                            <p:strVal val="#ppt_w"/>
                                          </p:val>
                                        </p:tav>
                                      </p:tavLst>
                                    </p:anim>
                                    <p:anim calcmode="lin" valueType="num">
                                      <p:cBhvr>
                                        <p:cTn id="307" dur="1000" fill="hold"/>
                                        <p:tgtEl>
                                          <p:spTgt spid="159"/>
                                        </p:tgtEl>
                                        <p:attrNameLst>
                                          <p:attrName>ppt_h</p:attrName>
                                        </p:attrNameLst>
                                      </p:cBhvr>
                                      <p:tavLst>
                                        <p:tav tm="0">
                                          <p:val>
                                            <p:fltVal val="0"/>
                                          </p:val>
                                        </p:tav>
                                        <p:tav tm="100000">
                                          <p:val>
                                            <p:strVal val="#ppt_h"/>
                                          </p:val>
                                        </p:tav>
                                      </p:tavLst>
                                    </p:anim>
                                    <p:anim calcmode="lin" valueType="num">
                                      <p:cBhvr>
                                        <p:cTn id="308" dur="1000" fill="hold"/>
                                        <p:tgtEl>
                                          <p:spTgt spid="159"/>
                                        </p:tgtEl>
                                        <p:attrNameLst>
                                          <p:attrName>style.rotation</p:attrName>
                                        </p:attrNameLst>
                                      </p:cBhvr>
                                      <p:tavLst>
                                        <p:tav tm="0">
                                          <p:val>
                                            <p:fltVal val="90"/>
                                          </p:val>
                                        </p:tav>
                                        <p:tav tm="100000">
                                          <p:val>
                                            <p:fltVal val="0"/>
                                          </p:val>
                                        </p:tav>
                                      </p:tavLst>
                                    </p:anim>
                                    <p:animEffect transition="in" filter="fade">
                                      <p:cBhvr>
                                        <p:cTn id="309" dur="1000"/>
                                        <p:tgtEl>
                                          <p:spTgt spid="159"/>
                                        </p:tgtEl>
                                      </p:cBhvr>
                                    </p:animEffect>
                                  </p:childTnLst>
                                </p:cTn>
                              </p:par>
                              <p:par>
                                <p:cTn id="310" presetID="31" presetClass="entr" presetSubtype="0" fill="hold" grpId="0" nodeType="withEffect">
                                  <p:stCondLst>
                                    <p:cond delay="0"/>
                                  </p:stCondLst>
                                  <p:childTnLst>
                                    <p:set>
                                      <p:cBhvr>
                                        <p:cTn id="311" dur="1" fill="hold">
                                          <p:stCondLst>
                                            <p:cond delay="0"/>
                                          </p:stCondLst>
                                        </p:cTn>
                                        <p:tgtEl>
                                          <p:spTgt spid="43"/>
                                        </p:tgtEl>
                                        <p:attrNameLst>
                                          <p:attrName>style.visibility</p:attrName>
                                        </p:attrNameLst>
                                      </p:cBhvr>
                                      <p:to>
                                        <p:strVal val="visible"/>
                                      </p:to>
                                    </p:set>
                                    <p:anim calcmode="lin" valueType="num">
                                      <p:cBhvr>
                                        <p:cTn id="312" dur="1000" fill="hold"/>
                                        <p:tgtEl>
                                          <p:spTgt spid="43"/>
                                        </p:tgtEl>
                                        <p:attrNameLst>
                                          <p:attrName>ppt_w</p:attrName>
                                        </p:attrNameLst>
                                      </p:cBhvr>
                                      <p:tavLst>
                                        <p:tav tm="0">
                                          <p:val>
                                            <p:fltVal val="0"/>
                                          </p:val>
                                        </p:tav>
                                        <p:tav tm="100000">
                                          <p:val>
                                            <p:strVal val="#ppt_w"/>
                                          </p:val>
                                        </p:tav>
                                      </p:tavLst>
                                    </p:anim>
                                    <p:anim calcmode="lin" valueType="num">
                                      <p:cBhvr>
                                        <p:cTn id="313" dur="1000" fill="hold"/>
                                        <p:tgtEl>
                                          <p:spTgt spid="43"/>
                                        </p:tgtEl>
                                        <p:attrNameLst>
                                          <p:attrName>ppt_h</p:attrName>
                                        </p:attrNameLst>
                                      </p:cBhvr>
                                      <p:tavLst>
                                        <p:tav tm="0">
                                          <p:val>
                                            <p:fltVal val="0"/>
                                          </p:val>
                                        </p:tav>
                                        <p:tav tm="100000">
                                          <p:val>
                                            <p:strVal val="#ppt_h"/>
                                          </p:val>
                                        </p:tav>
                                      </p:tavLst>
                                    </p:anim>
                                    <p:anim calcmode="lin" valueType="num">
                                      <p:cBhvr>
                                        <p:cTn id="314" dur="1000" fill="hold"/>
                                        <p:tgtEl>
                                          <p:spTgt spid="43"/>
                                        </p:tgtEl>
                                        <p:attrNameLst>
                                          <p:attrName>style.rotation</p:attrName>
                                        </p:attrNameLst>
                                      </p:cBhvr>
                                      <p:tavLst>
                                        <p:tav tm="0">
                                          <p:val>
                                            <p:fltVal val="90"/>
                                          </p:val>
                                        </p:tav>
                                        <p:tav tm="100000">
                                          <p:val>
                                            <p:fltVal val="0"/>
                                          </p:val>
                                        </p:tav>
                                      </p:tavLst>
                                    </p:anim>
                                    <p:animEffect transition="in" filter="fade">
                                      <p:cBhvr>
                                        <p:cTn id="315" dur="1000"/>
                                        <p:tgtEl>
                                          <p:spTgt spid="43"/>
                                        </p:tgtEl>
                                      </p:cBhvr>
                                    </p:animEffect>
                                  </p:childTnLst>
                                </p:cTn>
                              </p:par>
                              <p:par>
                                <p:cTn id="316" presetID="31" presetClass="entr" presetSubtype="0" fill="hold" grpId="0" nodeType="withEffect">
                                  <p:stCondLst>
                                    <p:cond delay="0"/>
                                  </p:stCondLst>
                                  <p:childTnLst>
                                    <p:set>
                                      <p:cBhvr>
                                        <p:cTn id="317" dur="1" fill="hold">
                                          <p:stCondLst>
                                            <p:cond delay="0"/>
                                          </p:stCondLst>
                                        </p:cTn>
                                        <p:tgtEl>
                                          <p:spTgt spid="34"/>
                                        </p:tgtEl>
                                        <p:attrNameLst>
                                          <p:attrName>style.visibility</p:attrName>
                                        </p:attrNameLst>
                                      </p:cBhvr>
                                      <p:to>
                                        <p:strVal val="visible"/>
                                      </p:to>
                                    </p:set>
                                    <p:anim calcmode="lin" valueType="num">
                                      <p:cBhvr>
                                        <p:cTn id="318" dur="1000" fill="hold"/>
                                        <p:tgtEl>
                                          <p:spTgt spid="34"/>
                                        </p:tgtEl>
                                        <p:attrNameLst>
                                          <p:attrName>ppt_w</p:attrName>
                                        </p:attrNameLst>
                                      </p:cBhvr>
                                      <p:tavLst>
                                        <p:tav tm="0">
                                          <p:val>
                                            <p:fltVal val="0"/>
                                          </p:val>
                                        </p:tav>
                                        <p:tav tm="100000">
                                          <p:val>
                                            <p:strVal val="#ppt_w"/>
                                          </p:val>
                                        </p:tav>
                                      </p:tavLst>
                                    </p:anim>
                                    <p:anim calcmode="lin" valueType="num">
                                      <p:cBhvr>
                                        <p:cTn id="319" dur="1000" fill="hold"/>
                                        <p:tgtEl>
                                          <p:spTgt spid="34"/>
                                        </p:tgtEl>
                                        <p:attrNameLst>
                                          <p:attrName>ppt_h</p:attrName>
                                        </p:attrNameLst>
                                      </p:cBhvr>
                                      <p:tavLst>
                                        <p:tav tm="0">
                                          <p:val>
                                            <p:fltVal val="0"/>
                                          </p:val>
                                        </p:tav>
                                        <p:tav tm="100000">
                                          <p:val>
                                            <p:strVal val="#ppt_h"/>
                                          </p:val>
                                        </p:tav>
                                      </p:tavLst>
                                    </p:anim>
                                    <p:anim calcmode="lin" valueType="num">
                                      <p:cBhvr>
                                        <p:cTn id="320" dur="1000" fill="hold"/>
                                        <p:tgtEl>
                                          <p:spTgt spid="34"/>
                                        </p:tgtEl>
                                        <p:attrNameLst>
                                          <p:attrName>style.rotation</p:attrName>
                                        </p:attrNameLst>
                                      </p:cBhvr>
                                      <p:tavLst>
                                        <p:tav tm="0">
                                          <p:val>
                                            <p:fltVal val="90"/>
                                          </p:val>
                                        </p:tav>
                                        <p:tav tm="100000">
                                          <p:val>
                                            <p:fltVal val="0"/>
                                          </p:val>
                                        </p:tav>
                                      </p:tavLst>
                                    </p:anim>
                                    <p:animEffect transition="in" filter="fade">
                                      <p:cBhvr>
                                        <p:cTn id="321" dur="1000"/>
                                        <p:tgtEl>
                                          <p:spTgt spid="34"/>
                                        </p:tgtEl>
                                      </p:cBhvr>
                                    </p:animEffect>
                                  </p:childTnLst>
                                </p:cTn>
                              </p:par>
                            </p:childTnLst>
                          </p:cTn>
                        </p:par>
                        <p:par>
                          <p:cTn id="322" fill="hold">
                            <p:stCondLst>
                              <p:cond delay="1000"/>
                            </p:stCondLst>
                            <p:childTnLst>
                              <p:par>
                                <p:cTn id="323" presetID="16" presetClass="entr" presetSubtype="37" fill="hold" nodeType="afterEffect">
                                  <p:stCondLst>
                                    <p:cond delay="0"/>
                                  </p:stCondLst>
                                  <p:childTnLst>
                                    <p:set>
                                      <p:cBhvr>
                                        <p:cTn id="324" dur="1" fill="hold">
                                          <p:stCondLst>
                                            <p:cond delay="0"/>
                                          </p:stCondLst>
                                        </p:cTn>
                                        <p:tgtEl>
                                          <p:spTgt spid="95"/>
                                        </p:tgtEl>
                                        <p:attrNameLst>
                                          <p:attrName>style.visibility</p:attrName>
                                        </p:attrNameLst>
                                      </p:cBhvr>
                                      <p:to>
                                        <p:strVal val="visible"/>
                                      </p:to>
                                    </p:set>
                                    <p:animEffect transition="in" filter="barn(outVertical)">
                                      <p:cBhvr>
                                        <p:cTn id="325" dur="500"/>
                                        <p:tgtEl>
                                          <p:spTgt spid="95"/>
                                        </p:tgtEl>
                                      </p:cBhvr>
                                    </p:animEffect>
                                  </p:childTnLst>
                                </p:cTn>
                              </p:par>
                            </p:childTnLst>
                          </p:cTn>
                        </p:par>
                        <p:par>
                          <p:cTn id="326" fill="hold">
                            <p:stCondLst>
                              <p:cond delay="1500"/>
                            </p:stCondLst>
                            <p:childTnLst>
                              <p:par>
                                <p:cTn id="327" presetID="16" presetClass="entr" presetSubtype="37" fill="hold" nodeType="afterEffect">
                                  <p:stCondLst>
                                    <p:cond delay="0"/>
                                  </p:stCondLst>
                                  <p:childTnLst>
                                    <p:set>
                                      <p:cBhvr>
                                        <p:cTn id="328" dur="1" fill="hold">
                                          <p:stCondLst>
                                            <p:cond delay="0"/>
                                          </p:stCondLst>
                                        </p:cTn>
                                        <p:tgtEl>
                                          <p:spTgt spid="101"/>
                                        </p:tgtEl>
                                        <p:attrNameLst>
                                          <p:attrName>style.visibility</p:attrName>
                                        </p:attrNameLst>
                                      </p:cBhvr>
                                      <p:to>
                                        <p:strVal val="visible"/>
                                      </p:to>
                                    </p:set>
                                    <p:animEffect transition="in" filter="barn(outVertical)">
                                      <p:cBhvr>
                                        <p:cTn id="329" dur="500"/>
                                        <p:tgtEl>
                                          <p:spTgt spid="101"/>
                                        </p:tgtEl>
                                      </p:cBhvr>
                                    </p:animEffect>
                                  </p:childTnLst>
                                </p:cTn>
                              </p:par>
                            </p:childTnLst>
                          </p:cTn>
                        </p:par>
                      </p:childTnLst>
                    </p:cTn>
                  </p:par>
                  <p:par>
                    <p:cTn id="330" fill="hold">
                      <p:stCondLst>
                        <p:cond delay="indefinite"/>
                      </p:stCondLst>
                      <p:childTnLst>
                        <p:par>
                          <p:cTn id="331" fill="hold">
                            <p:stCondLst>
                              <p:cond delay="0"/>
                            </p:stCondLst>
                            <p:childTnLst>
                              <p:par>
                                <p:cTn id="332" presetID="45" presetClass="entr" presetSubtype="0" fill="hold" grpId="0" nodeType="clickEffect">
                                  <p:stCondLst>
                                    <p:cond delay="0"/>
                                  </p:stCondLst>
                                  <p:childTnLst>
                                    <p:set>
                                      <p:cBhvr>
                                        <p:cTn id="333" dur="1" fill="hold">
                                          <p:stCondLst>
                                            <p:cond delay="0"/>
                                          </p:stCondLst>
                                        </p:cTn>
                                        <p:tgtEl>
                                          <p:spTgt spid="44"/>
                                        </p:tgtEl>
                                        <p:attrNameLst>
                                          <p:attrName>style.visibility</p:attrName>
                                        </p:attrNameLst>
                                      </p:cBhvr>
                                      <p:to>
                                        <p:strVal val="visible"/>
                                      </p:to>
                                    </p:set>
                                    <p:animEffect transition="in" filter="fade">
                                      <p:cBhvr>
                                        <p:cTn id="334" dur="2000"/>
                                        <p:tgtEl>
                                          <p:spTgt spid="44"/>
                                        </p:tgtEl>
                                      </p:cBhvr>
                                    </p:animEffect>
                                    <p:anim calcmode="lin" valueType="num">
                                      <p:cBhvr>
                                        <p:cTn id="335" dur="2000" fill="hold"/>
                                        <p:tgtEl>
                                          <p:spTgt spid="44"/>
                                        </p:tgtEl>
                                        <p:attrNameLst>
                                          <p:attrName>ppt_w</p:attrName>
                                        </p:attrNameLst>
                                      </p:cBhvr>
                                      <p:tavLst>
                                        <p:tav tm="0" fmla="#ppt_w*sin(2.5*pi*$)">
                                          <p:val>
                                            <p:fltVal val="0"/>
                                          </p:val>
                                        </p:tav>
                                        <p:tav tm="100000">
                                          <p:val>
                                            <p:fltVal val="1"/>
                                          </p:val>
                                        </p:tav>
                                      </p:tavLst>
                                    </p:anim>
                                    <p:anim calcmode="lin" valueType="num">
                                      <p:cBhvr>
                                        <p:cTn id="336" dur="2000" fill="hold"/>
                                        <p:tgtEl>
                                          <p:spTgt spid="44"/>
                                        </p:tgtEl>
                                        <p:attrNameLst>
                                          <p:attrName>ppt_h</p:attrName>
                                        </p:attrNameLst>
                                      </p:cBhvr>
                                      <p:tavLst>
                                        <p:tav tm="0">
                                          <p:val>
                                            <p:strVal val="#ppt_h"/>
                                          </p:val>
                                        </p:tav>
                                        <p:tav tm="100000">
                                          <p:val>
                                            <p:strVal val="#ppt_h"/>
                                          </p:val>
                                        </p:tav>
                                      </p:tavLst>
                                    </p:anim>
                                  </p:childTnLst>
                                </p:cTn>
                              </p:par>
                              <p:par>
                                <p:cTn id="337" presetID="45" presetClass="entr" presetSubtype="0" fill="hold" grpId="0" nodeType="withEffect">
                                  <p:stCondLst>
                                    <p:cond delay="0"/>
                                  </p:stCondLst>
                                  <p:childTnLst>
                                    <p:set>
                                      <p:cBhvr>
                                        <p:cTn id="338" dur="1" fill="hold">
                                          <p:stCondLst>
                                            <p:cond delay="0"/>
                                          </p:stCondLst>
                                        </p:cTn>
                                        <p:tgtEl>
                                          <p:spTgt spid="8"/>
                                        </p:tgtEl>
                                        <p:attrNameLst>
                                          <p:attrName>style.visibility</p:attrName>
                                        </p:attrNameLst>
                                      </p:cBhvr>
                                      <p:to>
                                        <p:strVal val="visible"/>
                                      </p:to>
                                    </p:set>
                                    <p:animEffect transition="in" filter="fade">
                                      <p:cBhvr>
                                        <p:cTn id="339" dur="2000"/>
                                        <p:tgtEl>
                                          <p:spTgt spid="8"/>
                                        </p:tgtEl>
                                      </p:cBhvr>
                                    </p:animEffect>
                                    <p:anim calcmode="lin" valueType="num">
                                      <p:cBhvr>
                                        <p:cTn id="340" dur="2000" fill="hold"/>
                                        <p:tgtEl>
                                          <p:spTgt spid="8"/>
                                        </p:tgtEl>
                                        <p:attrNameLst>
                                          <p:attrName>ppt_w</p:attrName>
                                        </p:attrNameLst>
                                      </p:cBhvr>
                                      <p:tavLst>
                                        <p:tav tm="0" fmla="#ppt_w*sin(2.5*pi*$)">
                                          <p:val>
                                            <p:fltVal val="0"/>
                                          </p:val>
                                        </p:tav>
                                        <p:tav tm="100000">
                                          <p:val>
                                            <p:fltVal val="1"/>
                                          </p:val>
                                        </p:tav>
                                      </p:tavLst>
                                    </p:anim>
                                    <p:anim calcmode="lin" valueType="num">
                                      <p:cBhvr>
                                        <p:cTn id="341"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342" fill="hold">
                      <p:stCondLst>
                        <p:cond delay="indefinite"/>
                      </p:stCondLst>
                      <p:childTnLst>
                        <p:par>
                          <p:cTn id="343" fill="hold">
                            <p:stCondLst>
                              <p:cond delay="0"/>
                            </p:stCondLst>
                            <p:childTnLst>
                              <p:par>
                                <p:cTn id="344" presetID="45" presetClass="entr" presetSubtype="0" fill="hold" grpId="0" nodeType="clickEffect">
                                  <p:stCondLst>
                                    <p:cond delay="0"/>
                                  </p:stCondLst>
                                  <p:childTnLst>
                                    <p:set>
                                      <p:cBhvr>
                                        <p:cTn id="345" dur="1" fill="hold">
                                          <p:stCondLst>
                                            <p:cond delay="0"/>
                                          </p:stCondLst>
                                        </p:cTn>
                                        <p:tgtEl>
                                          <p:spTgt spid="45"/>
                                        </p:tgtEl>
                                        <p:attrNameLst>
                                          <p:attrName>style.visibility</p:attrName>
                                        </p:attrNameLst>
                                      </p:cBhvr>
                                      <p:to>
                                        <p:strVal val="visible"/>
                                      </p:to>
                                    </p:set>
                                    <p:animEffect transition="in" filter="fade">
                                      <p:cBhvr>
                                        <p:cTn id="346" dur="2000"/>
                                        <p:tgtEl>
                                          <p:spTgt spid="45"/>
                                        </p:tgtEl>
                                      </p:cBhvr>
                                    </p:animEffect>
                                    <p:anim calcmode="lin" valueType="num">
                                      <p:cBhvr>
                                        <p:cTn id="347" dur="2000" fill="hold"/>
                                        <p:tgtEl>
                                          <p:spTgt spid="45"/>
                                        </p:tgtEl>
                                        <p:attrNameLst>
                                          <p:attrName>ppt_w</p:attrName>
                                        </p:attrNameLst>
                                      </p:cBhvr>
                                      <p:tavLst>
                                        <p:tav tm="0" fmla="#ppt_w*sin(2.5*pi*$)">
                                          <p:val>
                                            <p:fltVal val="0"/>
                                          </p:val>
                                        </p:tav>
                                        <p:tav tm="100000">
                                          <p:val>
                                            <p:fltVal val="1"/>
                                          </p:val>
                                        </p:tav>
                                      </p:tavLst>
                                    </p:anim>
                                    <p:anim calcmode="lin" valueType="num">
                                      <p:cBhvr>
                                        <p:cTn id="348" dur="2000" fill="hold"/>
                                        <p:tgtEl>
                                          <p:spTgt spid="45"/>
                                        </p:tgtEl>
                                        <p:attrNameLst>
                                          <p:attrName>ppt_h</p:attrName>
                                        </p:attrNameLst>
                                      </p:cBhvr>
                                      <p:tavLst>
                                        <p:tav tm="0">
                                          <p:val>
                                            <p:strVal val="#ppt_h"/>
                                          </p:val>
                                        </p:tav>
                                        <p:tav tm="100000">
                                          <p:val>
                                            <p:strVal val="#ppt_h"/>
                                          </p:val>
                                        </p:tav>
                                      </p:tavLst>
                                    </p:anim>
                                  </p:childTnLst>
                                </p:cTn>
                              </p:par>
                              <p:par>
                                <p:cTn id="349" presetID="45" presetClass="entr" presetSubtype="0" fill="hold" grpId="0" nodeType="withEffect">
                                  <p:stCondLst>
                                    <p:cond delay="0"/>
                                  </p:stCondLst>
                                  <p:childTnLst>
                                    <p:set>
                                      <p:cBhvr>
                                        <p:cTn id="350" dur="1" fill="hold">
                                          <p:stCondLst>
                                            <p:cond delay="0"/>
                                          </p:stCondLst>
                                        </p:cTn>
                                        <p:tgtEl>
                                          <p:spTgt spid="161"/>
                                        </p:tgtEl>
                                        <p:attrNameLst>
                                          <p:attrName>style.visibility</p:attrName>
                                        </p:attrNameLst>
                                      </p:cBhvr>
                                      <p:to>
                                        <p:strVal val="visible"/>
                                      </p:to>
                                    </p:set>
                                    <p:animEffect transition="in" filter="fade">
                                      <p:cBhvr>
                                        <p:cTn id="351" dur="2000"/>
                                        <p:tgtEl>
                                          <p:spTgt spid="161"/>
                                        </p:tgtEl>
                                      </p:cBhvr>
                                    </p:animEffect>
                                    <p:anim calcmode="lin" valueType="num">
                                      <p:cBhvr>
                                        <p:cTn id="352" dur="2000" fill="hold"/>
                                        <p:tgtEl>
                                          <p:spTgt spid="161"/>
                                        </p:tgtEl>
                                        <p:attrNameLst>
                                          <p:attrName>ppt_w</p:attrName>
                                        </p:attrNameLst>
                                      </p:cBhvr>
                                      <p:tavLst>
                                        <p:tav tm="0" fmla="#ppt_w*sin(2.5*pi*$)">
                                          <p:val>
                                            <p:fltVal val="0"/>
                                          </p:val>
                                        </p:tav>
                                        <p:tav tm="100000">
                                          <p:val>
                                            <p:fltVal val="1"/>
                                          </p:val>
                                        </p:tav>
                                      </p:tavLst>
                                    </p:anim>
                                    <p:anim calcmode="lin" valueType="num">
                                      <p:cBhvr>
                                        <p:cTn id="353" dur="2000" fill="hold"/>
                                        <p:tgtEl>
                                          <p:spTgt spid="161"/>
                                        </p:tgtEl>
                                        <p:attrNameLst>
                                          <p:attrName>ppt_h</p:attrName>
                                        </p:attrNameLst>
                                      </p:cBhvr>
                                      <p:tavLst>
                                        <p:tav tm="0">
                                          <p:val>
                                            <p:strVal val="#ppt_h"/>
                                          </p:val>
                                        </p:tav>
                                        <p:tav tm="100000">
                                          <p:val>
                                            <p:strVal val="#ppt_h"/>
                                          </p:val>
                                        </p:tav>
                                      </p:tavLst>
                                    </p:anim>
                                  </p:childTnLst>
                                </p:cTn>
                              </p:par>
                            </p:childTnLst>
                          </p:cTn>
                        </p:par>
                      </p:childTnLst>
                    </p:cTn>
                  </p:par>
                  <p:par>
                    <p:cTn id="354" fill="hold">
                      <p:stCondLst>
                        <p:cond delay="indefinite"/>
                      </p:stCondLst>
                      <p:childTnLst>
                        <p:par>
                          <p:cTn id="355" fill="hold">
                            <p:stCondLst>
                              <p:cond delay="0"/>
                            </p:stCondLst>
                            <p:childTnLst>
                              <p:par>
                                <p:cTn id="356" presetID="45" presetClass="entr" presetSubtype="0" fill="hold" grpId="0" nodeType="clickEffect">
                                  <p:stCondLst>
                                    <p:cond delay="0"/>
                                  </p:stCondLst>
                                  <p:childTnLst>
                                    <p:set>
                                      <p:cBhvr>
                                        <p:cTn id="357" dur="1" fill="hold">
                                          <p:stCondLst>
                                            <p:cond delay="0"/>
                                          </p:stCondLst>
                                        </p:cTn>
                                        <p:tgtEl>
                                          <p:spTgt spid="162"/>
                                        </p:tgtEl>
                                        <p:attrNameLst>
                                          <p:attrName>style.visibility</p:attrName>
                                        </p:attrNameLst>
                                      </p:cBhvr>
                                      <p:to>
                                        <p:strVal val="visible"/>
                                      </p:to>
                                    </p:set>
                                    <p:animEffect transition="in" filter="fade">
                                      <p:cBhvr>
                                        <p:cTn id="358" dur="2000"/>
                                        <p:tgtEl>
                                          <p:spTgt spid="162"/>
                                        </p:tgtEl>
                                      </p:cBhvr>
                                    </p:animEffect>
                                    <p:anim calcmode="lin" valueType="num">
                                      <p:cBhvr>
                                        <p:cTn id="359" dur="2000" fill="hold"/>
                                        <p:tgtEl>
                                          <p:spTgt spid="162"/>
                                        </p:tgtEl>
                                        <p:attrNameLst>
                                          <p:attrName>ppt_w</p:attrName>
                                        </p:attrNameLst>
                                      </p:cBhvr>
                                      <p:tavLst>
                                        <p:tav tm="0" fmla="#ppt_w*sin(2.5*pi*$)">
                                          <p:val>
                                            <p:fltVal val="0"/>
                                          </p:val>
                                        </p:tav>
                                        <p:tav tm="100000">
                                          <p:val>
                                            <p:fltVal val="1"/>
                                          </p:val>
                                        </p:tav>
                                      </p:tavLst>
                                    </p:anim>
                                    <p:anim calcmode="lin" valueType="num">
                                      <p:cBhvr>
                                        <p:cTn id="360" dur="2000" fill="hold"/>
                                        <p:tgtEl>
                                          <p:spTgt spid="162"/>
                                        </p:tgtEl>
                                        <p:attrNameLst>
                                          <p:attrName>ppt_h</p:attrName>
                                        </p:attrNameLst>
                                      </p:cBhvr>
                                      <p:tavLst>
                                        <p:tav tm="0">
                                          <p:val>
                                            <p:strVal val="#ppt_h"/>
                                          </p:val>
                                        </p:tav>
                                        <p:tav tm="100000">
                                          <p:val>
                                            <p:strVal val="#ppt_h"/>
                                          </p:val>
                                        </p:tav>
                                      </p:tavLst>
                                    </p:anim>
                                  </p:childTnLst>
                                </p:cTn>
                              </p:par>
                              <p:par>
                                <p:cTn id="361" presetID="45" presetClass="entr" presetSubtype="0" fill="hold" grpId="0" nodeType="withEffect">
                                  <p:stCondLst>
                                    <p:cond delay="0"/>
                                  </p:stCondLst>
                                  <p:childTnLst>
                                    <p:set>
                                      <p:cBhvr>
                                        <p:cTn id="362" dur="1" fill="hold">
                                          <p:stCondLst>
                                            <p:cond delay="0"/>
                                          </p:stCondLst>
                                        </p:cTn>
                                        <p:tgtEl>
                                          <p:spTgt spid="165"/>
                                        </p:tgtEl>
                                        <p:attrNameLst>
                                          <p:attrName>style.visibility</p:attrName>
                                        </p:attrNameLst>
                                      </p:cBhvr>
                                      <p:to>
                                        <p:strVal val="visible"/>
                                      </p:to>
                                    </p:set>
                                    <p:animEffect transition="in" filter="fade">
                                      <p:cBhvr>
                                        <p:cTn id="363" dur="2000"/>
                                        <p:tgtEl>
                                          <p:spTgt spid="165"/>
                                        </p:tgtEl>
                                      </p:cBhvr>
                                    </p:animEffect>
                                    <p:anim calcmode="lin" valueType="num">
                                      <p:cBhvr>
                                        <p:cTn id="364" dur="2000" fill="hold"/>
                                        <p:tgtEl>
                                          <p:spTgt spid="165"/>
                                        </p:tgtEl>
                                        <p:attrNameLst>
                                          <p:attrName>ppt_w</p:attrName>
                                        </p:attrNameLst>
                                      </p:cBhvr>
                                      <p:tavLst>
                                        <p:tav tm="0" fmla="#ppt_w*sin(2.5*pi*$)">
                                          <p:val>
                                            <p:fltVal val="0"/>
                                          </p:val>
                                        </p:tav>
                                        <p:tav tm="100000">
                                          <p:val>
                                            <p:fltVal val="1"/>
                                          </p:val>
                                        </p:tav>
                                      </p:tavLst>
                                    </p:anim>
                                    <p:anim calcmode="lin" valueType="num">
                                      <p:cBhvr>
                                        <p:cTn id="365" dur="2000" fill="hold"/>
                                        <p:tgtEl>
                                          <p:spTgt spid="165"/>
                                        </p:tgtEl>
                                        <p:attrNameLst>
                                          <p:attrName>ppt_h</p:attrName>
                                        </p:attrNameLst>
                                      </p:cBhvr>
                                      <p:tavLst>
                                        <p:tav tm="0">
                                          <p:val>
                                            <p:strVal val="#ppt_h"/>
                                          </p:val>
                                        </p:tav>
                                        <p:tav tm="100000">
                                          <p:val>
                                            <p:strVal val="#ppt_h"/>
                                          </p:val>
                                        </p:tav>
                                      </p:tavLst>
                                    </p:anim>
                                  </p:childTnLst>
                                </p:cTn>
                              </p:par>
                              <p:par>
                                <p:cTn id="366" presetID="45" presetClass="entr" presetSubtype="0" fill="hold" grpId="0" nodeType="withEffect">
                                  <p:stCondLst>
                                    <p:cond delay="0"/>
                                  </p:stCondLst>
                                  <p:childTnLst>
                                    <p:set>
                                      <p:cBhvr>
                                        <p:cTn id="367" dur="1" fill="hold">
                                          <p:stCondLst>
                                            <p:cond delay="0"/>
                                          </p:stCondLst>
                                        </p:cTn>
                                        <p:tgtEl>
                                          <p:spTgt spid="163"/>
                                        </p:tgtEl>
                                        <p:attrNameLst>
                                          <p:attrName>style.visibility</p:attrName>
                                        </p:attrNameLst>
                                      </p:cBhvr>
                                      <p:to>
                                        <p:strVal val="visible"/>
                                      </p:to>
                                    </p:set>
                                    <p:animEffect transition="in" filter="fade">
                                      <p:cBhvr>
                                        <p:cTn id="368" dur="2000"/>
                                        <p:tgtEl>
                                          <p:spTgt spid="163"/>
                                        </p:tgtEl>
                                      </p:cBhvr>
                                    </p:animEffect>
                                    <p:anim calcmode="lin" valueType="num">
                                      <p:cBhvr>
                                        <p:cTn id="369" dur="2000" fill="hold"/>
                                        <p:tgtEl>
                                          <p:spTgt spid="163"/>
                                        </p:tgtEl>
                                        <p:attrNameLst>
                                          <p:attrName>ppt_w</p:attrName>
                                        </p:attrNameLst>
                                      </p:cBhvr>
                                      <p:tavLst>
                                        <p:tav tm="0" fmla="#ppt_w*sin(2.5*pi*$)">
                                          <p:val>
                                            <p:fltVal val="0"/>
                                          </p:val>
                                        </p:tav>
                                        <p:tav tm="100000">
                                          <p:val>
                                            <p:fltVal val="1"/>
                                          </p:val>
                                        </p:tav>
                                      </p:tavLst>
                                    </p:anim>
                                    <p:anim calcmode="lin" valueType="num">
                                      <p:cBhvr>
                                        <p:cTn id="370" dur="2000" fill="hold"/>
                                        <p:tgtEl>
                                          <p:spTgt spid="163"/>
                                        </p:tgtEl>
                                        <p:attrNameLst>
                                          <p:attrName>ppt_h</p:attrName>
                                        </p:attrNameLst>
                                      </p:cBhvr>
                                      <p:tavLst>
                                        <p:tav tm="0">
                                          <p:val>
                                            <p:strVal val="#ppt_h"/>
                                          </p:val>
                                        </p:tav>
                                        <p:tav tm="100000">
                                          <p:val>
                                            <p:strVal val="#ppt_h"/>
                                          </p:val>
                                        </p:tav>
                                      </p:tavLst>
                                    </p:anim>
                                  </p:childTnLst>
                                </p:cTn>
                              </p:par>
                              <p:par>
                                <p:cTn id="371" presetID="45" presetClass="entr" presetSubtype="0" fill="hold" grpId="0" nodeType="withEffect">
                                  <p:stCondLst>
                                    <p:cond delay="0"/>
                                  </p:stCondLst>
                                  <p:childTnLst>
                                    <p:set>
                                      <p:cBhvr>
                                        <p:cTn id="372" dur="1" fill="hold">
                                          <p:stCondLst>
                                            <p:cond delay="0"/>
                                          </p:stCondLst>
                                        </p:cTn>
                                        <p:tgtEl>
                                          <p:spTgt spid="48"/>
                                        </p:tgtEl>
                                        <p:attrNameLst>
                                          <p:attrName>style.visibility</p:attrName>
                                        </p:attrNameLst>
                                      </p:cBhvr>
                                      <p:to>
                                        <p:strVal val="visible"/>
                                      </p:to>
                                    </p:set>
                                    <p:animEffect transition="in" filter="fade">
                                      <p:cBhvr>
                                        <p:cTn id="373" dur="2000"/>
                                        <p:tgtEl>
                                          <p:spTgt spid="48"/>
                                        </p:tgtEl>
                                      </p:cBhvr>
                                    </p:animEffect>
                                    <p:anim calcmode="lin" valueType="num">
                                      <p:cBhvr>
                                        <p:cTn id="374" dur="2000" fill="hold"/>
                                        <p:tgtEl>
                                          <p:spTgt spid="48"/>
                                        </p:tgtEl>
                                        <p:attrNameLst>
                                          <p:attrName>ppt_w</p:attrName>
                                        </p:attrNameLst>
                                      </p:cBhvr>
                                      <p:tavLst>
                                        <p:tav tm="0" fmla="#ppt_w*sin(2.5*pi*$)">
                                          <p:val>
                                            <p:fltVal val="0"/>
                                          </p:val>
                                        </p:tav>
                                        <p:tav tm="100000">
                                          <p:val>
                                            <p:fltVal val="1"/>
                                          </p:val>
                                        </p:tav>
                                      </p:tavLst>
                                    </p:anim>
                                    <p:anim calcmode="lin" valueType="num">
                                      <p:cBhvr>
                                        <p:cTn id="375" dur="2000" fill="hold"/>
                                        <p:tgtEl>
                                          <p:spTgt spid="48"/>
                                        </p:tgtEl>
                                        <p:attrNameLst>
                                          <p:attrName>ppt_h</p:attrName>
                                        </p:attrNameLst>
                                      </p:cBhvr>
                                      <p:tavLst>
                                        <p:tav tm="0">
                                          <p:val>
                                            <p:strVal val="#ppt_h"/>
                                          </p:val>
                                        </p:tav>
                                        <p:tav tm="100000">
                                          <p:val>
                                            <p:strVal val="#ppt_h"/>
                                          </p:val>
                                        </p:tav>
                                      </p:tavLst>
                                    </p:anim>
                                  </p:childTnLst>
                                </p:cTn>
                              </p:par>
                              <p:par>
                                <p:cTn id="376" presetID="45" presetClass="entr" presetSubtype="0" fill="hold" grpId="0" nodeType="withEffect">
                                  <p:stCondLst>
                                    <p:cond delay="0"/>
                                  </p:stCondLst>
                                  <p:childTnLst>
                                    <p:set>
                                      <p:cBhvr>
                                        <p:cTn id="377" dur="1" fill="hold">
                                          <p:stCondLst>
                                            <p:cond delay="0"/>
                                          </p:stCondLst>
                                        </p:cTn>
                                        <p:tgtEl>
                                          <p:spTgt spid="52"/>
                                        </p:tgtEl>
                                        <p:attrNameLst>
                                          <p:attrName>style.visibility</p:attrName>
                                        </p:attrNameLst>
                                      </p:cBhvr>
                                      <p:to>
                                        <p:strVal val="visible"/>
                                      </p:to>
                                    </p:set>
                                    <p:animEffect transition="in" filter="fade">
                                      <p:cBhvr>
                                        <p:cTn id="378" dur="2000"/>
                                        <p:tgtEl>
                                          <p:spTgt spid="52"/>
                                        </p:tgtEl>
                                      </p:cBhvr>
                                    </p:animEffect>
                                    <p:anim calcmode="lin" valueType="num">
                                      <p:cBhvr>
                                        <p:cTn id="379" dur="2000" fill="hold"/>
                                        <p:tgtEl>
                                          <p:spTgt spid="52"/>
                                        </p:tgtEl>
                                        <p:attrNameLst>
                                          <p:attrName>ppt_w</p:attrName>
                                        </p:attrNameLst>
                                      </p:cBhvr>
                                      <p:tavLst>
                                        <p:tav tm="0" fmla="#ppt_w*sin(2.5*pi*$)">
                                          <p:val>
                                            <p:fltVal val="0"/>
                                          </p:val>
                                        </p:tav>
                                        <p:tav tm="100000">
                                          <p:val>
                                            <p:fltVal val="1"/>
                                          </p:val>
                                        </p:tav>
                                      </p:tavLst>
                                    </p:anim>
                                    <p:anim calcmode="lin" valueType="num">
                                      <p:cBhvr>
                                        <p:cTn id="380" dur="2000" fill="hold"/>
                                        <p:tgtEl>
                                          <p:spTgt spid="52"/>
                                        </p:tgtEl>
                                        <p:attrNameLst>
                                          <p:attrName>ppt_h</p:attrName>
                                        </p:attrNameLst>
                                      </p:cBhvr>
                                      <p:tavLst>
                                        <p:tav tm="0">
                                          <p:val>
                                            <p:strVal val="#ppt_h"/>
                                          </p:val>
                                        </p:tav>
                                        <p:tav tm="100000">
                                          <p:val>
                                            <p:strVal val="#ppt_h"/>
                                          </p:val>
                                        </p:tav>
                                      </p:tavLst>
                                    </p:anim>
                                  </p:childTnLst>
                                </p:cTn>
                              </p:par>
                              <p:par>
                                <p:cTn id="381" presetID="45" presetClass="entr" presetSubtype="0" fill="hold" grpId="0" nodeType="withEffect">
                                  <p:stCondLst>
                                    <p:cond delay="0"/>
                                  </p:stCondLst>
                                  <p:childTnLst>
                                    <p:set>
                                      <p:cBhvr>
                                        <p:cTn id="382" dur="1" fill="hold">
                                          <p:stCondLst>
                                            <p:cond delay="0"/>
                                          </p:stCondLst>
                                        </p:cTn>
                                        <p:tgtEl>
                                          <p:spTgt spid="50"/>
                                        </p:tgtEl>
                                        <p:attrNameLst>
                                          <p:attrName>style.visibility</p:attrName>
                                        </p:attrNameLst>
                                      </p:cBhvr>
                                      <p:to>
                                        <p:strVal val="visible"/>
                                      </p:to>
                                    </p:set>
                                    <p:animEffect transition="in" filter="fade">
                                      <p:cBhvr>
                                        <p:cTn id="383" dur="2000"/>
                                        <p:tgtEl>
                                          <p:spTgt spid="50"/>
                                        </p:tgtEl>
                                      </p:cBhvr>
                                    </p:animEffect>
                                    <p:anim calcmode="lin" valueType="num">
                                      <p:cBhvr>
                                        <p:cTn id="384" dur="2000" fill="hold"/>
                                        <p:tgtEl>
                                          <p:spTgt spid="50"/>
                                        </p:tgtEl>
                                        <p:attrNameLst>
                                          <p:attrName>ppt_w</p:attrName>
                                        </p:attrNameLst>
                                      </p:cBhvr>
                                      <p:tavLst>
                                        <p:tav tm="0" fmla="#ppt_w*sin(2.5*pi*$)">
                                          <p:val>
                                            <p:fltVal val="0"/>
                                          </p:val>
                                        </p:tav>
                                        <p:tav tm="100000">
                                          <p:val>
                                            <p:fltVal val="1"/>
                                          </p:val>
                                        </p:tav>
                                      </p:tavLst>
                                    </p:anim>
                                    <p:anim calcmode="lin" valueType="num">
                                      <p:cBhvr>
                                        <p:cTn id="385" dur="2000" fill="hold"/>
                                        <p:tgtEl>
                                          <p:spTgt spid="50"/>
                                        </p:tgtEl>
                                        <p:attrNameLst>
                                          <p:attrName>ppt_h</p:attrName>
                                        </p:attrNameLst>
                                      </p:cBhvr>
                                      <p:tavLst>
                                        <p:tav tm="0">
                                          <p:val>
                                            <p:strVal val="#ppt_h"/>
                                          </p:val>
                                        </p:tav>
                                        <p:tav tm="100000">
                                          <p:val>
                                            <p:strVal val="#ppt_h"/>
                                          </p:val>
                                        </p:tav>
                                      </p:tavLst>
                                    </p:anim>
                                  </p:childTnLst>
                                </p:cTn>
                              </p:par>
                              <p:par>
                                <p:cTn id="386" presetID="45" presetClass="entr" presetSubtype="0" fill="hold" grpId="0" nodeType="withEffect">
                                  <p:stCondLst>
                                    <p:cond delay="0"/>
                                  </p:stCondLst>
                                  <p:childTnLst>
                                    <p:set>
                                      <p:cBhvr>
                                        <p:cTn id="387" dur="1" fill="hold">
                                          <p:stCondLst>
                                            <p:cond delay="0"/>
                                          </p:stCondLst>
                                        </p:cTn>
                                        <p:tgtEl>
                                          <p:spTgt spid="166"/>
                                        </p:tgtEl>
                                        <p:attrNameLst>
                                          <p:attrName>style.visibility</p:attrName>
                                        </p:attrNameLst>
                                      </p:cBhvr>
                                      <p:to>
                                        <p:strVal val="visible"/>
                                      </p:to>
                                    </p:set>
                                    <p:animEffect transition="in" filter="fade">
                                      <p:cBhvr>
                                        <p:cTn id="388" dur="2000"/>
                                        <p:tgtEl>
                                          <p:spTgt spid="166"/>
                                        </p:tgtEl>
                                      </p:cBhvr>
                                    </p:animEffect>
                                    <p:anim calcmode="lin" valueType="num">
                                      <p:cBhvr>
                                        <p:cTn id="389" dur="2000" fill="hold"/>
                                        <p:tgtEl>
                                          <p:spTgt spid="166"/>
                                        </p:tgtEl>
                                        <p:attrNameLst>
                                          <p:attrName>ppt_w</p:attrName>
                                        </p:attrNameLst>
                                      </p:cBhvr>
                                      <p:tavLst>
                                        <p:tav tm="0" fmla="#ppt_w*sin(2.5*pi*$)">
                                          <p:val>
                                            <p:fltVal val="0"/>
                                          </p:val>
                                        </p:tav>
                                        <p:tav tm="100000">
                                          <p:val>
                                            <p:fltVal val="1"/>
                                          </p:val>
                                        </p:tav>
                                      </p:tavLst>
                                    </p:anim>
                                    <p:anim calcmode="lin" valueType="num">
                                      <p:cBhvr>
                                        <p:cTn id="390" dur="2000" fill="hold"/>
                                        <p:tgtEl>
                                          <p:spTgt spid="166"/>
                                        </p:tgtEl>
                                        <p:attrNameLst>
                                          <p:attrName>ppt_h</p:attrName>
                                        </p:attrNameLst>
                                      </p:cBhvr>
                                      <p:tavLst>
                                        <p:tav tm="0">
                                          <p:val>
                                            <p:strVal val="#ppt_h"/>
                                          </p:val>
                                        </p:tav>
                                        <p:tav tm="100000">
                                          <p:val>
                                            <p:strVal val="#ppt_h"/>
                                          </p:val>
                                        </p:tav>
                                      </p:tavLst>
                                    </p:anim>
                                  </p:childTnLst>
                                </p:cTn>
                              </p:par>
                              <p:par>
                                <p:cTn id="391" presetID="45" presetClass="entr" presetSubtype="0" fill="hold" grpId="0" nodeType="withEffect">
                                  <p:stCondLst>
                                    <p:cond delay="0"/>
                                  </p:stCondLst>
                                  <p:childTnLst>
                                    <p:set>
                                      <p:cBhvr>
                                        <p:cTn id="392" dur="1" fill="hold">
                                          <p:stCondLst>
                                            <p:cond delay="0"/>
                                          </p:stCondLst>
                                        </p:cTn>
                                        <p:tgtEl>
                                          <p:spTgt spid="49"/>
                                        </p:tgtEl>
                                        <p:attrNameLst>
                                          <p:attrName>style.visibility</p:attrName>
                                        </p:attrNameLst>
                                      </p:cBhvr>
                                      <p:to>
                                        <p:strVal val="visible"/>
                                      </p:to>
                                    </p:set>
                                    <p:animEffect transition="in" filter="fade">
                                      <p:cBhvr>
                                        <p:cTn id="393" dur="2000"/>
                                        <p:tgtEl>
                                          <p:spTgt spid="49"/>
                                        </p:tgtEl>
                                      </p:cBhvr>
                                    </p:animEffect>
                                    <p:anim calcmode="lin" valueType="num">
                                      <p:cBhvr>
                                        <p:cTn id="394" dur="2000" fill="hold"/>
                                        <p:tgtEl>
                                          <p:spTgt spid="49"/>
                                        </p:tgtEl>
                                        <p:attrNameLst>
                                          <p:attrName>ppt_w</p:attrName>
                                        </p:attrNameLst>
                                      </p:cBhvr>
                                      <p:tavLst>
                                        <p:tav tm="0" fmla="#ppt_w*sin(2.5*pi*$)">
                                          <p:val>
                                            <p:fltVal val="0"/>
                                          </p:val>
                                        </p:tav>
                                        <p:tav tm="100000">
                                          <p:val>
                                            <p:fltVal val="1"/>
                                          </p:val>
                                        </p:tav>
                                      </p:tavLst>
                                    </p:anim>
                                    <p:anim calcmode="lin" valueType="num">
                                      <p:cBhvr>
                                        <p:cTn id="395" dur="2000" fill="hold"/>
                                        <p:tgtEl>
                                          <p:spTgt spid="49"/>
                                        </p:tgtEl>
                                        <p:attrNameLst>
                                          <p:attrName>ppt_h</p:attrName>
                                        </p:attrNameLst>
                                      </p:cBhvr>
                                      <p:tavLst>
                                        <p:tav tm="0">
                                          <p:val>
                                            <p:strVal val="#ppt_h"/>
                                          </p:val>
                                        </p:tav>
                                        <p:tav tm="100000">
                                          <p:val>
                                            <p:strVal val="#ppt_h"/>
                                          </p:val>
                                        </p:tav>
                                      </p:tavLst>
                                    </p:anim>
                                  </p:childTnLst>
                                </p:cTn>
                              </p:par>
                              <p:par>
                                <p:cTn id="396" presetID="45" presetClass="entr" presetSubtype="0" fill="hold" grpId="0" nodeType="withEffect">
                                  <p:stCondLst>
                                    <p:cond delay="0"/>
                                  </p:stCondLst>
                                  <p:childTnLst>
                                    <p:set>
                                      <p:cBhvr>
                                        <p:cTn id="397" dur="1" fill="hold">
                                          <p:stCondLst>
                                            <p:cond delay="0"/>
                                          </p:stCondLst>
                                        </p:cTn>
                                        <p:tgtEl>
                                          <p:spTgt spid="46"/>
                                        </p:tgtEl>
                                        <p:attrNameLst>
                                          <p:attrName>style.visibility</p:attrName>
                                        </p:attrNameLst>
                                      </p:cBhvr>
                                      <p:to>
                                        <p:strVal val="visible"/>
                                      </p:to>
                                    </p:set>
                                    <p:animEffect transition="in" filter="fade">
                                      <p:cBhvr>
                                        <p:cTn id="398" dur="2000"/>
                                        <p:tgtEl>
                                          <p:spTgt spid="46"/>
                                        </p:tgtEl>
                                      </p:cBhvr>
                                    </p:animEffect>
                                    <p:anim calcmode="lin" valueType="num">
                                      <p:cBhvr>
                                        <p:cTn id="399" dur="2000" fill="hold"/>
                                        <p:tgtEl>
                                          <p:spTgt spid="46"/>
                                        </p:tgtEl>
                                        <p:attrNameLst>
                                          <p:attrName>ppt_w</p:attrName>
                                        </p:attrNameLst>
                                      </p:cBhvr>
                                      <p:tavLst>
                                        <p:tav tm="0" fmla="#ppt_w*sin(2.5*pi*$)">
                                          <p:val>
                                            <p:fltVal val="0"/>
                                          </p:val>
                                        </p:tav>
                                        <p:tav tm="100000">
                                          <p:val>
                                            <p:fltVal val="1"/>
                                          </p:val>
                                        </p:tav>
                                      </p:tavLst>
                                    </p:anim>
                                    <p:anim calcmode="lin" valueType="num">
                                      <p:cBhvr>
                                        <p:cTn id="400" dur="2000" fill="hold"/>
                                        <p:tgtEl>
                                          <p:spTgt spid="46"/>
                                        </p:tgtEl>
                                        <p:attrNameLst>
                                          <p:attrName>ppt_h</p:attrName>
                                        </p:attrNameLst>
                                      </p:cBhvr>
                                      <p:tavLst>
                                        <p:tav tm="0">
                                          <p:val>
                                            <p:strVal val="#ppt_h"/>
                                          </p:val>
                                        </p:tav>
                                        <p:tav tm="100000">
                                          <p:val>
                                            <p:strVal val="#ppt_h"/>
                                          </p:val>
                                        </p:tav>
                                      </p:tavLst>
                                    </p:anim>
                                  </p:childTnLst>
                                </p:cTn>
                              </p:par>
                              <p:par>
                                <p:cTn id="401" presetID="45" presetClass="entr" presetSubtype="0" fill="hold" grpId="0" nodeType="withEffect">
                                  <p:stCondLst>
                                    <p:cond delay="0"/>
                                  </p:stCondLst>
                                  <p:childTnLst>
                                    <p:set>
                                      <p:cBhvr>
                                        <p:cTn id="402" dur="1" fill="hold">
                                          <p:stCondLst>
                                            <p:cond delay="0"/>
                                          </p:stCondLst>
                                        </p:cTn>
                                        <p:tgtEl>
                                          <p:spTgt spid="170"/>
                                        </p:tgtEl>
                                        <p:attrNameLst>
                                          <p:attrName>style.visibility</p:attrName>
                                        </p:attrNameLst>
                                      </p:cBhvr>
                                      <p:to>
                                        <p:strVal val="visible"/>
                                      </p:to>
                                    </p:set>
                                    <p:animEffect transition="in" filter="fade">
                                      <p:cBhvr>
                                        <p:cTn id="403" dur="2000"/>
                                        <p:tgtEl>
                                          <p:spTgt spid="170"/>
                                        </p:tgtEl>
                                      </p:cBhvr>
                                    </p:animEffect>
                                    <p:anim calcmode="lin" valueType="num">
                                      <p:cBhvr>
                                        <p:cTn id="404" dur="2000" fill="hold"/>
                                        <p:tgtEl>
                                          <p:spTgt spid="170"/>
                                        </p:tgtEl>
                                        <p:attrNameLst>
                                          <p:attrName>ppt_w</p:attrName>
                                        </p:attrNameLst>
                                      </p:cBhvr>
                                      <p:tavLst>
                                        <p:tav tm="0" fmla="#ppt_w*sin(2.5*pi*$)">
                                          <p:val>
                                            <p:fltVal val="0"/>
                                          </p:val>
                                        </p:tav>
                                        <p:tav tm="100000">
                                          <p:val>
                                            <p:fltVal val="1"/>
                                          </p:val>
                                        </p:tav>
                                      </p:tavLst>
                                    </p:anim>
                                    <p:anim calcmode="lin" valueType="num">
                                      <p:cBhvr>
                                        <p:cTn id="405" dur="2000" fill="hold"/>
                                        <p:tgtEl>
                                          <p:spTgt spid="170"/>
                                        </p:tgtEl>
                                        <p:attrNameLst>
                                          <p:attrName>ppt_h</p:attrName>
                                        </p:attrNameLst>
                                      </p:cBhvr>
                                      <p:tavLst>
                                        <p:tav tm="0">
                                          <p:val>
                                            <p:strVal val="#ppt_h"/>
                                          </p:val>
                                        </p:tav>
                                        <p:tav tm="100000">
                                          <p:val>
                                            <p:strVal val="#ppt_h"/>
                                          </p:val>
                                        </p:tav>
                                      </p:tavLst>
                                    </p:anim>
                                  </p:childTnLst>
                                </p:cTn>
                              </p:par>
                              <p:par>
                                <p:cTn id="406" presetID="45" presetClass="entr" presetSubtype="0" fill="hold" grpId="0" nodeType="withEffect">
                                  <p:stCondLst>
                                    <p:cond delay="0"/>
                                  </p:stCondLst>
                                  <p:childTnLst>
                                    <p:set>
                                      <p:cBhvr>
                                        <p:cTn id="407" dur="1" fill="hold">
                                          <p:stCondLst>
                                            <p:cond delay="0"/>
                                          </p:stCondLst>
                                        </p:cTn>
                                        <p:tgtEl>
                                          <p:spTgt spid="175"/>
                                        </p:tgtEl>
                                        <p:attrNameLst>
                                          <p:attrName>style.visibility</p:attrName>
                                        </p:attrNameLst>
                                      </p:cBhvr>
                                      <p:to>
                                        <p:strVal val="visible"/>
                                      </p:to>
                                    </p:set>
                                    <p:animEffect transition="in" filter="fade">
                                      <p:cBhvr>
                                        <p:cTn id="408" dur="2000"/>
                                        <p:tgtEl>
                                          <p:spTgt spid="175"/>
                                        </p:tgtEl>
                                      </p:cBhvr>
                                    </p:animEffect>
                                    <p:anim calcmode="lin" valueType="num">
                                      <p:cBhvr>
                                        <p:cTn id="409" dur="2000" fill="hold"/>
                                        <p:tgtEl>
                                          <p:spTgt spid="175"/>
                                        </p:tgtEl>
                                        <p:attrNameLst>
                                          <p:attrName>ppt_w</p:attrName>
                                        </p:attrNameLst>
                                      </p:cBhvr>
                                      <p:tavLst>
                                        <p:tav tm="0" fmla="#ppt_w*sin(2.5*pi*$)">
                                          <p:val>
                                            <p:fltVal val="0"/>
                                          </p:val>
                                        </p:tav>
                                        <p:tav tm="100000">
                                          <p:val>
                                            <p:fltVal val="1"/>
                                          </p:val>
                                        </p:tav>
                                      </p:tavLst>
                                    </p:anim>
                                    <p:anim calcmode="lin" valueType="num">
                                      <p:cBhvr>
                                        <p:cTn id="410" dur="2000" fill="hold"/>
                                        <p:tgtEl>
                                          <p:spTgt spid="175"/>
                                        </p:tgtEl>
                                        <p:attrNameLst>
                                          <p:attrName>ppt_h</p:attrName>
                                        </p:attrNameLst>
                                      </p:cBhvr>
                                      <p:tavLst>
                                        <p:tav tm="0">
                                          <p:val>
                                            <p:strVal val="#ppt_h"/>
                                          </p:val>
                                        </p:tav>
                                        <p:tav tm="100000">
                                          <p:val>
                                            <p:strVal val="#ppt_h"/>
                                          </p:val>
                                        </p:tav>
                                      </p:tavLst>
                                    </p:anim>
                                  </p:childTnLst>
                                </p:cTn>
                              </p:par>
                              <p:par>
                                <p:cTn id="411" presetID="45" presetClass="entr" presetSubtype="0" fill="hold" grpId="0" nodeType="withEffect">
                                  <p:stCondLst>
                                    <p:cond delay="0"/>
                                  </p:stCondLst>
                                  <p:childTnLst>
                                    <p:set>
                                      <p:cBhvr>
                                        <p:cTn id="412" dur="1" fill="hold">
                                          <p:stCondLst>
                                            <p:cond delay="0"/>
                                          </p:stCondLst>
                                        </p:cTn>
                                        <p:tgtEl>
                                          <p:spTgt spid="108"/>
                                        </p:tgtEl>
                                        <p:attrNameLst>
                                          <p:attrName>style.visibility</p:attrName>
                                        </p:attrNameLst>
                                      </p:cBhvr>
                                      <p:to>
                                        <p:strVal val="visible"/>
                                      </p:to>
                                    </p:set>
                                    <p:animEffect transition="in" filter="fade">
                                      <p:cBhvr>
                                        <p:cTn id="413" dur="2000"/>
                                        <p:tgtEl>
                                          <p:spTgt spid="108"/>
                                        </p:tgtEl>
                                      </p:cBhvr>
                                    </p:animEffect>
                                    <p:anim calcmode="lin" valueType="num">
                                      <p:cBhvr>
                                        <p:cTn id="414" dur="2000" fill="hold"/>
                                        <p:tgtEl>
                                          <p:spTgt spid="108"/>
                                        </p:tgtEl>
                                        <p:attrNameLst>
                                          <p:attrName>ppt_w</p:attrName>
                                        </p:attrNameLst>
                                      </p:cBhvr>
                                      <p:tavLst>
                                        <p:tav tm="0" fmla="#ppt_w*sin(2.5*pi*$)">
                                          <p:val>
                                            <p:fltVal val="0"/>
                                          </p:val>
                                        </p:tav>
                                        <p:tav tm="100000">
                                          <p:val>
                                            <p:fltVal val="1"/>
                                          </p:val>
                                        </p:tav>
                                      </p:tavLst>
                                    </p:anim>
                                    <p:anim calcmode="lin" valueType="num">
                                      <p:cBhvr>
                                        <p:cTn id="415" dur="2000" fill="hold"/>
                                        <p:tgtEl>
                                          <p:spTgt spid="108"/>
                                        </p:tgtEl>
                                        <p:attrNameLst>
                                          <p:attrName>ppt_h</p:attrName>
                                        </p:attrNameLst>
                                      </p:cBhvr>
                                      <p:tavLst>
                                        <p:tav tm="0">
                                          <p:val>
                                            <p:strVal val="#ppt_h"/>
                                          </p:val>
                                        </p:tav>
                                        <p:tav tm="100000">
                                          <p:val>
                                            <p:strVal val="#ppt_h"/>
                                          </p:val>
                                        </p:tav>
                                      </p:tavLst>
                                    </p:anim>
                                  </p:childTnLst>
                                </p:cTn>
                              </p:par>
                              <p:par>
                                <p:cTn id="416" presetID="45" presetClass="entr" presetSubtype="0" fill="hold" grpId="0" nodeType="withEffect">
                                  <p:stCondLst>
                                    <p:cond delay="0"/>
                                  </p:stCondLst>
                                  <p:childTnLst>
                                    <p:set>
                                      <p:cBhvr>
                                        <p:cTn id="417" dur="1" fill="hold">
                                          <p:stCondLst>
                                            <p:cond delay="0"/>
                                          </p:stCondLst>
                                        </p:cTn>
                                        <p:tgtEl>
                                          <p:spTgt spid="178"/>
                                        </p:tgtEl>
                                        <p:attrNameLst>
                                          <p:attrName>style.visibility</p:attrName>
                                        </p:attrNameLst>
                                      </p:cBhvr>
                                      <p:to>
                                        <p:strVal val="visible"/>
                                      </p:to>
                                    </p:set>
                                    <p:animEffect transition="in" filter="fade">
                                      <p:cBhvr>
                                        <p:cTn id="418" dur="2000"/>
                                        <p:tgtEl>
                                          <p:spTgt spid="178"/>
                                        </p:tgtEl>
                                      </p:cBhvr>
                                    </p:animEffect>
                                    <p:anim calcmode="lin" valueType="num">
                                      <p:cBhvr>
                                        <p:cTn id="419" dur="2000" fill="hold"/>
                                        <p:tgtEl>
                                          <p:spTgt spid="178"/>
                                        </p:tgtEl>
                                        <p:attrNameLst>
                                          <p:attrName>ppt_w</p:attrName>
                                        </p:attrNameLst>
                                      </p:cBhvr>
                                      <p:tavLst>
                                        <p:tav tm="0" fmla="#ppt_w*sin(2.5*pi*$)">
                                          <p:val>
                                            <p:fltVal val="0"/>
                                          </p:val>
                                        </p:tav>
                                        <p:tav tm="100000">
                                          <p:val>
                                            <p:fltVal val="1"/>
                                          </p:val>
                                        </p:tav>
                                      </p:tavLst>
                                    </p:anim>
                                    <p:anim calcmode="lin" valueType="num">
                                      <p:cBhvr>
                                        <p:cTn id="420" dur="2000" fill="hold"/>
                                        <p:tgtEl>
                                          <p:spTgt spid="178"/>
                                        </p:tgtEl>
                                        <p:attrNameLst>
                                          <p:attrName>ppt_h</p:attrName>
                                        </p:attrNameLst>
                                      </p:cBhvr>
                                      <p:tavLst>
                                        <p:tav tm="0">
                                          <p:val>
                                            <p:strVal val="#ppt_h"/>
                                          </p:val>
                                        </p:tav>
                                        <p:tav tm="100000">
                                          <p:val>
                                            <p:strVal val="#ppt_h"/>
                                          </p:val>
                                        </p:tav>
                                      </p:tavLst>
                                    </p:anim>
                                  </p:childTnLst>
                                </p:cTn>
                              </p:par>
                              <p:par>
                                <p:cTn id="421" presetID="45" presetClass="entr" presetSubtype="0" fill="hold" grpId="0" nodeType="withEffect">
                                  <p:stCondLst>
                                    <p:cond delay="0"/>
                                  </p:stCondLst>
                                  <p:childTnLst>
                                    <p:set>
                                      <p:cBhvr>
                                        <p:cTn id="422" dur="1" fill="hold">
                                          <p:stCondLst>
                                            <p:cond delay="0"/>
                                          </p:stCondLst>
                                        </p:cTn>
                                        <p:tgtEl>
                                          <p:spTgt spid="56"/>
                                        </p:tgtEl>
                                        <p:attrNameLst>
                                          <p:attrName>style.visibility</p:attrName>
                                        </p:attrNameLst>
                                      </p:cBhvr>
                                      <p:to>
                                        <p:strVal val="visible"/>
                                      </p:to>
                                    </p:set>
                                    <p:animEffect transition="in" filter="fade">
                                      <p:cBhvr>
                                        <p:cTn id="423" dur="2000"/>
                                        <p:tgtEl>
                                          <p:spTgt spid="56"/>
                                        </p:tgtEl>
                                      </p:cBhvr>
                                    </p:animEffect>
                                    <p:anim calcmode="lin" valueType="num">
                                      <p:cBhvr>
                                        <p:cTn id="424" dur="2000" fill="hold"/>
                                        <p:tgtEl>
                                          <p:spTgt spid="56"/>
                                        </p:tgtEl>
                                        <p:attrNameLst>
                                          <p:attrName>ppt_w</p:attrName>
                                        </p:attrNameLst>
                                      </p:cBhvr>
                                      <p:tavLst>
                                        <p:tav tm="0" fmla="#ppt_w*sin(2.5*pi*$)">
                                          <p:val>
                                            <p:fltVal val="0"/>
                                          </p:val>
                                        </p:tav>
                                        <p:tav tm="100000">
                                          <p:val>
                                            <p:fltVal val="1"/>
                                          </p:val>
                                        </p:tav>
                                      </p:tavLst>
                                    </p:anim>
                                    <p:anim calcmode="lin" valueType="num">
                                      <p:cBhvr>
                                        <p:cTn id="425" dur="2000" fill="hold"/>
                                        <p:tgtEl>
                                          <p:spTgt spid="56"/>
                                        </p:tgtEl>
                                        <p:attrNameLst>
                                          <p:attrName>ppt_h</p:attrName>
                                        </p:attrNameLst>
                                      </p:cBhvr>
                                      <p:tavLst>
                                        <p:tav tm="0">
                                          <p:val>
                                            <p:strVal val="#ppt_h"/>
                                          </p:val>
                                        </p:tav>
                                        <p:tav tm="100000">
                                          <p:val>
                                            <p:strVal val="#ppt_h"/>
                                          </p:val>
                                        </p:tav>
                                      </p:tavLst>
                                    </p:anim>
                                  </p:childTnLst>
                                </p:cTn>
                              </p:par>
                              <p:par>
                                <p:cTn id="426" presetID="45" presetClass="entr" presetSubtype="0" fill="hold" grpId="0" nodeType="withEffect">
                                  <p:stCondLst>
                                    <p:cond delay="0"/>
                                  </p:stCondLst>
                                  <p:childTnLst>
                                    <p:set>
                                      <p:cBhvr>
                                        <p:cTn id="427" dur="1" fill="hold">
                                          <p:stCondLst>
                                            <p:cond delay="0"/>
                                          </p:stCondLst>
                                        </p:cTn>
                                        <p:tgtEl>
                                          <p:spTgt spid="58"/>
                                        </p:tgtEl>
                                        <p:attrNameLst>
                                          <p:attrName>style.visibility</p:attrName>
                                        </p:attrNameLst>
                                      </p:cBhvr>
                                      <p:to>
                                        <p:strVal val="visible"/>
                                      </p:to>
                                    </p:set>
                                    <p:animEffect transition="in" filter="fade">
                                      <p:cBhvr>
                                        <p:cTn id="428" dur="2000"/>
                                        <p:tgtEl>
                                          <p:spTgt spid="58"/>
                                        </p:tgtEl>
                                      </p:cBhvr>
                                    </p:animEffect>
                                    <p:anim calcmode="lin" valueType="num">
                                      <p:cBhvr>
                                        <p:cTn id="429" dur="2000" fill="hold"/>
                                        <p:tgtEl>
                                          <p:spTgt spid="58"/>
                                        </p:tgtEl>
                                        <p:attrNameLst>
                                          <p:attrName>ppt_w</p:attrName>
                                        </p:attrNameLst>
                                      </p:cBhvr>
                                      <p:tavLst>
                                        <p:tav tm="0" fmla="#ppt_w*sin(2.5*pi*$)">
                                          <p:val>
                                            <p:fltVal val="0"/>
                                          </p:val>
                                        </p:tav>
                                        <p:tav tm="100000">
                                          <p:val>
                                            <p:fltVal val="1"/>
                                          </p:val>
                                        </p:tav>
                                      </p:tavLst>
                                    </p:anim>
                                    <p:anim calcmode="lin" valueType="num">
                                      <p:cBhvr>
                                        <p:cTn id="430" dur="2000" fill="hold"/>
                                        <p:tgtEl>
                                          <p:spTgt spid="58"/>
                                        </p:tgtEl>
                                        <p:attrNameLst>
                                          <p:attrName>ppt_h</p:attrName>
                                        </p:attrNameLst>
                                      </p:cBhvr>
                                      <p:tavLst>
                                        <p:tav tm="0">
                                          <p:val>
                                            <p:strVal val="#ppt_h"/>
                                          </p:val>
                                        </p:tav>
                                        <p:tav tm="100000">
                                          <p:val>
                                            <p:strVal val="#ppt_h"/>
                                          </p:val>
                                        </p:tav>
                                      </p:tavLst>
                                    </p:anim>
                                  </p:childTnLst>
                                </p:cTn>
                              </p:par>
                              <p:par>
                                <p:cTn id="431" presetID="45" presetClass="entr" presetSubtype="0" fill="hold" grpId="0" nodeType="withEffect">
                                  <p:stCondLst>
                                    <p:cond delay="0"/>
                                  </p:stCondLst>
                                  <p:childTnLst>
                                    <p:set>
                                      <p:cBhvr>
                                        <p:cTn id="432" dur="1" fill="hold">
                                          <p:stCondLst>
                                            <p:cond delay="0"/>
                                          </p:stCondLst>
                                        </p:cTn>
                                        <p:tgtEl>
                                          <p:spTgt spid="180"/>
                                        </p:tgtEl>
                                        <p:attrNameLst>
                                          <p:attrName>style.visibility</p:attrName>
                                        </p:attrNameLst>
                                      </p:cBhvr>
                                      <p:to>
                                        <p:strVal val="visible"/>
                                      </p:to>
                                    </p:set>
                                    <p:animEffect transition="in" filter="fade">
                                      <p:cBhvr>
                                        <p:cTn id="433" dur="2000"/>
                                        <p:tgtEl>
                                          <p:spTgt spid="180"/>
                                        </p:tgtEl>
                                      </p:cBhvr>
                                    </p:animEffect>
                                    <p:anim calcmode="lin" valueType="num">
                                      <p:cBhvr>
                                        <p:cTn id="434" dur="2000" fill="hold"/>
                                        <p:tgtEl>
                                          <p:spTgt spid="180"/>
                                        </p:tgtEl>
                                        <p:attrNameLst>
                                          <p:attrName>ppt_w</p:attrName>
                                        </p:attrNameLst>
                                      </p:cBhvr>
                                      <p:tavLst>
                                        <p:tav tm="0" fmla="#ppt_w*sin(2.5*pi*$)">
                                          <p:val>
                                            <p:fltVal val="0"/>
                                          </p:val>
                                        </p:tav>
                                        <p:tav tm="100000">
                                          <p:val>
                                            <p:fltVal val="1"/>
                                          </p:val>
                                        </p:tav>
                                      </p:tavLst>
                                    </p:anim>
                                    <p:anim calcmode="lin" valueType="num">
                                      <p:cBhvr>
                                        <p:cTn id="435" dur="2000" fill="hold"/>
                                        <p:tgtEl>
                                          <p:spTgt spid="180"/>
                                        </p:tgtEl>
                                        <p:attrNameLst>
                                          <p:attrName>ppt_h</p:attrName>
                                        </p:attrNameLst>
                                      </p:cBhvr>
                                      <p:tavLst>
                                        <p:tav tm="0">
                                          <p:val>
                                            <p:strVal val="#ppt_h"/>
                                          </p:val>
                                        </p:tav>
                                        <p:tav tm="100000">
                                          <p:val>
                                            <p:strVal val="#ppt_h"/>
                                          </p:val>
                                        </p:tav>
                                      </p:tavLst>
                                    </p:anim>
                                  </p:childTnLst>
                                </p:cTn>
                              </p:par>
                              <p:par>
                                <p:cTn id="436" presetID="45" presetClass="entr" presetSubtype="0" fill="hold" grpId="0" nodeType="withEffect">
                                  <p:stCondLst>
                                    <p:cond delay="0"/>
                                  </p:stCondLst>
                                  <p:childTnLst>
                                    <p:set>
                                      <p:cBhvr>
                                        <p:cTn id="437" dur="1" fill="hold">
                                          <p:stCondLst>
                                            <p:cond delay="0"/>
                                          </p:stCondLst>
                                        </p:cTn>
                                        <p:tgtEl>
                                          <p:spTgt spid="55"/>
                                        </p:tgtEl>
                                        <p:attrNameLst>
                                          <p:attrName>style.visibility</p:attrName>
                                        </p:attrNameLst>
                                      </p:cBhvr>
                                      <p:to>
                                        <p:strVal val="visible"/>
                                      </p:to>
                                    </p:set>
                                    <p:animEffect transition="in" filter="fade">
                                      <p:cBhvr>
                                        <p:cTn id="438" dur="2000"/>
                                        <p:tgtEl>
                                          <p:spTgt spid="55"/>
                                        </p:tgtEl>
                                      </p:cBhvr>
                                    </p:animEffect>
                                    <p:anim calcmode="lin" valueType="num">
                                      <p:cBhvr>
                                        <p:cTn id="439" dur="2000" fill="hold"/>
                                        <p:tgtEl>
                                          <p:spTgt spid="55"/>
                                        </p:tgtEl>
                                        <p:attrNameLst>
                                          <p:attrName>ppt_w</p:attrName>
                                        </p:attrNameLst>
                                      </p:cBhvr>
                                      <p:tavLst>
                                        <p:tav tm="0" fmla="#ppt_w*sin(2.5*pi*$)">
                                          <p:val>
                                            <p:fltVal val="0"/>
                                          </p:val>
                                        </p:tav>
                                        <p:tav tm="100000">
                                          <p:val>
                                            <p:fltVal val="1"/>
                                          </p:val>
                                        </p:tav>
                                      </p:tavLst>
                                    </p:anim>
                                    <p:anim calcmode="lin" valueType="num">
                                      <p:cBhvr>
                                        <p:cTn id="440" dur="2000" fill="hold"/>
                                        <p:tgtEl>
                                          <p:spTgt spid="55"/>
                                        </p:tgtEl>
                                        <p:attrNameLst>
                                          <p:attrName>ppt_h</p:attrName>
                                        </p:attrNameLst>
                                      </p:cBhvr>
                                      <p:tavLst>
                                        <p:tav tm="0">
                                          <p:val>
                                            <p:strVal val="#ppt_h"/>
                                          </p:val>
                                        </p:tav>
                                        <p:tav tm="100000">
                                          <p:val>
                                            <p:strVal val="#ppt_h"/>
                                          </p:val>
                                        </p:tav>
                                      </p:tavLst>
                                    </p:anim>
                                  </p:childTnLst>
                                </p:cTn>
                              </p:par>
                              <p:par>
                                <p:cTn id="441" presetID="45" presetClass="entr" presetSubtype="0" fill="hold" grpId="0" nodeType="withEffect">
                                  <p:stCondLst>
                                    <p:cond delay="0"/>
                                  </p:stCondLst>
                                  <p:childTnLst>
                                    <p:set>
                                      <p:cBhvr>
                                        <p:cTn id="442" dur="1" fill="hold">
                                          <p:stCondLst>
                                            <p:cond delay="0"/>
                                          </p:stCondLst>
                                        </p:cTn>
                                        <p:tgtEl>
                                          <p:spTgt spid="110"/>
                                        </p:tgtEl>
                                        <p:attrNameLst>
                                          <p:attrName>style.visibility</p:attrName>
                                        </p:attrNameLst>
                                      </p:cBhvr>
                                      <p:to>
                                        <p:strVal val="visible"/>
                                      </p:to>
                                    </p:set>
                                    <p:animEffect transition="in" filter="fade">
                                      <p:cBhvr>
                                        <p:cTn id="443" dur="2000"/>
                                        <p:tgtEl>
                                          <p:spTgt spid="110"/>
                                        </p:tgtEl>
                                      </p:cBhvr>
                                    </p:animEffect>
                                    <p:anim calcmode="lin" valueType="num">
                                      <p:cBhvr>
                                        <p:cTn id="444" dur="2000" fill="hold"/>
                                        <p:tgtEl>
                                          <p:spTgt spid="110"/>
                                        </p:tgtEl>
                                        <p:attrNameLst>
                                          <p:attrName>ppt_w</p:attrName>
                                        </p:attrNameLst>
                                      </p:cBhvr>
                                      <p:tavLst>
                                        <p:tav tm="0" fmla="#ppt_w*sin(2.5*pi*$)">
                                          <p:val>
                                            <p:fltVal val="0"/>
                                          </p:val>
                                        </p:tav>
                                        <p:tav tm="100000">
                                          <p:val>
                                            <p:fltVal val="1"/>
                                          </p:val>
                                        </p:tav>
                                      </p:tavLst>
                                    </p:anim>
                                    <p:anim calcmode="lin" valueType="num">
                                      <p:cBhvr>
                                        <p:cTn id="445" dur="2000" fill="hold"/>
                                        <p:tgtEl>
                                          <p:spTgt spid="110"/>
                                        </p:tgtEl>
                                        <p:attrNameLst>
                                          <p:attrName>ppt_h</p:attrName>
                                        </p:attrNameLst>
                                      </p:cBhvr>
                                      <p:tavLst>
                                        <p:tav tm="0">
                                          <p:val>
                                            <p:strVal val="#ppt_h"/>
                                          </p:val>
                                        </p:tav>
                                        <p:tav tm="100000">
                                          <p:val>
                                            <p:strVal val="#ppt_h"/>
                                          </p:val>
                                        </p:tav>
                                      </p:tavLst>
                                    </p:anim>
                                  </p:childTnLst>
                                </p:cTn>
                              </p:par>
                              <p:par>
                                <p:cTn id="446" presetID="45" presetClass="entr" presetSubtype="0" fill="hold" grpId="0" nodeType="withEffect">
                                  <p:stCondLst>
                                    <p:cond delay="0"/>
                                  </p:stCondLst>
                                  <p:childTnLst>
                                    <p:set>
                                      <p:cBhvr>
                                        <p:cTn id="447" dur="1" fill="hold">
                                          <p:stCondLst>
                                            <p:cond delay="0"/>
                                          </p:stCondLst>
                                        </p:cTn>
                                        <p:tgtEl>
                                          <p:spTgt spid="53"/>
                                        </p:tgtEl>
                                        <p:attrNameLst>
                                          <p:attrName>style.visibility</p:attrName>
                                        </p:attrNameLst>
                                      </p:cBhvr>
                                      <p:to>
                                        <p:strVal val="visible"/>
                                      </p:to>
                                    </p:set>
                                    <p:animEffect transition="in" filter="fade">
                                      <p:cBhvr>
                                        <p:cTn id="448" dur="2000"/>
                                        <p:tgtEl>
                                          <p:spTgt spid="53"/>
                                        </p:tgtEl>
                                      </p:cBhvr>
                                    </p:animEffect>
                                    <p:anim calcmode="lin" valueType="num">
                                      <p:cBhvr>
                                        <p:cTn id="449" dur="2000" fill="hold"/>
                                        <p:tgtEl>
                                          <p:spTgt spid="53"/>
                                        </p:tgtEl>
                                        <p:attrNameLst>
                                          <p:attrName>ppt_w</p:attrName>
                                        </p:attrNameLst>
                                      </p:cBhvr>
                                      <p:tavLst>
                                        <p:tav tm="0" fmla="#ppt_w*sin(2.5*pi*$)">
                                          <p:val>
                                            <p:fltVal val="0"/>
                                          </p:val>
                                        </p:tav>
                                        <p:tav tm="100000">
                                          <p:val>
                                            <p:fltVal val="1"/>
                                          </p:val>
                                        </p:tav>
                                      </p:tavLst>
                                    </p:anim>
                                    <p:anim calcmode="lin" valueType="num">
                                      <p:cBhvr>
                                        <p:cTn id="450" dur="2000" fill="hold"/>
                                        <p:tgtEl>
                                          <p:spTgt spid="53"/>
                                        </p:tgtEl>
                                        <p:attrNameLst>
                                          <p:attrName>ppt_h</p:attrName>
                                        </p:attrNameLst>
                                      </p:cBhvr>
                                      <p:tavLst>
                                        <p:tav tm="0">
                                          <p:val>
                                            <p:strVal val="#ppt_h"/>
                                          </p:val>
                                        </p:tav>
                                        <p:tav tm="100000">
                                          <p:val>
                                            <p:strVal val="#ppt_h"/>
                                          </p:val>
                                        </p:tav>
                                      </p:tavLst>
                                    </p:anim>
                                  </p:childTnLst>
                                </p:cTn>
                              </p:par>
                              <p:par>
                                <p:cTn id="451" presetID="45" presetClass="entr" presetSubtype="0" fill="hold" grpId="0" nodeType="withEffect">
                                  <p:stCondLst>
                                    <p:cond delay="0"/>
                                  </p:stCondLst>
                                  <p:childTnLst>
                                    <p:set>
                                      <p:cBhvr>
                                        <p:cTn id="452" dur="1" fill="hold">
                                          <p:stCondLst>
                                            <p:cond delay="0"/>
                                          </p:stCondLst>
                                        </p:cTn>
                                        <p:tgtEl>
                                          <p:spTgt spid="171"/>
                                        </p:tgtEl>
                                        <p:attrNameLst>
                                          <p:attrName>style.visibility</p:attrName>
                                        </p:attrNameLst>
                                      </p:cBhvr>
                                      <p:to>
                                        <p:strVal val="visible"/>
                                      </p:to>
                                    </p:set>
                                    <p:animEffect transition="in" filter="fade">
                                      <p:cBhvr>
                                        <p:cTn id="453" dur="2000"/>
                                        <p:tgtEl>
                                          <p:spTgt spid="171"/>
                                        </p:tgtEl>
                                      </p:cBhvr>
                                    </p:animEffect>
                                    <p:anim calcmode="lin" valueType="num">
                                      <p:cBhvr>
                                        <p:cTn id="454" dur="2000" fill="hold"/>
                                        <p:tgtEl>
                                          <p:spTgt spid="171"/>
                                        </p:tgtEl>
                                        <p:attrNameLst>
                                          <p:attrName>ppt_w</p:attrName>
                                        </p:attrNameLst>
                                      </p:cBhvr>
                                      <p:tavLst>
                                        <p:tav tm="0" fmla="#ppt_w*sin(2.5*pi*$)">
                                          <p:val>
                                            <p:fltVal val="0"/>
                                          </p:val>
                                        </p:tav>
                                        <p:tav tm="100000">
                                          <p:val>
                                            <p:fltVal val="1"/>
                                          </p:val>
                                        </p:tav>
                                      </p:tavLst>
                                    </p:anim>
                                    <p:anim calcmode="lin" valueType="num">
                                      <p:cBhvr>
                                        <p:cTn id="455" dur="2000" fill="hold"/>
                                        <p:tgtEl>
                                          <p:spTgt spid="171"/>
                                        </p:tgtEl>
                                        <p:attrNameLst>
                                          <p:attrName>ppt_h</p:attrName>
                                        </p:attrNameLst>
                                      </p:cBhvr>
                                      <p:tavLst>
                                        <p:tav tm="0">
                                          <p:val>
                                            <p:strVal val="#ppt_h"/>
                                          </p:val>
                                        </p:tav>
                                        <p:tav tm="100000">
                                          <p:val>
                                            <p:strVal val="#ppt_h"/>
                                          </p:val>
                                        </p:tav>
                                      </p:tavLst>
                                    </p:anim>
                                  </p:childTnLst>
                                </p:cTn>
                              </p:par>
                              <p:par>
                                <p:cTn id="456" presetID="45" presetClass="entr" presetSubtype="0" fill="hold" grpId="0" nodeType="withEffect">
                                  <p:stCondLst>
                                    <p:cond delay="0"/>
                                  </p:stCondLst>
                                  <p:childTnLst>
                                    <p:set>
                                      <p:cBhvr>
                                        <p:cTn id="457" dur="1" fill="hold">
                                          <p:stCondLst>
                                            <p:cond delay="0"/>
                                          </p:stCondLst>
                                        </p:cTn>
                                        <p:tgtEl>
                                          <p:spTgt spid="54"/>
                                        </p:tgtEl>
                                        <p:attrNameLst>
                                          <p:attrName>style.visibility</p:attrName>
                                        </p:attrNameLst>
                                      </p:cBhvr>
                                      <p:to>
                                        <p:strVal val="visible"/>
                                      </p:to>
                                    </p:set>
                                    <p:animEffect transition="in" filter="fade">
                                      <p:cBhvr>
                                        <p:cTn id="458" dur="2000"/>
                                        <p:tgtEl>
                                          <p:spTgt spid="54"/>
                                        </p:tgtEl>
                                      </p:cBhvr>
                                    </p:animEffect>
                                    <p:anim calcmode="lin" valueType="num">
                                      <p:cBhvr>
                                        <p:cTn id="459" dur="2000" fill="hold"/>
                                        <p:tgtEl>
                                          <p:spTgt spid="54"/>
                                        </p:tgtEl>
                                        <p:attrNameLst>
                                          <p:attrName>ppt_w</p:attrName>
                                        </p:attrNameLst>
                                      </p:cBhvr>
                                      <p:tavLst>
                                        <p:tav tm="0" fmla="#ppt_w*sin(2.5*pi*$)">
                                          <p:val>
                                            <p:fltVal val="0"/>
                                          </p:val>
                                        </p:tav>
                                        <p:tav tm="100000">
                                          <p:val>
                                            <p:fltVal val="1"/>
                                          </p:val>
                                        </p:tav>
                                      </p:tavLst>
                                    </p:anim>
                                    <p:anim calcmode="lin" valueType="num">
                                      <p:cBhvr>
                                        <p:cTn id="460" dur="2000" fill="hold"/>
                                        <p:tgtEl>
                                          <p:spTgt spid="54"/>
                                        </p:tgtEl>
                                        <p:attrNameLst>
                                          <p:attrName>ppt_h</p:attrName>
                                        </p:attrNameLst>
                                      </p:cBhvr>
                                      <p:tavLst>
                                        <p:tav tm="0">
                                          <p:val>
                                            <p:strVal val="#ppt_h"/>
                                          </p:val>
                                        </p:tav>
                                        <p:tav tm="100000">
                                          <p:val>
                                            <p:strVal val="#ppt_h"/>
                                          </p:val>
                                        </p:tav>
                                      </p:tavLst>
                                    </p:anim>
                                  </p:childTnLst>
                                </p:cTn>
                              </p:par>
                              <p:par>
                                <p:cTn id="461" presetID="45" presetClass="entr" presetSubtype="0" fill="hold" grpId="0" nodeType="withEffect">
                                  <p:stCondLst>
                                    <p:cond delay="0"/>
                                  </p:stCondLst>
                                  <p:childTnLst>
                                    <p:set>
                                      <p:cBhvr>
                                        <p:cTn id="462" dur="1" fill="hold">
                                          <p:stCondLst>
                                            <p:cond delay="0"/>
                                          </p:stCondLst>
                                        </p:cTn>
                                        <p:tgtEl>
                                          <p:spTgt spid="168"/>
                                        </p:tgtEl>
                                        <p:attrNameLst>
                                          <p:attrName>style.visibility</p:attrName>
                                        </p:attrNameLst>
                                      </p:cBhvr>
                                      <p:to>
                                        <p:strVal val="visible"/>
                                      </p:to>
                                    </p:set>
                                    <p:animEffect transition="in" filter="fade">
                                      <p:cBhvr>
                                        <p:cTn id="463" dur="2000"/>
                                        <p:tgtEl>
                                          <p:spTgt spid="168"/>
                                        </p:tgtEl>
                                      </p:cBhvr>
                                    </p:animEffect>
                                    <p:anim calcmode="lin" valueType="num">
                                      <p:cBhvr>
                                        <p:cTn id="464" dur="2000" fill="hold"/>
                                        <p:tgtEl>
                                          <p:spTgt spid="168"/>
                                        </p:tgtEl>
                                        <p:attrNameLst>
                                          <p:attrName>ppt_w</p:attrName>
                                        </p:attrNameLst>
                                      </p:cBhvr>
                                      <p:tavLst>
                                        <p:tav tm="0" fmla="#ppt_w*sin(2.5*pi*$)">
                                          <p:val>
                                            <p:fltVal val="0"/>
                                          </p:val>
                                        </p:tav>
                                        <p:tav tm="100000">
                                          <p:val>
                                            <p:fltVal val="1"/>
                                          </p:val>
                                        </p:tav>
                                      </p:tavLst>
                                    </p:anim>
                                    <p:anim calcmode="lin" valueType="num">
                                      <p:cBhvr>
                                        <p:cTn id="465" dur="2000" fill="hold"/>
                                        <p:tgtEl>
                                          <p:spTgt spid="168"/>
                                        </p:tgtEl>
                                        <p:attrNameLst>
                                          <p:attrName>ppt_h</p:attrName>
                                        </p:attrNameLst>
                                      </p:cBhvr>
                                      <p:tavLst>
                                        <p:tav tm="0">
                                          <p:val>
                                            <p:strVal val="#ppt_h"/>
                                          </p:val>
                                        </p:tav>
                                        <p:tav tm="100000">
                                          <p:val>
                                            <p:strVal val="#ppt_h"/>
                                          </p:val>
                                        </p:tav>
                                      </p:tavLst>
                                    </p:anim>
                                  </p:childTnLst>
                                </p:cTn>
                              </p:par>
                              <p:par>
                                <p:cTn id="466" presetID="45" presetClass="entr" presetSubtype="0" fill="hold" grpId="0" nodeType="withEffect">
                                  <p:stCondLst>
                                    <p:cond delay="0"/>
                                  </p:stCondLst>
                                  <p:childTnLst>
                                    <p:set>
                                      <p:cBhvr>
                                        <p:cTn id="467" dur="1" fill="hold">
                                          <p:stCondLst>
                                            <p:cond delay="0"/>
                                          </p:stCondLst>
                                        </p:cTn>
                                        <p:tgtEl>
                                          <p:spTgt spid="66"/>
                                        </p:tgtEl>
                                        <p:attrNameLst>
                                          <p:attrName>style.visibility</p:attrName>
                                        </p:attrNameLst>
                                      </p:cBhvr>
                                      <p:to>
                                        <p:strVal val="visible"/>
                                      </p:to>
                                    </p:set>
                                    <p:animEffect transition="in" filter="fade">
                                      <p:cBhvr>
                                        <p:cTn id="468" dur="2000"/>
                                        <p:tgtEl>
                                          <p:spTgt spid="66"/>
                                        </p:tgtEl>
                                      </p:cBhvr>
                                    </p:animEffect>
                                    <p:anim calcmode="lin" valueType="num">
                                      <p:cBhvr>
                                        <p:cTn id="469" dur="2000" fill="hold"/>
                                        <p:tgtEl>
                                          <p:spTgt spid="66"/>
                                        </p:tgtEl>
                                        <p:attrNameLst>
                                          <p:attrName>ppt_w</p:attrName>
                                        </p:attrNameLst>
                                      </p:cBhvr>
                                      <p:tavLst>
                                        <p:tav tm="0" fmla="#ppt_w*sin(2.5*pi*$)">
                                          <p:val>
                                            <p:fltVal val="0"/>
                                          </p:val>
                                        </p:tav>
                                        <p:tav tm="100000">
                                          <p:val>
                                            <p:fltVal val="1"/>
                                          </p:val>
                                        </p:tav>
                                      </p:tavLst>
                                    </p:anim>
                                    <p:anim calcmode="lin" valueType="num">
                                      <p:cBhvr>
                                        <p:cTn id="470" dur="2000" fill="hold"/>
                                        <p:tgtEl>
                                          <p:spTgt spid="66"/>
                                        </p:tgtEl>
                                        <p:attrNameLst>
                                          <p:attrName>ppt_h</p:attrName>
                                        </p:attrNameLst>
                                      </p:cBhvr>
                                      <p:tavLst>
                                        <p:tav tm="0">
                                          <p:val>
                                            <p:strVal val="#ppt_h"/>
                                          </p:val>
                                        </p:tav>
                                        <p:tav tm="100000">
                                          <p:val>
                                            <p:strVal val="#ppt_h"/>
                                          </p:val>
                                        </p:tav>
                                      </p:tavLst>
                                    </p:anim>
                                  </p:childTnLst>
                                </p:cTn>
                              </p:par>
                              <p:par>
                                <p:cTn id="471" presetID="45" presetClass="entr" presetSubtype="0" fill="hold" grpId="0" nodeType="withEffect">
                                  <p:stCondLst>
                                    <p:cond delay="0"/>
                                  </p:stCondLst>
                                  <p:childTnLst>
                                    <p:set>
                                      <p:cBhvr>
                                        <p:cTn id="472" dur="1" fill="hold">
                                          <p:stCondLst>
                                            <p:cond delay="0"/>
                                          </p:stCondLst>
                                        </p:cTn>
                                        <p:tgtEl>
                                          <p:spTgt spid="51"/>
                                        </p:tgtEl>
                                        <p:attrNameLst>
                                          <p:attrName>style.visibility</p:attrName>
                                        </p:attrNameLst>
                                      </p:cBhvr>
                                      <p:to>
                                        <p:strVal val="visible"/>
                                      </p:to>
                                    </p:set>
                                    <p:animEffect transition="in" filter="fade">
                                      <p:cBhvr>
                                        <p:cTn id="473" dur="2000"/>
                                        <p:tgtEl>
                                          <p:spTgt spid="51"/>
                                        </p:tgtEl>
                                      </p:cBhvr>
                                    </p:animEffect>
                                    <p:anim calcmode="lin" valueType="num">
                                      <p:cBhvr>
                                        <p:cTn id="474" dur="2000" fill="hold"/>
                                        <p:tgtEl>
                                          <p:spTgt spid="51"/>
                                        </p:tgtEl>
                                        <p:attrNameLst>
                                          <p:attrName>ppt_w</p:attrName>
                                        </p:attrNameLst>
                                      </p:cBhvr>
                                      <p:tavLst>
                                        <p:tav tm="0" fmla="#ppt_w*sin(2.5*pi*$)">
                                          <p:val>
                                            <p:fltVal val="0"/>
                                          </p:val>
                                        </p:tav>
                                        <p:tav tm="100000">
                                          <p:val>
                                            <p:fltVal val="1"/>
                                          </p:val>
                                        </p:tav>
                                      </p:tavLst>
                                    </p:anim>
                                    <p:anim calcmode="lin" valueType="num">
                                      <p:cBhvr>
                                        <p:cTn id="475" dur="2000" fill="hold"/>
                                        <p:tgtEl>
                                          <p:spTgt spid="51"/>
                                        </p:tgtEl>
                                        <p:attrNameLst>
                                          <p:attrName>ppt_h</p:attrName>
                                        </p:attrNameLst>
                                      </p:cBhvr>
                                      <p:tavLst>
                                        <p:tav tm="0">
                                          <p:val>
                                            <p:strVal val="#ppt_h"/>
                                          </p:val>
                                        </p:tav>
                                        <p:tav tm="100000">
                                          <p:val>
                                            <p:strVal val="#ppt_h"/>
                                          </p:val>
                                        </p:tav>
                                      </p:tavLst>
                                    </p:anim>
                                  </p:childTnLst>
                                </p:cTn>
                              </p:par>
                              <p:par>
                                <p:cTn id="476" presetID="45" presetClass="entr" presetSubtype="0" fill="hold" grpId="0" nodeType="withEffect">
                                  <p:stCondLst>
                                    <p:cond delay="0"/>
                                  </p:stCondLst>
                                  <p:childTnLst>
                                    <p:set>
                                      <p:cBhvr>
                                        <p:cTn id="477" dur="1" fill="hold">
                                          <p:stCondLst>
                                            <p:cond delay="0"/>
                                          </p:stCondLst>
                                        </p:cTn>
                                        <p:tgtEl>
                                          <p:spTgt spid="173"/>
                                        </p:tgtEl>
                                        <p:attrNameLst>
                                          <p:attrName>style.visibility</p:attrName>
                                        </p:attrNameLst>
                                      </p:cBhvr>
                                      <p:to>
                                        <p:strVal val="visible"/>
                                      </p:to>
                                    </p:set>
                                    <p:animEffect transition="in" filter="fade">
                                      <p:cBhvr>
                                        <p:cTn id="478" dur="2000"/>
                                        <p:tgtEl>
                                          <p:spTgt spid="173"/>
                                        </p:tgtEl>
                                      </p:cBhvr>
                                    </p:animEffect>
                                    <p:anim calcmode="lin" valueType="num">
                                      <p:cBhvr>
                                        <p:cTn id="479" dur="2000" fill="hold"/>
                                        <p:tgtEl>
                                          <p:spTgt spid="173"/>
                                        </p:tgtEl>
                                        <p:attrNameLst>
                                          <p:attrName>ppt_w</p:attrName>
                                        </p:attrNameLst>
                                      </p:cBhvr>
                                      <p:tavLst>
                                        <p:tav tm="0" fmla="#ppt_w*sin(2.5*pi*$)">
                                          <p:val>
                                            <p:fltVal val="0"/>
                                          </p:val>
                                        </p:tav>
                                        <p:tav tm="100000">
                                          <p:val>
                                            <p:fltVal val="1"/>
                                          </p:val>
                                        </p:tav>
                                      </p:tavLst>
                                    </p:anim>
                                    <p:anim calcmode="lin" valueType="num">
                                      <p:cBhvr>
                                        <p:cTn id="480" dur="2000" fill="hold"/>
                                        <p:tgtEl>
                                          <p:spTgt spid="173"/>
                                        </p:tgtEl>
                                        <p:attrNameLst>
                                          <p:attrName>ppt_h</p:attrName>
                                        </p:attrNameLst>
                                      </p:cBhvr>
                                      <p:tavLst>
                                        <p:tav tm="0">
                                          <p:val>
                                            <p:strVal val="#ppt_h"/>
                                          </p:val>
                                        </p:tav>
                                        <p:tav tm="100000">
                                          <p:val>
                                            <p:strVal val="#ppt_h"/>
                                          </p:val>
                                        </p:tav>
                                      </p:tavLst>
                                    </p:anim>
                                  </p:childTnLst>
                                </p:cTn>
                              </p:par>
                              <p:par>
                                <p:cTn id="481" presetID="45" presetClass="entr" presetSubtype="0" fill="hold" grpId="0" nodeType="withEffect">
                                  <p:stCondLst>
                                    <p:cond delay="0"/>
                                  </p:stCondLst>
                                  <p:childTnLst>
                                    <p:set>
                                      <p:cBhvr>
                                        <p:cTn id="482" dur="1" fill="hold">
                                          <p:stCondLst>
                                            <p:cond delay="0"/>
                                          </p:stCondLst>
                                        </p:cTn>
                                        <p:tgtEl>
                                          <p:spTgt spid="177"/>
                                        </p:tgtEl>
                                        <p:attrNameLst>
                                          <p:attrName>style.visibility</p:attrName>
                                        </p:attrNameLst>
                                      </p:cBhvr>
                                      <p:to>
                                        <p:strVal val="visible"/>
                                      </p:to>
                                    </p:set>
                                    <p:animEffect transition="in" filter="fade">
                                      <p:cBhvr>
                                        <p:cTn id="483" dur="2000"/>
                                        <p:tgtEl>
                                          <p:spTgt spid="177"/>
                                        </p:tgtEl>
                                      </p:cBhvr>
                                    </p:animEffect>
                                    <p:anim calcmode="lin" valueType="num">
                                      <p:cBhvr>
                                        <p:cTn id="484" dur="2000" fill="hold"/>
                                        <p:tgtEl>
                                          <p:spTgt spid="177"/>
                                        </p:tgtEl>
                                        <p:attrNameLst>
                                          <p:attrName>ppt_w</p:attrName>
                                        </p:attrNameLst>
                                      </p:cBhvr>
                                      <p:tavLst>
                                        <p:tav tm="0" fmla="#ppt_w*sin(2.5*pi*$)">
                                          <p:val>
                                            <p:fltVal val="0"/>
                                          </p:val>
                                        </p:tav>
                                        <p:tav tm="100000">
                                          <p:val>
                                            <p:fltVal val="1"/>
                                          </p:val>
                                        </p:tav>
                                      </p:tavLst>
                                    </p:anim>
                                    <p:anim calcmode="lin" valueType="num">
                                      <p:cBhvr>
                                        <p:cTn id="485" dur="2000" fill="hold"/>
                                        <p:tgtEl>
                                          <p:spTgt spid="177"/>
                                        </p:tgtEl>
                                        <p:attrNameLst>
                                          <p:attrName>ppt_h</p:attrName>
                                        </p:attrNameLst>
                                      </p:cBhvr>
                                      <p:tavLst>
                                        <p:tav tm="0">
                                          <p:val>
                                            <p:strVal val="#ppt_h"/>
                                          </p:val>
                                        </p:tav>
                                        <p:tav tm="100000">
                                          <p:val>
                                            <p:strVal val="#ppt_h"/>
                                          </p:val>
                                        </p:tav>
                                      </p:tavLst>
                                    </p:anim>
                                  </p:childTnLst>
                                </p:cTn>
                              </p:par>
                              <p:par>
                                <p:cTn id="486" presetID="45" presetClass="entr" presetSubtype="0" fill="hold" nodeType="withEffect">
                                  <p:stCondLst>
                                    <p:cond delay="0"/>
                                  </p:stCondLst>
                                  <p:childTnLst>
                                    <p:set>
                                      <p:cBhvr>
                                        <p:cTn id="487" dur="1" fill="hold">
                                          <p:stCondLst>
                                            <p:cond delay="0"/>
                                          </p:stCondLst>
                                        </p:cTn>
                                        <p:tgtEl>
                                          <p:spTgt spid="112"/>
                                        </p:tgtEl>
                                        <p:attrNameLst>
                                          <p:attrName>style.visibility</p:attrName>
                                        </p:attrNameLst>
                                      </p:cBhvr>
                                      <p:to>
                                        <p:strVal val="visible"/>
                                      </p:to>
                                    </p:set>
                                    <p:animEffect transition="in" filter="fade">
                                      <p:cBhvr>
                                        <p:cTn id="488" dur="2000"/>
                                        <p:tgtEl>
                                          <p:spTgt spid="112"/>
                                        </p:tgtEl>
                                      </p:cBhvr>
                                    </p:animEffect>
                                    <p:anim calcmode="lin" valueType="num">
                                      <p:cBhvr>
                                        <p:cTn id="489" dur="2000" fill="hold"/>
                                        <p:tgtEl>
                                          <p:spTgt spid="112"/>
                                        </p:tgtEl>
                                        <p:attrNameLst>
                                          <p:attrName>ppt_w</p:attrName>
                                        </p:attrNameLst>
                                      </p:cBhvr>
                                      <p:tavLst>
                                        <p:tav tm="0" fmla="#ppt_w*sin(2.5*pi*$)">
                                          <p:val>
                                            <p:fltVal val="0"/>
                                          </p:val>
                                        </p:tav>
                                        <p:tav tm="100000">
                                          <p:val>
                                            <p:fltVal val="1"/>
                                          </p:val>
                                        </p:tav>
                                      </p:tavLst>
                                    </p:anim>
                                    <p:anim calcmode="lin" valueType="num">
                                      <p:cBhvr>
                                        <p:cTn id="490" dur="2000" fill="hold"/>
                                        <p:tgtEl>
                                          <p:spTgt spid="112"/>
                                        </p:tgtEl>
                                        <p:attrNameLst>
                                          <p:attrName>ppt_h</p:attrName>
                                        </p:attrNameLst>
                                      </p:cBhvr>
                                      <p:tavLst>
                                        <p:tav tm="0">
                                          <p:val>
                                            <p:strVal val="#ppt_h"/>
                                          </p:val>
                                        </p:tav>
                                        <p:tav tm="100000">
                                          <p:val>
                                            <p:strVal val="#ppt_h"/>
                                          </p:val>
                                        </p:tav>
                                      </p:tavLst>
                                    </p:anim>
                                  </p:childTnLst>
                                </p:cTn>
                              </p:par>
                              <p:par>
                                <p:cTn id="491" presetID="45" presetClass="entr" presetSubtype="0" fill="hold" grpId="0" nodeType="withEffect">
                                  <p:stCondLst>
                                    <p:cond delay="0"/>
                                  </p:stCondLst>
                                  <p:childTnLst>
                                    <p:set>
                                      <p:cBhvr>
                                        <p:cTn id="492" dur="1" fill="hold">
                                          <p:stCondLst>
                                            <p:cond delay="0"/>
                                          </p:stCondLst>
                                        </p:cTn>
                                        <p:tgtEl>
                                          <p:spTgt spid="109"/>
                                        </p:tgtEl>
                                        <p:attrNameLst>
                                          <p:attrName>style.visibility</p:attrName>
                                        </p:attrNameLst>
                                      </p:cBhvr>
                                      <p:to>
                                        <p:strVal val="visible"/>
                                      </p:to>
                                    </p:set>
                                    <p:animEffect transition="in" filter="fade">
                                      <p:cBhvr>
                                        <p:cTn id="493" dur="2000"/>
                                        <p:tgtEl>
                                          <p:spTgt spid="109"/>
                                        </p:tgtEl>
                                      </p:cBhvr>
                                    </p:animEffect>
                                    <p:anim calcmode="lin" valueType="num">
                                      <p:cBhvr>
                                        <p:cTn id="494" dur="2000" fill="hold"/>
                                        <p:tgtEl>
                                          <p:spTgt spid="109"/>
                                        </p:tgtEl>
                                        <p:attrNameLst>
                                          <p:attrName>ppt_w</p:attrName>
                                        </p:attrNameLst>
                                      </p:cBhvr>
                                      <p:tavLst>
                                        <p:tav tm="0" fmla="#ppt_w*sin(2.5*pi*$)">
                                          <p:val>
                                            <p:fltVal val="0"/>
                                          </p:val>
                                        </p:tav>
                                        <p:tav tm="100000">
                                          <p:val>
                                            <p:fltVal val="1"/>
                                          </p:val>
                                        </p:tav>
                                      </p:tavLst>
                                    </p:anim>
                                    <p:anim calcmode="lin" valueType="num">
                                      <p:cBhvr>
                                        <p:cTn id="495" dur="2000" fill="hold"/>
                                        <p:tgtEl>
                                          <p:spTgt spid="109"/>
                                        </p:tgtEl>
                                        <p:attrNameLst>
                                          <p:attrName>ppt_h</p:attrName>
                                        </p:attrNameLst>
                                      </p:cBhvr>
                                      <p:tavLst>
                                        <p:tav tm="0">
                                          <p:val>
                                            <p:strVal val="#ppt_h"/>
                                          </p:val>
                                        </p:tav>
                                        <p:tav tm="100000">
                                          <p:val>
                                            <p:strVal val="#ppt_h"/>
                                          </p:val>
                                        </p:tav>
                                      </p:tavLst>
                                    </p:anim>
                                  </p:childTnLst>
                                </p:cTn>
                              </p:par>
                              <p:par>
                                <p:cTn id="496" presetID="45" presetClass="entr" presetSubtype="0" fill="hold" grpId="0" nodeType="withEffect">
                                  <p:stCondLst>
                                    <p:cond delay="0"/>
                                  </p:stCondLst>
                                  <p:childTnLst>
                                    <p:set>
                                      <p:cBhvr>
                                        <p:cTn id="497" dur="1" fill="hold">
                                          <p:stCondLst>
                                            <p:cond delay="0"/>
                                          </p:stCondLst>
                                        </p:cTn>
                                        <p:tgtEl>
                                          <p:spTgt spid="182"/>
                                        </p:tgtEl>
                                        <p:attrNameLst>
                                          <p:attrName>style.visibility</p:attrName>
                                        </p:attrNameLst>
                                      </p:cBhvr>
                                      <p:to>
                                        <p:strVal val="visible"/>
                                      </p:to>
                                    </p:set>
                                    <p:animEffect transition="in" filter="fade">
                                      <p:cBhvr>
                                        <p:cTn id="498" dur="2000"/>
                                        <p:tgtEl>
                                          <p:spTgt spid="182"/>
                                        </p:tgtEl>
                                      </p:cBhvr>
                                    </p:animEffect>
                                    <p:anim calcmode="lin" valueType="num">
                                      <p:cBhvr>
                                        <p:cTn id="499" dur="2000" fill="hold"/>
                                        <p:tgtEl>
                                          <p:spTgt spid="182"/>
                                        </p:tgtEl>
                                        <p:attrNameLst>
                                          <p:attrName>ppt_w</p:attrName>
                                        </p:attrNameLst>
                                      </p:cBhvr>
                                      <p:tavLst>
                                        <p:tav tm="0" fmla="#ppt_w*sin(2.5*pi*$)">
                                          <p:val>
                                            <p:fltVal val="0"/>
                                          </p:val>
                                        </p:tav>
                                        <p:tav tm="100000">
                                          <p:val>
                                            <p:fltVal val="1"/>
                                          </p:val>
                                        </p:tav>
                                      </p:tavLst>
                                    </p:anim>
                                    <p:anim calcmode="lin" valueType="num">
                                      <p:cBhvr>
                                        <p:cTn id="500" dur="2000" fill="hold"/>
                                        <p:tgtEl>
                                          <p:spTgt spid="182"/>
                                        </p:tgtEl>
                                        <p:attrNameLst>
                                          <p:attrName>ppt_h</p:attrName>
                                        </p:attrNameLst>
                                      </p:cBhvr>
                                      <p:tavLst>
                                        <p:tav tm="0">
                                          <p:val>
                                            <p:strVal val="#ppt_h"/>
                                          </p:val>
                                        </p:tav>
                                        <p:tav tm="100000">
                                          <p:val>
                                            <p:strVal val="#ppt_h"/>
                                          </p:val>
                                        </p:tav>
                                      </p:tavLst>
                                    </p:anim>
                                  </p:childTnLst>
                                </p:cTn>
                              </p:par>
                              <p:par>
                                <p:cTn id="501" presetID="45" presetClass="entr" presetSubtype="0" fill="hold" grpId="0" nodeType="withEffect">
                                  <p:stCondLst>
                                    <p:cond delay="0"/>
                                  </p:stCondLst>
                                  <p:childTnLst>
                                    <p:set>
                                      <p:cBhvr>
                                        <p:cTn id="502" dur="1" fill="hold">
                                          <p:stCondLst>
                                            <p:cond delay="0"/>
                                          </p:stCondLst>
                                        </p:cTn>
                                        <p:tgtEl>
                                          <p:spTgt spid="113"/>
                                        </p:tgtEl>
                                        <p:attrNameLst>
                                          <p:attrName>style.visibility</p:attrName>
                                        </p:attrNameLst>
                                      </p:cBhvr>
                                      <p:to>
                                        <p:strVal val="visible"/>
                                      </p:to>
                                    </p:set>
                                    <p:animEffect transition="in" filter="fade">
                                      <p:cBhvr>
                                        <p:cTn id="503" dur="2000"/>
                                        <p:tgtEl>
                                          <p:spTgt spid="113"/>
                                        </p:tgtEl>
                                      </p:cBhvr>
                                    </p:animEffect>
                                    <p:anim calcmode="lin" valueType="num">
                                      <p:cBhvr>
                                        <p:cTn id="504" dur="2000" fill="hold"/>
                                        <p:tgtEl>
                                          <p:spTgt spid="113"/>
                                        </p:tgtEl>
                                        <p:attrNameLst>
                                          <p:attrName>ppt_w</p:attrName>
                                        </p:attrNameLst>
                                      </p:cBhvr>
                                      <p:tavLst>
                                        <p:tav tm="0" fmla="#ppt_w*sin(2.5*pi*$)">
                                          <p:val>
                                            <p:fltVal val="0"/>
                                          </p:val>
                                        </p:tav>
                                        <p:tav tm="100000">
                                          <p:val>
                                            <p:fltVal val="1"/>
                                          </p:val>
                                        </p:tav>
                                      </p:tavLst>
                                    </p:anim>
                                    <p:anim calcmode="lin" valueType="num">
                                      <p:cBhvr>
                                        <p:cTn id="505" dur="2000" fill="hold"/>
                                        <p:tgtEl>
                                          <p:spTgt spid="113"/>
                                        </p:tgtEl>
                                        <p:attrNameLst>
                                          <p:attrName>ppt_h</p:attrName>
                                        </p:attrNameLst>
                                      </p:cBhvr>
                                      <p:tavLst>
                                        <p:tav tm="0">
                                          <p:val>
                                            <p:strVal val="#ppt_h"/>
                                          </p:val>
                                        </p:tav>
                                        <p:tav tm="100000">
                                          <p:val>
                                            <p:strVal val="#ppt_h"/>
                                          </p:val>
                                        </p:tav>
                                      </p:tavLst>
                                    </p:anim>
                                  </p:childTnLst>
                                </p:cTn>
                              </p:par>
                              <p:par>
                                <p:cTn id="506" presetID="45" presetClass="entr" presetSubtype="0" fill="hold" grpId="0" nodeType="withEffect">
                                  <p:stCondLst>
                                    <p:cond delay="0"/>
                                  </p:stCondLst>
                                  <p:childTnLst>
                                    <p:set>
                                      <p:cBhvr>
                                        <p:cTn id="507" dur="1" fill="hold">
                                          <p:stCondLst>
                                            <p:cond delay="0"/>
                                          </p:stCondLst>
                                        </p:cTn>
                                        <p:tgtEl>
                                          <p:spTgt spid="167"/>
                                        </p:tgtEl>
                                        <p:attrNameLst>
                                          <p:attrName>style.visibility</p:attrName>
                                        </p:attrNameLst>
                                      </p:cBhvr>
                                      <p:to>
                                        <p:strVal val="visible"/>
                                      </p:to>
                                    </p:set>
                                    <p:animEffect transition="in" filter="fade">
                                      <p:cBhvr>
                                        <p:cTn id="508" dur="2000"/>
                                        <p:tgtEl>
                                          <p:spTgt spid="167"/>
                                        </p:tgtEl>
                                      </p:cBhvr>
                                    </p:animEffect>
                                    <p:anim calcmode="lin" valueType="num">
                                      <p:cBhvr>
                                        <p:cTn id="509" dur="2000" fill="hold"/>
                                        <p:tgtEl>
                                          <p:spTgt spid="167"/>
                                        </p:tgtEl>
                                        <p:attrNameLst>
                                          <p:attrName>ppt_w</p:attrName>
                                        </p:attrNameLst>
                                      </p:cBhvr>
                                      <p:tavLst>
                                        <p:tav tm="0" fmla="#ppt_w*sin(2.5*pi*$)">
                                          <p:val>
                                            <p:fltVal val="0"/>
                                          </p:val>
                                        </p:tav>
                                        <p:tav tm="100000">
                                          <p:val>
                                            <p:fltVal val="1"/>
                                          </p:val>
                                        </p:tav>
                                      </p:tavLst>
                                    </p:anim>
                                    <p:anim calcmode="lin" valueType="num">
                                      <p:cBhvr>
                                        <p:cTn id="510" dur="2000" fill="hold"/>
                                        <p:tgtEl>
                                          <p:spTgt spid="167"/>
                                        </p:tgtEl>
                                        <p:attrNameLst>
                                          <p:attrName>ppt_h</p:attrName>
                                        </p:attrNameLst>
                                      </p:cBhvr>
                                      <p:tavLst>
                                        <p:tav tm="0">
                                          <p:val>
                                            <p:strVal val="#ppt_h"/>
                                          </p:val>
                                        </p:tav>
                                        <p:tav tm="100000">
                                          <p:val>
                                            <p:strVal val="#ppt_h"/>
                                          </p:val>
                                        </p:tav>
                                      </p:tavLst>
                                    </p:anim>
                                  </p:childTnLst>
                                </p:cTn>
                              </p:par>
                              <p:par>
                                <p:cTn id="511" presetID="45" presetClass="entr" presetSubtype="0" fill="hold" grpId="0" nodeType="withEffect">
                                  <p:stCondLst>
                                    <p:cond delay="0"/>
                                  </p:stCondLst>
                                  <p:childTnLst>
                                    <p:set>
                                      <p:cBhvr>
                                        <p:cTn id="512" dur="1" fill="hold">
                                          <p:stCondLst>
                                            <p:cond delay="0"/>
                                          </p:stCondLst>
                                        </p:cTn>
                                        <p:tgtEl>
                                          <p:spTgt spid="47"/>
                                        </p:tgtEl>
                                        <p:attrNameLst>
                                          <p:attrName>style.visibility</p:attrName>
                                        </p:attrNameLst>
                                      </p:cBhvr>
                                      <p:to>
                                        <p:strVal val="visible"/>
                                      </p:to>
                                    </p:set>
                                    <p:animEffect transition="in" filter="fade">
                                      <p:cBhvr>
                                        <p:cTn id="513" dur="2000"/>
                                        <p:tgtEl>
                                          <p:spTgt spid="47"/>
                                        </p:tgtEl>
                                      </p:cBhvr>
                                    </p:animEffect>
                                    <p:anim calcmode="lin" valueType="num">
                                      <p:cBhvr>
                                        <p:cTn id="514" dur="2000" fill="hold"/>
                                        <p:tgtEl>
                                          <p:spTgt spid="47"/>
                                        </p:tgtEl>
                                        <p:attrNameLst>
                                          <p:attrName>ppt_w</p:attrName>
                                        </p:attrNameLst>
                                      </p:cBhvr>
                                      <p:tavLst>
                                        <p:tav tm="0" fmla="#ppt_w*sin(2.5*pi*$)">
                                          <p:val>
                                            <p:fltVal val="0"/>
                                          </p:val>
                                        </p:tav>
                                        <p:tav tm="100000">
                                          <p:val>
                                            <p:fltVal val="1"/>
                                          </p:val>
                                        </p:tav>
                                      </p:tavLst>
                                    </p:anim>
                                    <p:anim calcmode="lin" valueType="num">
                                      <p:cBhvr>
                                        <p:cTn id="515" dur="2000" fill="hold"/>
                                        <p:tgtEl>
                                          <p:spTgt spid="47"/>
                                        </p:tgtEl>
                                        <p:attrNameLst>
                                          <p:attrName>ppt_h</p:attrName>
                                        </p:attrNameLst>
                                      </p:cBhvr>
                                      <p:tavLst>
                                        <p:tav tm="0">
                                          <p:val>
                                            <p:strVal val="#ppt_h"/>
                                          </p:val>
                                        </p:tav>
                                        <p:tav tm="100000">
                                          <p:val>
                                            <p:strVal val="#ppt_h"/>
                                          </p:val>
                                        </p:tav>
                                      </p:tavLst>
                                    </p:anim>
                                  </p:childTnLst>
                                </p:cTn>
                              </p:par>
                              <p:par>
                                <p:cTn id="516" presetID="45" presetClass="entr" presetSubtype="0" fill="hold" grpId="0" nodeType="withEffect">
                                  <p:stCondLst>
                                    <p:cond delay="0"/>
                                  </p:stCondLst>
                                  <p:childTnLst>
                                    <p:set>
                                      <p:cBhvr>
                                        <p:cTn id="517" dur="1" fill="hold">
                                          <p:stCondLst>
                                            <p:cond delay="0"/>
                                          </p:stCondLst>
                                        </p:cTn>
                                        <p:tgtEl>
                                          <p:spTgt spid="57"/>
                                        </p:tgtEl>
                                        <p:attrNameLst>
                                          <p:attrName>style.visibility</p:attrName>
                                        </p:attrNameLst>
                                      </p:cBhvr>
                                      <p:to>
                                        <p:strVal val="visible"/>
                                      </p:to>
                                    </p:set>
                                    <p:animEffect transition="in" filter="fade">
                                      <p:cBhvr>
                                        <p:cTn id="518" dur="2000"/>
                                        <p:tgtEl>
                                          <p:spTgt spid="57"/>
                                        </p:tgtEl>
                                      </p:cBhvr>
                                    </p:animEffect>
                                    <p:anim calcmode="lin" valueType="num">
                                      <p:cBhvr>
                                        <p:cTn id="519" dur="2000" fill="hold"/>
                                        <p:tgtEl>
                                          <p:spTgt spid="57"/>
                                        </p:tgtEl>
                                        <p:attrNameLst>
                                          <p:attrName>ppt_w</p:attrName>
                                        </p:attrNameLst>
                                      </p:cBhvr>
                                      <p:tavLst>
                                        <p:tav tm="0" fmla="#ppt_w*sin(2.5*pi*$)">
                                          <p:val>
                                            <p:fltVal val="0"/>
                                          </p:val>
                                        </p:tav>
                                        <p:tav tm="100000">
                                          <p:val>
                                            <p:fltVal val="1"/>
                                          </p:val>
                                        </p:tav>
                                      </p:tavLst>
                                    </p:anim>
                                    <p:anim calcmode="lin" valueType="num">
                                      <p:cBhvr>
                                        <p:cTn id="520" dur="2000" fill="hold"/>
                                        <p:tgtEl>
                                          <p:spTgt spid="57"/>
                                        </p:tgtEl>
                                        <p:attrNameLst>
                                          <p:attrName>ppt_h</p:attrName>
                                        </p:attrNameLst>
                                      </p:cBhvr>
                                      <p:tavLst>
                                        <p:tav tm="0">
                                          <p:val>
                                            <p:strVal val="#ppt_h"/>
                                          </p:val>
                                        </p:tav>
                                        <p:tav tm="100000">
                                          <p:val>
                                            <p:strVal val="#ppt_h"/>
                                          </p:val>
                                        </p:tav>
                                      </p:tavLst>
                                    </p:anim>
                                  </p:childTnLst>
                                </p:cTn>
                              </p:par>
                            </p:childTnLst>
                          </p:cTn>
                        </p:par>
                        <p:par>
                          <p:cTn id="521" fill="hold">
                            <p:stCondLst>
                              <p:cond delay="2000"/>
                            </p:stCondLst>
                            <p:childTnLst>
                              <p:par>
                                <p:cTn id="522" presetID="22" presetClass="entr" presetSubtype="8" fill="hold" nodeType="afterEffect">
                                  <p:stCondLst>
                                    <p:cond delay="0"/>
                                  </p:stCondLst>
                                  <p:childTnLst>
                                    <p:set>
                                      <p:cBhvr>
                                        <p:cTn id="523" dur="1" fill="hold">
                                          <p:stCondLst>
                                            <p:cond delay="0"/>
                                          </p:stCondLst>
                                        </p:cTn>
                                        <p:tgtEl>
                                          <p:spTgt spid="106"/>
                                        </p:tgtEl>
                                        <p:attrNameLst>
                                          <p:attrName>style.visibility</p:attrName>
                                        </p:attrNameLst>
                                      </p:cBhvr>
                                      <p:to>
                                        <p:strVal val="visible"/>
                                      </p:to>
                                    </p:set>
                                    <p:animEffect transition="in" filter="wipe(left)">
                                      <p:cBhvr>
                                        <p:cTn id="524" dur="500"/>
                                        <p:tgtEl>
                                          <p:spTgt spid="106"/>
                                        </p:tgtEl>
                                      </p:cBhvr>
                                    </p:animEffect>
                                  </p:childTnLst>
                                </p:cTn>
                              </p:par>
                            </p:childTnLst>
                          </p:cTn>
                        </p:par>
                      </p:childTnLst>
                    </p:cTn>
                  </p:par>
                  <p:par>
                    <p:cTn id="525" fill="hold">
                      <p:stCondLst>
                        <p:cond delay="indefinite"/>
                      </p:stCondLst>
                      <p:childTnLst>
                        <p:par>
                          <p:cTn id="526" fill="hold">
                            <p:stCondLst>
                              <p:cond delay="0"/>
                            </p:stCondLst>
                            <p:childTnLst>
                              <p:par>
                                <p:cTn id="527" presetID="6" presetClass="entr" presetSubtype="16" fill="hold" grpId="0" nodeType="clickEffect">
                                  <p:stCondLst>
                                    <p:cond delay="0"/>
                                  </p:stCondLst>
                                  <p:childTnLst>
                                    <p:set>
                                      <p:cBhvr>
                                        <p:cTn id="528" dur="1" fill="hold">
                                          <p:stCondLst>
                                            <p:cond delay="0"/>
                                          </p:stCondLst>
                                        </p:cTn>
                                        <p:tgtEl>
                                          <p:spTgt spid="59"/>
                                        </p:tgtEl>
                                        <p:attrNameLst>
                                          <p:attrName>style.visibility</p:attrName>
                                        </p:attrNameLst>
                                      </p:cBhvr>
                                      <p:to>
                                        <p:strVal val="visible"/>
                                      </p:to>
                                    </p:set>
                                    <p:animEffect transition="in" filter="circle(in)">
                                      <p:cBhvr>
                                        <p:cTn id="529" dur="2000"/>
                                        <p:tgtEl>
                                          <p:spTgt spid="59"/>
                                        </p:tgtEl>
                                      </p:cBhvr>
                                    </p:animEffect>
                                  </p:childTnLst>
                                </p:cTn>
                              </p:par>
                              <p:par>
                                <p:cTn id="530" presetID="6" presetClass="entr" presetSubtype="16" fill="hold" grpId="0" nodeType="withEffect">
                                  <p:stCondLst>
                                    <p:cond delay="0"/>
                                  </p:stCondLst>
                                  <p:childTnLst>
                                    <p:set>
                                      <p:cBhvr>
                                        <p:cTn id="531" dur="1" fill="hold">
                                          <p:stCondLst>
                                            <p:cond delay="0"/>
                                          </p:stCondLst>
                                        </p:cTn>
                                        <p:tgtEl>
                                          <p:spTgt spid="11"/>
                                        </p:tgtEl>
                                        <p:attrNameLst>
                                          <p:attrName>style.visibility</p:attrName>
                                        </p:attrNameLst>
                                      </p:cBhvr>
                                      <p:to>
                                        <p:strVal val="visible"/>
                                      </p:to>
                                    </p:set>
                                    <p:animEffect transition="in" filter="circle(in)">
                                      <p:cBhvr>
                                        <p:cTn id="532" dur="2000"/>
                                        <p:tgtEl>
                                          <p:spTgt spid="11"/>
                                        </p:tgtEl>
                                      </p:cBhvr>
                                    </p:animEffect>
                                  </p:childTnLst>
                                </p:cTn>
                              </p:par>
                            </p:childTnLst>
                          </p:cTn>
                        </p:par>
                      </p:childTnLst>
                    </p:cTn>
                  </p:par>
                  <p:par>
                    <p:cTn id="533" fill="hold">
                      <p:stCondLst>
                        <p:cond delay="indefinite"/>
                      </p:stCondLst>
                      <p:childTnLst>
                        <p:par>
                          <p:cTn id="534" fill="hold">
                            <p:stCondLst>
                              <p:cond delay="0"/>
                            </p:stCondLst>
                            <p:childTnLst>
                              <p:par>
                                <p:cTn id="535" presetID="6" presetClass="entr" presetSubtype="16" fill="hold" grpId="0" nodeType="clickEffect">
                                  <p:stCondLst>
                                    <p:cond delay="0"/>
                                  </p:stCondLst>
                                  <p:childTnLst>
                                    <p:set>
                                      <p:cBhvr>
                                        <p:cTn id="536" dur="1" fill="hold">
                                          <p:stCondLst>
                                            <p:cond delay="0"/>
                                          </p:stCondLst>
                                        </p:cTn>
                                        <p:tgtEl>
                                          <p:spTgt spid="185"/>
                                        </p:tgtEl>
                                        <p:attrNameLst>
                                          <p:attrName>style.visibility</p:attrName>
                                        </p:attrNameLst>
                                      </p:cBhvr>
                                      <p:to>
                                        <p:strVal val="visible"/>
                                      </p:to>
                                    </p:set>
                                    <p:animEffect transition="in" filter="circle(in)">
                                      <p:cBhvr>
                                        <p:cTn id="537" dur="2000"/>
                                        <p:tgtEl>
                                          <p:spTgt spid="185"/>
                                        </p:tgtEl>
                                      </p:cBhvr>
                                    </p:animEffect>
                                  </p:childTnLst>
                                </p:cTn>
                              </p:par>
                              <p:par>
                                <p:cTn id="538" presetID="6" presetClass="entr" presetSubtype="16" fill="hold" grpId="0" nodeType="withEffect">
                                  <p:stCondLst>
                                    <p:cond delay="0"/>
                                  </p:stCondLst>
                                  <p:childTnLst>
                                    <p:set>
                                      <p:cBhvr>
                                        <p:cTn id="539" dur="1" fill="hold">
                                          <p:stCondLst>
                                            <p:cond delay="0"/>
                                          </p:stCondLst>
                                        </p:cTn>
                                        <p:tgtEl>
                                          <p:spTgt spid="192"/>
                                        </p:tgtEl>
                                        <p:attrNameLst>
                                          <p:attrName>style.visibility</p:attrName>
                                        </p:attrNameLst>
                                      </p:cBhvr>
                                      <p:to>
                                        <p:strVal val="visible"/>
                                      </p:to>
                                    </p:set>
                                    <p:animEffect transition="in" filter="circle(in)">
                                      <p:cBhvr>
                                        <p:cTn id="540" dur="2000"/>
                                        <p:tgtEl>
                                          <p:spTgt spid="192"/>
                                        </p:tgtEl>
                                      </p:cBhvr>
                                    </p:animEffect>
                                  </p:childTnLst>
                                </p:cTn>
                              </p:par>
                              <p:par>
                                <p:cTn id="541" presetID="6" presetClass="entr" presetSubtype="16" fill="hold" grpId="0" nodeType="withEffect">
                                  <p:stCondLst>
                                    <p:cond delay="0"/>
                                  </p:stCondLst>
                                  <p:childTnLst>
                                    <p:set>
                                      <p:cBhvr>
                                        <p:cTn id="542" dur="1" fill="hold">
                                          <p:stCondLst>
                                            <p:cond delay="0"/>
                                          </p:stCondLst>
                                        </p:cTn>
                                        <p:tgtEl>
                                          <p:spTgt spid="62"/>
                                        </p:tgtEl>
                                        <p:attrNameLst>
                                          <p:attrName>style.visibility</p:attrName>
                                        </p:attrNameLst>
                                      </p:cBhvr>
                                      <p:to>
                                        <p:strVal val="visible"/>
                                      </p:to>
                                    </p:set>
                                    <p:animEffect transition="in" filter="circle(in)">
                                      <p:cBhvr>
                                        <p:cTn id="543" dur="2000"/>
                                        <p:tgtEl>
                                          <p:spTgt spid="62"/>
                                        </p:tgtEl>
                                      </p:cBhvr>
                                    </p:animEffect>
                                  </p:childTnLst>
                                </p:cTn>
                              </p:par>
                              <p:par>
                                <p:cTn id="544" presetID="6" presetClass="entr" presetSubtype="16" fill="hold" grpId="0" nodeType="withEffect">
                                  <p:stCondLst>
                                    <p:cond delay="0"/>
                                  </p:stCondLst>
                                  <p:childTnLst>
                                    <p:set>
                                      <p:cBhvr>
                                        <p:cTn id="545" dur="1" fill="hold">
                                          <p:stCondLst>
                                            <p:cond delay="0"/>
                                          </p:stCondLst>
                                        </p:cTn>
                                        <p:tgtEl>
                                          <p:spTgt spid="61"/>
                                        </p:tgtEl>
                                        <p:attrNameLst>
                                          <p:attrName>style.visibility</p:attrName>
                                        </p:attrNameLst>
                                      </p:cBhvr>
                                      <p:to>
                                        <p:strVal val="visible"/>
                                      </p:to>
                                    </p:set>
                                    <p:animEffect transition="in" filter="circle(in)">
                                      <p:cBhvr>
                                        <p:cTn id="546" dur="2000"/>
                                        <p:tgtEl>
                                          <p:spTgt spid="61"/>
                                        </p:tgtEl>
                                      </p:cBhvr>
                                    </p:animEffect>
                                  </p:childTnLst>
                                </p:cTn>
                              </p:par>
                              <p:par>
                                <p:cTn id="547" presetID="6" presetClass="entr" presetSubtype="16" fill="hold" grpId="0" nodeType="withEffect">
                                  <p:stCondLst>
                                    <p:cond delay="0"/>
                                  </p:stCondLst>
                                  <p:childTnLst>
                                    <p:set>
                                      <p:cBhvr>
                                        <p:cTn id="548" dur="1" fill="hold">
                                          <p:stCondLst>
                                            <p:cond delay="0"/>
                                          </p:stCondLst>
                                        </p:cTn>
                                        <p:tgtEl>
                                          <p:spTgt spid="60"/>
                                        </p:tgtEl>
                                        <p:attrNameLst>
                                          <p:attrName>style.visibility</p:attrName>
                                        </p:attrNameLst>
                                      </p:cBhvr>
                                      <p:to>
                                        <p:strVal val="visible"/>
                                      </p:to>
                                    </p:set>
                                    <p:animEffect transition="in" filter="circle(in)">
                                      <p:cBhvr>
                                        <p:cTn id="549" dur="2000"/>
                                        <p:tgtEl>
                                          <p:spTgt spid="60"/>
                                        </p:tgtEl>
                                      </p:cBhvr>
                                    </p:animEffect>
                                  </p:childTnLst>
                                </p:cTn>
                              </p:par>
                              <p:par>
                                <p:cTn id="550" presetID="6" presetClass="entr" presetSubtype="16" fill="hold" grpId="0" nodeType="withEffect">
                                  <p:stCondLst>
                                    <p:cond delay="0"/>
                                  </p:stCondLst>
                                  <p:childTnLst>
                                    <p:set>
                                      <p:cBhvr>
                                        <p:cTn id="551" dur="1" fill="hold">
                                          <p:stCondLst>
                                            <p:cond delay="0"/>
                                          </p:stCondLst>
                                        </p:cTn>
                                        <p:tgtEl>
                                          <p:spTgt spid="194"/>
                                        </p:tgtEl>
                                        <p:attrNameLst>
                                          <p:attrName>style.visibility</p:attrName>
                                        </p:attrNameLst>
                                      </p:cBhvr>
                                      <p:to>
                                        <p:strVal val="visible"/>
                                      </p:to>
                                    </p:set>
                                    <p:animEffect transition="in" filter="circle(in)">
                                      <p:cBhvr>
                                        <p:cTn id="552" dur="2000"/>
                                        <p:tgtEl>
                                          <p:spTgt spid="194"/>
                                        </p:tgtEl>
                                      </p:cBhvr>
                                    </p:animEffect>
                                  </p:childTnLst>
                                </p:cTn>
                              </p:par>
                              <p:par>
                                <p:cTn id="553" presetID="6" presetClass="entr" presetSubtype="16" fill="hold" grpId="0" nodeType="withEffect">
                                  <p:stCondLst>
                                    <p:cond delay="0"/>
                                  </p:stCondLst>
                                  <p:childTnLst>
                                    <p:set>
                                      <p:cBhvr>
                                        <p:cTn id="554" dur="1" fill="hold">
                                          <p:stCondLst>
                                            <p:cond delay="0"/>
                                          </p:stCondLst>
                                        </p:cTn>
                                        <p:tgtEl>
                                          <p:spTgt spid="63"/>
                                        </p:tgtEl>
                                        <p:attrNameLst>
                                          <p:attrName>style.visibility</p:attrName>
                                        </p:attrNameLst>
                                      </p:cBhvr>
                                      <p:to>
                                        <p:strVal val="visible"/>
                                      </p:to>
                                    </p:set>
                                    <p:animEffect transition="in" filter="circle(in)">
                                      <p:cBhvr>
                                        <p:cTn id="555" dur="2000"/>
                                        <p:tgtEl>
                                          <p:spTgt spid="63"/>
                                        </p:tgtEl>
                                      </p:cBhvr>
                                    </p:animEffect>
                                  </p:childTnLst>
                                </p:cTn>
                              </p:par>
                              <p:par>
                                <p:cTn id="556" presetID="6" presetClass="entr" presetSubtype="16" fill="hold" grpId="0" nodeType="withEffect">
                                  <p:stCondLst>
                                    <p:cond delay="0"/>
                                  </p:stCondLst>
                                  <p:childTnLst>
                                    <p:set>
                                      <p:cBhvr>
                                        <p:cTn id="557" dur="1" fill="hold">
                                          <p:stCondLst>
                                            <p:cond delay="0"/>
                                          </p:stCondLst>
                                        </p:cTn>
                                        <p:tgtEl>
                                          <p:spTgt spid="195"/>
                                        </p:tgtEl>
                                        <p:attrNameLst>
                                          <p:attrName>style.visibility</p:attrName>
                                        </p:attrNameLst>
                                      </p:cBhvr>
                                      <p:to>
                                        <p:strVal val="visible"/>
                                      </p:to>
                                    </p:set>
                                    <p:animEffect transition="in" filter="circle(in)">
                                      <p:cBhvr>
                                        <p:cTn id="558" dur="2000"/>
                                        <p:tgtEl>
                                          <p:spTgt spid="195"/>
                                        </p:tgtEl>
                                      </p:cBhvr>
                                    </p:animEffect>
                                  </p:childTnLst>
                                </p:cTn>
                              </p:par>
                              <p:par>
                                <p:cTn id="559" presetID="6" presetClass="entr" presetSubtype="16" fill="hold" grpId="0" nodeType="withEffect">
                                  <p:stCondLst>
                                    <p:cond delay="0"/>
                                  </p:stCondLst>
                                  <p:childTnLst>
                                    <p:set>
                                      <p:cBhvr>
                                        <p:cTn id="560" dur="1" fill="hold">
                                          <p:stCondLst>
                                            <p:cond delay="0"/>
                                          </p:stCondLst>
                                        </p:cTn>
                                        <p:tgtEl>
                                          <p:spTgt spid="64"/>
                                        </p:tgtEl>
                                        <p:attrNameLst>
                                          <p:attrName>style.visibility</p:attrName>
                                        </p:attrNameLst>
                                      </p:cBhvr>
                                      <p:to>
                                        <p:strVal val="visible"/>
                                      </p:to>
                                    </p:set>
                                    <p:animEffect transition="in" filter="circle(in)">
                                      <p:cBhvr>
                                        <p:cTn id="561" dur="2000"/>
                                        <p:tgtEl>
                                          <p:spTgt spid="64"/>
                                        </p:tgtEl>
                                      </p:cBhvr>
                                    </p:animEffect>
                                  </p:childTnLst>
                                </p:cTn>
                              </p:par>
                              <p:par>
                                <p:cTn id="562" presetID="6" presetClass="entr" presetSubtype="16" fill="hold" grpId="0" nodeType="withEffect">
                                  <p:stCondLst>
                                    <p:cond delay="0"/>
                                  </p:stCondLst>
                                  <p:childTnLst>
                                    <p:set>
                                      <p:cBhvr>
                                        <p:cTn id="563" dur="1" fill="hold">
                                          <p:stCondLst>
                                            <p:cond delay="0"/>
                                          </p:stCondLst>
                                        </p:cTn>
                                        <p:tgtEl>
                                          <p:spTgt spid="197"/>
                                        </p:tgtEl>
                                        <p:attrNameLst>
                                          <p:attrName>style.visibility</p:attrName>
                                        </p:attrNameLst>
                                      </p:cBhvr>
                                      <p:to>
                                        <p:strVal val="visible"/>
                                      </p:to>
                                    </p:set>
                                    <p:animEffect transition="in" filter="circle(in)">
                                      <p:cBhvr>
                                        <p:cTn id="564" dur="2000"/>
                                        <p:tgtEl>
                                          <p:spTgt spid="197"/>
                                        </p:tgtEl>
                                      </p:cBhvr>
                                    </p:animEffect>
                                  </p:childTnLst>
                                </p:cTn>
                              </p:par>
                              <p:par>
                                <p:cTn id="565" presetID="6" presetClass="entr" presetSubtype="16" fill="hold" grpId="0" nodeType="withEffect">
                                  <p:stCondLst>
                                    <p:cond delay="0"/>
                                  </p:stCondLst>
                                  <p:childTnLst>
                                    <p:set>
                                      <p:cBhvr>
                                        <p:cTn id="566" dur="1" fill="hold">
                                          <p:stCondLst>
                                            <p:cond delay="0"/>
                                          </p:stCondLst>
                                        </p:cTn>
                                        <p:tgtEl>
                                          <p:spTgt spid="65"/>
                                        </p:tgtEl>
                                        <p:attrNameLst>
                                          <p:attrName>style.visibility</p:attrName>
                                        </p:attrNameLst>
                                      </p:cBhvr>
                                      <p:to>
                                        <p:strVal val="visible"/>
                                      </p:to>
                                    </p:set>
                                    <p:animEffect transition="in" filter="circle(in)">
                                      <p:cBhvr>
                                        <p:cTn id="567" dur="2000"/>
                                        <p:tgtEl>
                                          <p:spTgt spid="65"/>
                                        </p:tgtEl>
                                      </p:cBhvr>
                                    </p:animEffect>
                                  </p:childTnLst>
                                </p:cTn>
                              </p:par>
                              <p:par>
                                <p:cTn id="568" presetID="6" presetClass="entr" presetSubtype="16" fill="hold" grpId="0" nodeType="withEffect">
                                  <p:stCondLst>
                                    <p:cond delay="0"/>
                                  </p:stCondLst>
                                  <p:childTnLst>
                                    <p:set>
                                      <p:cBhvr>
                                        <p:cTn id="569" dur="1" fill="hold">
                                          <p:stCondLst>
                                            <p:cond delay="0"/>
                                          </p:stCondLst>
                                        </p:cTn>
                                        <p:tgtEl>
                                          <p:spTgt spid="200"/>
                                        </p:tgtEl>
                                        <p:attrNameLst>
                                          <p:attrName>style.visibility</p:attrName>
                                        </p:attrNameLst>
                                      </p:cBhvr>
                                      <p:to>
                                        <p:strVal val="visible"/>
                                      </p:to>
                                    </p:set>
                                    <p:animEffect transition="in" filter="circle(in)">
                                      <p:cBhvr>
                                        <p:cTn id="570" dur="2000"/>
                                        <p:tgtEl>
                                          <p:spTgt spid="200"/>
                                        </p:tgtEl>
                                      </p:cBhvr>
                                    </p:animEffect>
                                  </p:childTnLst>
                                </p:cTn>
                              </p:par>
                            </p:childTnLst>
                          </p:cTn>
                        </p:par>
                        <p:par>
                          <p:cTn id="571" fill="hold">
                            <p:stCondLst>
                              <p:cond delay="2000"/>
                            </p:stCondLst>
                            <p:childTnLst>
                              <p:par>
                                <p:cTn id="572" presetID="22" presetClass="entr" presetSubtype="8" fill="hold" nodeType="afterEffect">
                                  <p:stCondLst>
                                    <p:cond delay="0"/>
                                  </p:stCondLst>
                                  <p:childTnLst>
                                    <p:set>
                                      <p:cBhvr>
                                        <p:cTn id="573" dur="1" fill="hold">
                                          <p:stCondLst>
                                            <p:cond delay="0"/>
                                          </p:stCondLst>
                                        </p:cTn>
                                        <p:tgtEl>
                                          <p:spTgt spid="130"/>
                                        </p:tgtEl>
                                        <p:attrNameLst>
                                          <p:attrName>style.visibility</p:attrName>
                                        </p:attrNameLst>
                                      </p:cBhvr>
                                      <p:to>
                                        <p:strVal val="visible"/>
                                      </p:to>
                                    </p:set>
                                    <p:animEffect transition="in" filter="wipe(left)">
                                      <p:cBhvr>
                                        <p:cTn id="574" dur="500"/>
                                        <p:tgtEl>
                                          <p:spTgt spid="130"/>
                                        </p:tgtEl>
                                      </p:cBhvr>
                                    </p:animEffect>
                                  </p:childTnLst>
                                </p:cTn>
                              </p:par>
                            </p:childTnLst>
                          </p:cTn>
                        </p:par>
                        <p:par>
                          <p:cTn id="575" fill="hold">
                            <p:stCondLst>
                              <p:cond delay="2500"/>
                            </p:stCondLst>
                            <p:childTnLst>
                              <p:par>
                                <p:cTn id="576" presetID="22" presetClass="entr" presetSubtype="8" fill="hold" nodeType="afterEffect">
                                  <p:stCondLst>
                                    <p:cond delay="0"/>
                                  </p:stCondLst>
                                  <p:childTnLst>
                                    <p:set>
                                      <p:cBhvr>
                                        <p:cTn id="577" dur="1" fill="hold">
                                          <p:stCondLst>
                                            <p:cond delay="0"/>
                                          </p:stCondLst>
                                        </p:cTn>
                                        <p:tgtEl>
                                          <p:spTgt spid="123"/>
                                        </p:tgtEl>
                                        <p:attrNameLst>
                                          <p:attrName>style.visibility</p:attrName>
                                        </p:attrNameLst>
                                      </p:cBhvr>
                                      <p:to>
                                        <p:strVal val="visible"/>
                                      </p:to>
                                    </p:set>
                                    <p:animEffect transition="in" filter="wipe(left)">
                                      <p:cBhvr>
                                        <p:cTn id="578" dur="500"/>
                                        <p:tgtEl>
                                          <p:spTgt spid="123"/>
                                        </p:tgtEl>
                                      </p:cBhvr>
                                    </p:animEffect>
                                  </p:childTnLst>
                                </p:cTn>
                              </p:par>
                            </p:childTnLst>
                          </p:cTn>
                        </p:par>
                        <p:par>
                          <p:cTn id="579" fill="hold">
                            <p:stCondLst>
                              <p:cond delay="3000"/>
                            </p:stCondLst>
                            <p:childTnLst>
                              <p:par>
                                <p:cTn id="580" presetID="26" presetClass="emph" presetSubtype="0" repeatCount="indefinite" nodeType="afterEffect">
                                  <p:stCondLst>
                                    <p:cond delay="0"/>
                                  </p:stCondLst>
                                  <p:endCondLst>
                                    <p:cond evt="onNext" delay="0">
                                      <p:tgtEl>
                                        <p:sldTgt/>
                                      </p:tgtEl>
                                    </p:cond>
                                  </p:endCondLst>
                                  <p:childTnLst>
                                    <p:animEffect transition="out" filter="fade">
                                      <p:cBhvr>
                                        <p:cTn id="581" dur="5000" tmFilter="0, 0; .2, .5; .8, .5; 1, 0"/>
                                        <p:tgtEl>
                                          <p:spTgt spid="130"/>
                                        </p:tgtEl>
                                      </p:cBhvr>
                                    </p:animEffect>
                                    <p:animScale>
                                      <p:cBhvr>
                                        <p:cTn id="582" dur="2500" autoRev="1" fill="hold"/>
                                        <p:tgtEl>
                                          <p:spTgt spid="130"/>
                                        </p:tgtEl>
                                      </p:cBhvr>
                                      <p:by x="105000" y="105000"/>
                                    </p:animScale>
                                  </p:childTnLst>
                                </p:cTn>
                              </p:par>
                            </p:childTnLst>
                          </p:cTn>
                        </p:par>
                        <p:par>
                          <p:cTn id="583" fill="hold">
                            <p:stCondLst>
                              <p:cond delay="8000"/>
                            </p:stCondLst>
                            <p:childTnLst>
                              <p:par>
                                <p:cTn id="584" presetID="26" presetClass="emph" presetSubtype="0" repeatCount="indefinite" nodeType="afterEffect">
                                  <p:stCondLst>
                                    <p:cond delay="0"/>
                                  </p:stCondLst>
                                  <p:endCondLst>
                                    <p:cond evt="onNext" delay="0">
                                      <p:tgtEl>
                                        <p:sldTgt/>
                                      </p:tgtEl>
                                    </p:cond>
                                  </p:endCondLst>
                                  <p:childTnLst>
                                    <p:animEffect transition="out" filter="fade">
                                      <p:cBhvr>
                                        <p:cTn id="585" dur="5000" tmFilter="0, 0; .2, .5; .8, .5; 1, 0"/>
                                        <p:tgtEl>
                                          <p:spTgt spid="123"/>
                                        </p:tgtEl>
                                      </p:cBhvr>
                                    </p:animEffect>
                                    <p:animScale>
                                      <p:cBhvr>
                                        <p:cTn id="586" dur="2500" autoRev="1" fill="hold"/>
                                        <p:tgtEl>
                                          <p:spTgt spid="123"/>
                                        </p:tgtEl>
                                      </p:cBhvr>
                                      <p:by x="105000" y="105000"/>
                                    </p:animScale>
                                  </p:childTnLst>
                                </p:cTn>
                              </p:par>
                            </p:childTnLst>
                          </p:cTn>
                        </p:par>
                      </p:childTnLst>
                    </p:cTn>
                  </p:par>
                  <p:par>
                    <p:cTn id="587" fill="hold">
                      <p:stCondLst>
                        <p:cond delay="indefinite"/>
                      </p:stCondLst>
                      <p:childTnLst>
                        <p:par>
                          <p:cTn id="588" fill="hold">
                            <p:stCondLst>
                              <p:cond delay="0"/>
                            </p:stCondLst>
                            <p:childTnLst>
                              <p:par>
                                <p:cTn id="589" presetID="42" presetClass="entr" presetSubtype="0" fill="hold" grpId="0" nodeType="clickEffect">
                                  <p:stCondLst>
                                    <p:cond delay="0"/>
                                  </p:stCondLst>
                                  <p:childTnLst>
                                    <p:set>
                                      <p:cBhvr>
                                        <p:cTn id="590" dur="1" fill="hold">
                                          <p:stCondLst>
                                            <p:cond delay="0"/>
                                          </p:stCondLst>
                                        </p:cTn>
                                        <p:tgtEl>
                                          <p:spTgt spid="67"/>
                                        </p:tgtEl>
                                        <p:attrNameLst>
                                          <p:attrName>style.visibility</p:attrName>
                                        </p:attrNameLst>
                                      </p:cBhvr>
                                      <p:to>
                                        <p:strVal val="visible"/>
                                      </p:to>
                                    </p:set>
                                    <p:animEffect transition="in" filter="fade">
                                      <p:cBhvr>
                                        <p:cTn id="591" dur="1000"/>
                                        <p:tgtEl>
                                          <p:spTgt spid="67"/>
                                        </p:tgtEl>
                                      </p:cBhvr>
                                    </p:animEffect>
                                    <p:anim calcmode="lin" valueType="num">
                                      <p:cBhvr>
                                        <p:cTn id="592" dur="1000" fill="hold"/>
                                        <p:tgtEl>
                                          <p:spTgt spid="67"/>
                                        </p:tgtEl>
                                        <p:attrNameLst>
                                          <p:attrName>ppt_x</p:attrName>
                                        </p:attrNameLst>
                                      </p:cBhvr>
                                      <p:tavLst>
                                        <p:tav tm="0">
                                          <p:val>
                                            <p:strVal val="#ppt_x"/>
                                          </p:val>
                                        </p:tav>
                                        <p:tav tm="100000">
                                          <p:val>
                                            <p:strVal val="#ppt_x"/>
                                          </p:val>
                                        </p:tav>
                                      </p:tavLst>
                                    </p:anim>
                                    <p:anim calcmode="lin" valueType="num">
                                      <p:cBhvr>
                                        <p:cTn id="593" dur="1000" fill="hold"/>
                                        <p:tgtEl>
                                          <p:spTgt spid="67"/>
                                        </p:tgtEl>
                                        <p:attrNameLst>
                                          <p:attrName>ppt_y</p:attrName>
                                        </p:attrNameLst>
                                      </p:cBhvr>
                                      <p:tavLst>
                                        <p:tav tm="0">
                                          <p:val>
                                            <p:strVal val="#ppt_y+.1"/>
                                          </p:val>
                                        </p:tav>
                                        <p:tav tm="100000">
                                          <p:val>
                                            <p:strVal val="#ppt_y"/>
                                          </p:val>
                                        </p:tav>
                                      </p:tavLst>
                                    </p:anim>
                                  </p:childTnLst>
                                </p:cTn>
                              </p:par>
                              <p:par>
                                <p:cTn id="594" presetID="42" presetClass="entr" presetSubtype="0" fill="hold" grpId="0" nodeType="withEffect">
                                  <p:stCondLst>
                                    <p:cond delay="0"/>
                                  </p:stCondLst>
                                  <p:childTnLst>
                                    <p:set>
                                      <p:cBhvr>
                                        <p:cTn id="595" dur="1" fill="hold">
                                          <p:stCondLst>
                                            <p:cond delay="0"/>
                                          </p:stCondLst>
                                        </p:cTn>
                                        <p:tgtEl>
                                          <p:spTgt spid="187"/>
                                        </p:tgtEl>
                                        <p:attrNameLst>
                                          <p:attrName>style.visibility</p:attrName>
                                        </p:attrNameLst>
                                      </p:cBhvr>
                                      <p:to>
                                        <p:strVal val="visible"/>
                                      </p:to>
                                    </p:set>
                                    <p:animEffect transition="in" filter="fade">
                                      <p:cBhvr>
                                        <p:cTn id="596" dur="1000"/>
                                        <p:tgtEl>
                                          <p:spTgt spid="187"/>
                                        </p:tgtEl>
                                      </p:cBhvr>
                                    </p:animEffect>
                                    <p:anim calcmode="lin" valueType="num">
                                      <p:cBhvr>
                                        <p:cTn id="597" dur="1000" fill="hold"/>
                                        <p:tgtEl>
                                          <p:spTgt spid="187"/>
                                        </p:tgtEl>
                                        <p:attrNameLst>
                                          <p:attrName>ppt_x</p:attrName>
                                        </p:attrNameLst>
                                      </p:cBhvr>
                                      <p:tavLst>
                                        <p:tav tm="0">
                                          <p:val>
                                            <p:strVal val="#ppt_x"/>
                                          </p:val>
                                        </p:tav>
                                        <p:tav tm="100000">
                                          <p:val>
                                            <p:strVal val="#ppt_x"/>
                                          </p:val>
                                        </p:tav>
                                      </p:tavLst>
                                    </p:anim>
                                    <p:anim calcmode="lin" valueType="num">
                                      <p:cBhvr>
                                        <p:cTn id="598" dur="1000" fill="hold"/>
                                        <p:tgtEl>
                                          <p:spTgt spid="187"/>
                                        </p:tgtEl>
                                        <p:attrNameLst>
                                          <p:attrName>ppt_y</p:attrName>
                                        </p:attrNameLst>
                                      </p:cBhvr>
                                      <p:tavLst>
                                        <p:tav tm="0">
                                          <p:val>
                                            <p:strVal val="#ppt_y+.1"/>
                                          </p:val>
                                        </p:tav>
                                        <p:tav tm="100000">
                                          <p:val>
                                            <p:strVal val="#ppt_y"/>
                                          </p:val>
                                        </p:tav>
                                      </p:tavLst>
                                    </p:anim>
                                  </p:childTnLst>
                                </p:cTn>
                              </p:par>
                              <p:par>
                                <p:cTn id="599" presetID="42" presetClass="entr" presetSubtype="0" fill="hold" grpId="0" nodeType="withEffect">
                                  <p:stCondLst>
                                    <p:cond delay="0"/>
                                  </p:stCondLst>
                                  <p:childTnLst>
                                    <p:set>
                                      <p:cBhvr>
                                        <p:cTn id="600" dur="1" fill="hold">
                                          <p:stCondLst>
                                            <p:cond delay="0"/>
                                          </p:stCondLst>
                                        </p:cTn>
                                        <p:tgtEl>
                                          <p:spTgt spid="201"/>
                                        </p:tgtEl>
                                        <p:attrNameLst>
                                          <p:attrName>style.visibility</p:attrName>
                                        </p:attrNameLst>
                                      </p:cBhvr>
                                      <p:to>
                                        <p:strVal val="visible"/>
                                      </p:to>
                                    </p:set>
                                    <p:animEffect transition="in" filter="fade">
                                      <p:cBhvr>
                                        <p:cTn id="601" dur="1000"/>
                                        <p:tgtEl>
                                          <p:spTgt spid="201"/>
                                        </p:tgtEl>
                                      </p:cBhvr>
                                    </p:animEffect>
                                    <p:anim calcmode="lin" valueType="num">
                                      <p:cBhvr>
                                        <p:cTn id="602" dur="1000" fill="hold"/>
                                        <p:tgtEl>
                                          <p:spTgt spid="201"/>
                                        </p:tgtEl>
                                        <p:attrNameLst>
                                          <p:attrName>ppt_x</p:attrName>
                                        </p:attrNameLst>
                                      </p:cBhvr>
                                      <p:tavLst>
                                        <p:tav tm="0">
                                          <p:val>
                                            <p:strVal val="#ppt_x"/>
                                          </p:val>
                                        </p:tav>
                                        <p:tav tm="100000">
                                          <p:val>
                                            <p:strVal val="#ppt_x"/>
                                          </p:val>
                                        </p:tav>
                                      </p:tavLst>
                                    </p:anim>
                                    <p:anim calcmode="lin" valueType="num">
                                      <p:cBhvr>
                                        <p:cTn id="603" dur="1000" fill="hold"/>
                                        <p:tgtEl>
                                          <p:spTgt spid="201"/>
                                        </p:tgtEl>
                                        <p:attrNameLst>
                                          <p:attrName>ppt_y</p:attrName>
                                        </p:attrNameLst>
                                      </p:cBhvr>
                                      <p:tavLst>
                                        <p:tav tm="0">
                                          <p:val>
                                            <p:strVal val="#ppt_y+.1"/>
                                          </p:val>
                                        </p:tav>
                                        <p:tav tm="100000">
                                          <p:val>
                                            <p:strVal val="#ppt_y"/>
                                          </p:val>
                                        </p:tav>
                                      </p:tavLst>
                                    </p:anim>
                                  </p:childTnLst>
                                </p:cTn>
                              </p:par>
                              <p:par>
                                <p:cTn id="604" presetID="42" presetClass="entr" presetSubtype="0" fill="hold" grpId="0" nodeType="withEffect">
                                  <p:stCondLst>
                                    <p:cond delay="0"/>
                                  </p:stCondLst>
                                  <p:childTnLst>
                                    <p:set>
                                      <p:cBhvr>
                                        <p:cTn id="605" dur="1" fill="hold">
                                          <p:stCondLst>
                                            <p:cond delay="0"/>
                                          </p:stCondLst>
                                        </p:cTn>
                                        <p:tgtEl>
                                          <p:spTgt spid="69"/>
                                        </p:tgtEl>
                                        <p:attrNameLst>
                                          <p:attrName>style.visibility</p:attrName>
                                        </p:attrNameLst>
                                      </p:cBhvr>
                                      <p:to>
                                        <p:strVal val="visible"/>
                                      </p:to>
                                    </p:set>
                                    <p:animEffect transition="in" filter="fade">
                                      <p:cBhvr>
                                        <p:cTn id="606" dur="1000"/>
                                        <p:tgtEl>
                                          <p:spTgt spid="69"/>
                                        </p:tgtEl>
                                      </p:cBhvr>
                                    </p:animEffect>
                                    <p:anim calcmode="lin" valueType="num">
                                      <p:cBhvr>
                                        <p:cTn id="607" dur="1000" fill="hold"/>
                                        <p:tgtEl>
                                          <p:spTgt spid="69"/>
                                        </p:tgtEl>
                                        <p:attrNameLst>
                                          <p:attrName>ppt_x</p:attrName>
                                        </p:attrNameLst>
                                      </p:cBhvr>
                                      <p:tavLst>
                                        <p:tav tm="0">
                                          <p:val>
                                            <p:strVal val="#ppt_x"/>
                                          </p:val>
                                        </p:tav>
                                        <p:tav tm="100000">
                                          <p:val>
                                            <p:strVal val="#ppt_x"/>
                                          </p:val>
                                        </p:tav>
                                      </p:tavLst>
                                    </p:anim>
                                    <p:anim calcmode="lin" valueType="num">
                                      <p:cBhvr>
                                        <p:cTn id="608" dur="1000" fill="hold"/>
                                        <p:tgtEl>
                                          <p:spTgt spid="69"/>
                                        </p:tgtEl>
                                        <p:attrNameLst>
                                          <p:attrName>ppt_y</p:attrName>
                                        </p:attrNameLst>
                                      </p:cBhvr>
                                      <p:tavLst>
                                        <p:tav tm="0">
                                          <p:val>
                                            <p:strVal val="#ppt_y+.1"/>
                                          </p:val>
                                        </p:tav>
                                        <p:tav tm="100000">
                                          <p:val>
                                            <p:strVal val="#ppt_y"/>
                                          </p:val>
                                        </p:tav>
                                      </p:tavLst>
                                    </p:anim>
                                  </p:childTnLst>
                                </p:cTn>
                              </p:par>
                              <p:par>
                                <p:cTn id="609" presetID="42" presetClass="entr" presetSubtype="0" fill="hold" grpId="0" nodeType="withEffect">
                                  <p:stCondLst>
                                    <p:cond delay="0"/>
                                  </p:stCondLst>
                                  <p:childTnLst>
                                    <p:set>
                                      <p:cBhvr>
                                        <p:cTn id="610" dur="1" fill="hold">
                                          <p:stCondLst>
                                            <p:cond delay="0"/>
                                          </p:stCondLst>
                                        </p:cTn>
                                        <p:tgtEl>
                                          <p:spTgt spid="202"/>
                                        </p:tgtEl>
                                        <p:attrNameLst>
                                          <p:attrName>style.visibility</p:attrName>
                                        </p:attrNameLst>
                                      </p:cBhvr>
                                      <p:to>
                                        <p:strVal val="visible"/>
                                      </p:to>
                                    </p:set>
                                    <p:animEffect transition="in" filter="fade">
                                      <p:cBhvr>
                                        <p:cTn id="611" dur="1000"/>
                                        <p:tgtEl>
                                          <p:spTgt spid="202"/>
                                        </p:tgtEl>
                                      </p:cBhvr>
                                    </p:animEffect>
                                    <p:anim calcmode="lin" valueType="num">
                                      <p:cBhvr>
                                        <p:cTn id="612" dur="1000" fill="hold"/>
                                        <p:tgtEl>
                                          <p:spTgt spid="202"/>
                                        </p:tgtEl>
                                        <p:attrNameLst>
                                          <p:attrName>ppt_x</p:attrName>
                                        </p:attrNameLst>
                                      </p:cBhvr>
                                      <p:tavLst>
                                        <p:tav tm="0">
                                          <p:val>
                                            <p:strVal val="#ppt_x"/>
                                          </p:val>
                                        </p:tav>
                                        <p:tav tm="100000">
                                          <p:val>
                                            <p:strVal val="#ppt_x"/>
                                          </p:val>
                                        </p:tav>
                                      </p:tavLst>
                                    </p:anim>
                                    <p:anim calcmode="lin" valueType="num">
                                      <p:cBhvr>
                                        <p:cTn id="613" dur="1000" fill="hold"/>
                                        <p:tgtEl>
                                          <p:spTgt spid="202"/>
                                        </p:tgtEl>
                                        <p:attrNameLst>
                                          <p:attrName>ppt_y</p:attrName>
                                        </p:attrNameLst>
                                      </p:cBhvr>
                                      <p:tavLst>
                                        <p:tav tm="0">
                                          <p:val>
                                            <p:strVal val="#ppt_y+.1"/>
                                          </p:val>
                                        </p:tav>
                                        <p:tav tm="100000">
                                          <p:val>
                                            <p:strVal val="#ppt_y"/>
                                          </p:val>
                                        </p:tav>
                                      </p:tavLst>
                                    </p:anim>
                                  </p:childTnLst>
                                </p:cTn>
                              </p:par>
                              <p:par>
                                <p:cTn id="614" presetID="42" presetClass="entr" presetSubtype="0" fill="hold" grpId="0" nodeType="withEffect">
                                  <p:stCondLst>
                                    <p:cond delay="0"/>
                                  </p:stCondLst>
                                  <p:childTnLst>
                                    <p:set>
                                      <p:cBhvr>
                                        <p:cTn id="615" dur="1" fill="hold">
                                          <p:stCondLst>
                                            <p:cond delay="0"/>
                                          </p:stCondLst>
                                        </p:cTn>
                                        <p:tgtEl>
                                          <p:spTgt spid="70"/>
                                        </p:tgtEl>
                                        <p:attrNameLst>
                                          <p:attrName>style.visibility</p:attrName>
                                        </p:attrNameLst>
                                      </p:cBhvr>
                                      <p:to>
                                        <p:strVal val="visible"/>
                                      </p:to>
                                    </p:set>
                                    <p:animEffect transition="in" filter="fade">
                                      <p:cBhvr>
                                        <p:cTn id="616" dur="1000"/>
                                        <p:tgtEl>
                                          <p:spTgt spid="70"/>
                                        </p:tgtEl>
                                      </p:cBhvr>
                                    </p:animEffect>
                                    <p:anim calcmode="lin" valueType="num">
                                      <p:cBhvr>
                                        <p:cTn id="617" dur="1000" fill="hold"/>
                                        <p:tgtEl>
                                          <p:spTgt spid="70"/>
                                        </p:tgtEl>
                                        <p:attrNameLst>
                                          <p:attrName>ppt_x</p:attrName>
                                        </p:attrNameLst>
                                      </p:cBhvr>
                                      <p:tavLst>
                                        <p:tav tm="0">
                                          <p:val>
                                            <p:strVal val="#ppt_x"/>
                                          </p:val>
                                        </p:tav>
                                        <p:tav tm="100000">
                                          <p:val>
                                            <p:strVal val="#ppt_x"/>
                                          </p:val>
                                        </p:tav>
                                      </p:tavLst>
                                    </p:anim>
                                    <p:anim calcmode="lin" valueType="num">
                                      <p:cBhvr>
                                        <p:cTn id="618" dur="1000" fill="hold"/>
                                        <p:tgtEl>
                                          <p:spTgt spid="70"/>
                                        </p:tgtEl>
                                        <p:attrNameLst>
                                          <p:attrName>ppt_y</p:attrName>
                                        </p:attrNameLst>
                                      </p:cBhvr>
                                      <p:tavLst>
                                        <p:tav tm="0">
                                          <p:val>
                                            <p:strVal val="#ppt_y+.1"/>
                                          </p:val>
                                        </p:tav>
                                        <p:tav tm="100000">
                                          <p:val>
                                            <p:strVal val="#ppt_y"/>
                                          </p:val>
                                        </p:tav>
                                      </p:tavLst>
                                    </p:anim>
                                  </p:childTnLst>
                                </p:cTn>
                              </p:par>
                              <p:par>
                                <p:cTn id="619" presetID="42" presetClass="entr" presetSubtype="0" fill="hold" grpId="0" nodeType="withEffect">
                                  <p:stCondLst>
                                    <p:cond delay="0"/>
                                  </p:stCondLst>
                                  <p:childTnLst>
                                    <p:set>
                                      <p:cBhvr>
                                        <p:cTn id="620" dur="1" fill="hold">
                                          <p:stCondLst>
                                            <p:cond delay="0"/>
                                          </p:stCondLst>
                                        </p:cTn>
                                        <p:tgtEl>
                                          <p:spTgt spid="71"/>
                                        </p:tgtEl>
                                        <p:attrNameLst>
                                          <p:attrName>style.visibility</p:attrName>
                                        </p:attrNameLst>
                                      </p:cBhvr>
                                      <p:to>
                                        <p:strVal val="visible"/>
                                      </p:to>
                                    </p:set>
                                    <p:animEffect transition="in" filter="fade">
                                      <p:cBhvr>
                                        <p:cTn id="621" dur="1000"/>
                                        <p:tgtEl>
                                          <p:spTgt spid="71"/>
                                        </p:tgtEl>
                                      </p:cBhvr>
                                    </p:animEffect>
                                    <p:anim calcmode="lin" valueType="num">
                                      <p:cBhvr>
                                        <p:cTn id="622" dur="1000" fill="hold"/>
                                        <p:tgtEl>
                                          <p:spTgt spid="71"/>
                                        </p:tgtEl>
                                        <p:attrNameLst>
                                          <p:attrName>ppt_x</p:attrName>
                                        </p:attrNameLst>
                                      </p:cBhvr>
                                      <p:tavLst>
                                        <p:tav tm="0">
                                          <p:val>
                                            <p:strVal val="#ppt_x"/>
                                          </p:val>
                                        </p:tav>
                                        <p:tav tm="100000">
                                          <p:val>
                                            <p:strVal val="#ppt_x"/>
                                          </p:val>
                                        </p:tav>
                                      </p:tavLst>
                                    </p:anim>
                                    <p:anim calcmode="lin" valueType="num">
                                      <p:cBhvr>
                                        <p:cTn id="623" dur="1000" fill="hold"/>
                                        <p:tgtEl>
                                          <p:spTgt spid="71"/>
                                        </p:tgtEl>
                                        <p:attrNameLst>
                                          <p:attrName>ppt_y</p:attrName>
                                        </p:attrNameLst>
                                      </p:cBhvr>
                                      <p:tavLst>
                                        <p:tav tm="0">
                                          <p:val>
                                            <p:strVal val="#ppt_y+.1"/>
                                          </p:val>
                                        </p:tav>
                                        <p:tav tm="100000">
                                          <p:val>
                                            <p:strVal val="#ppt_y"/>
                                          </p:val>
                                        </p:tav>
                                      </p:tavLst>
                                    </p:anim>
                                  </p:childTnLst>
                                </p:cTn>
                              </p:par>
                              <p:par>
                                <p:cTn id="624" presetID="42" presetClass="entr" presetSubtype="0" fill="hold" grpId="0" nodeType="withEffect">
                                  <p:stCondLst>
                                    <p:cond delay="0"/>
                                  </p:stCondLst>
                                  <p:childTnLst>
                                    <p:set>
                                      <p:cBhvr>
                                        <p:cTn id="625" dur="1" fill="hold">
                                          <p:stCondLst>
                                            <p:cond delay="0"/>
                                          </p:stCondLst>
                                        </p:cTn>
                                        <p:tgtEl>
                                          <p:spTgt spid="203"/>
                                        </p:tgtEl>
                                        <p:attrNameLst>
                                          <p:attrName>style.visibility</p:attrName>
                                        </p:attrNameLst>
                                      </p:cBhvr>
                                      <p:to>
                                        <p:strVal val="visible"/>
                                      </p:to>
                                    </p:set>
                                    <p:animEffect transition="in" filter="fade">
                                      <p:cBhvr>
                                        <p:cTn id="626" dur="1000"/>
                                        <p:tgtEl>
                                          <p:spTgt spid="203"/>
                                        </p:tgtEl>
                                      </p:cBhvr>
                                    </p:animEffect>
                                    <p:anim calcmode="lin" valueType="num">
                                      <p:cBhvr>
                                        <p:cTn id="627" dur="1000" fill="hold"/>
                                        <p:tgtEl>
                                          <p:spTgt spid="203"/>
                                        </p:tgtEl>
                                        <p:attrNameLst>
                                          <p:attrName>ppt_x</p:attrName>
                                        </p:attrNameLst>
                                      </p:cBhvr>
                                      <p:tavLst>
                                        <p:tav tm="0">
                                          <p:val>
                                            <p:strVal val="#ppt_x"/>
                                          </p:val>
                                        </p:tav>
                                        <p:tav tm="100000">
                                          <p:val>
                                            <p:strVal val="#ppt_x"/>
                                          </p:val>
                                        </p:tav>
                                      </p:tavLst>
                                    </p:anim>
                                    <p:anim calcmode="lin" valueType="num">
                                      <p:cBhvr>
                                        <p:cTn id="628" dur="1000" fill="hold"/>
                                        <p:tgtEl>
                                          <p:spTgt spid="203"/>
                                        </p:tgtEl>
                                        <p:attrNameLst>
                                          <p:attrName>ppt_y</p:attrName>
                                        </p:attrNameLst>
                                      </p:cBhvr>
                                      <p:tavLst>
                                        <p:tav tm="0">
                                          <p:val>
                                            <p:strVal val="#ppt_y+.1"/>
                                          </p:val>
                                        </p:tav>
                                        <p:tav tm="100000">
                                          <p:val>
                                            <p:strVal val="#ppt_y"/>
                                          </p:val>
                                        </p:tav>
                                      </p:tavLst>
                                    </p:anim>
                                  </p:childTnLst>
                                </p:cTn>
                              </p:par>
                              <p:par>
                                <p:cTn id="629" presetID="42" presetClass="entr" presetSubtype="0" fill="hold" grpId="0" nodeType="withEffect">
                                  <p:stCondLst>
                                    <p:cond delay="0"/>
                                  </p:stCondLst>
                                  <p:childTnLst>
                                    <p:set>
                                      <p:cBhvr>
                                        <p:cTn id="630" dur="1" fill="hold">
                                          <p:stCondLst>
                                            <p:cond delay="0"/>
                                          </p:stCondLst>
                                        </p:cTn>
                                        <p:tgtEl>
                                          <p:spTgt spid="72"/>
                                        </p:tgtEl>
                                        <p:attrNameLst>
                                          <p:attrName>style.visibility</p:attrName>
                                        </p:attrNameLst>
                                      </p:cBhvr>
                                      <p:to>
                                        <p:strVal val="visible"/>
                                      </p:to>
                                    </p:set>
                                    <p:animEffect transition="in" filter="fade">
                                      <p:cBhvr>
                                        <p:cTn id="631" dur="1000"/>
                                        <p:tgtEl>
                                          <p:spTgt spid="72"/>
                                        </p:tgtEl>
                                      </p:cBhvr>
                                    </p:animEffect>
                                    <p:anim calcmode="lin" valueType="num">
                                      <p:cBhvr>
                                        <p:cTn id="632" dur="1000" fill="hold"/>
                                        <p:tgtEl>
                                          <p:spTgt spid="72"/>
                                        </p:tgtEl>
                                        <p:attrNameLst>
                                          <p:attrName>ppt_x</p:attrName>
                                        </p:attrNameLst>
                                      </p:cBhvr>
                                      <p:tavLst>
                                        <p:tav tm="0">
                                          <p:val>
                                            <p:strVal val="#ppt_x"/>
                                          </p:val>
                                        </p:tav>
                                        <p:tav tm="100000">
                                          <p:val>
                                            <p:strVal val="#ppt_x"/>
                                          </p:val>
                                        </p:tav>
                                      </p:tavLst>
                                    </p:anim>
                                    <p:anim calcmode="lin" valueType="num">
                                      <p:cBhvr>
                                        <p:cTn id="633" dur="1000" fill="hold"/>
                                        <p:tgtEl>
                                          <p:spTgt spid="72"/>
                                        </p:tgtEl>
                                        <p:attrNameLst>
                                          <p:attrName>ppt_y</p:attrName>
                                        </p:attrNameLst>
                                      </p:cBhvr>
                                      <p:tavLst>
                                        <p:tav tm="0">
                                          <p:val>
                                            <p:strVal val="#ppt_y+.1"/>
                                          </p:val>
                                        </p:tav>
                                        <p:tav tm="100000">
                                          <p:val>
                                            <p:strVal val="#ppt_y"/>
                                          </p:val>
                                        </p:tav>
                                      </p:tavLst>
                                    </p:anim>
                                  </p:childTnLst>
                                </p:cTn>
                              </p:par>
                              <p:par>
                                <p:cTn id="634" presetID="42" presetClass="entr" presetSubtype="0" fill="hold" grpId="0" nodeType="withEffect">
                                  <p:stCondLst>
                                    <p:cond delay="0"/>
                                  </p:stCondLst>
                                  <p:childTnLst>
                                    <p:set>
                                      <p:cBhvr>
                                        <p:cTn id="635" dur="1" fill="hold">
                                          <p:stCondLst>
                                            <p:cond delay="0"/>
                                          </p:stCondLst>
                                        </p:cTn>
                                        <p:tgtEl>
                                          <p:spTgt spid="204"/>
                                        </p:tgtEl>
                                        <p:attrNameLst>
                                          <p:attrName>style.visibility</p:attrName>
                                        </p:attrNameLst>
                                      </p:cBhvr>
                                      <p:to>
                                        <p:strVal val="visible"/>
                                      </p:to>
                                    </p:set>
                                    <p:animEffect transition="in" filter="fade">
                                      <p:cBhvr>
                                        <p:cTn id="636" dur="1000"/>
                                        <p:tgtEl>
                                          <p:spTgt spid="204"/>
                                        </p:tgtEl>
                                      </p:cBhvr>
                                    </p:animEffect>
                                    <p:anim calcmode="lin" valueType="num">
                                      <p:cBhvr>
                                        <p:cTn id="637" dur="1000" fill="hold"/>
                                        <p:tgtEl>
                                          <p:spTgt spid="204"/>
                                        </p:tgtEl>
                                        <p:attrNameLst>
                                          <p:attrName>ppt_x</p:attrName>
                                        </p:attrNameLst>
                                      </p:cBhvr>
                                      <p:tavLst>
                                        <p:tav tm="0">
                                          <p:val>
                                            <p:strVal val="#ppt_x"/>
                                          </p:val>
                                        </p:tav>
                                        <p:tav tm="100000">
                                          <p:val>
                                            <p:strVal val="#ppt_x"/>
                                          </p:val>
                                        </p:tav>
                                      </p:tavLst>
                                    </p:anim>
                                    <p:anim calcmode="lin" valueType="num">
                                      <p:cBhvr>
                                        <p:cTn id="638" dur="1000" fill="hold"/>
                                        <p:tgtEl>
                                          <p:spTgt spid="204"/>
                                        </p:tgtEl>
                                        <p:attrNameLst>
                                          <p:attrName>ppt_y</p:attrName>
                                        </p:attrNameLst>
                                      </p:cBhvr>
                                      <p:tavLst>
                                        <p:tav tm="0">
                                          <p:val>
                                            <p:strVal val="#ppt_y+.1"/>
                                          </p:val>
                                        </p:tav>
                                        <p:tav tm="100000">
                                          <p:val>
                                            <p:strVal val="#ppt_y"/>
                                          </p:val>
                                        </p:tav>
                                      </p:tavLst>
                                    </p:anim>
                                  </p:childTnLst>
                                </p:cTn>
                              </p:par>
                              <p:par>
                                <p:cTn id="639" presetID="42" presetClass="entr" presetSubtype="0" fill="hold" grpId="0" nodeType="withEffect">
                                  <p:stCondLst>
                                    <p:cond delay="0"/>
                                  </p:stCondLst>
                                  <p:childTnLst>
                                    <p:set>
                                      <p:cBhvr>
                                        <p:cTn id="640" dur="1" fill="hold">
                                          <p:stCondLst>
                                            <p:cond delay="0"/>
                                          </p:stCondLst>
                                        </p:cTn>
                                        <p:tgtEl>
                                          <p:spTgt spid="205"/>
                                        </p:tgtEl>
                                        <p:attrNameLst>
                                          <p:attrName>style.visibility</p:attrName>
                                        </p:attrNameLst>
                                      </p:cBhvr>
                                      <p:to>
                                        <p:strVal val="visible"/>
                                      </p:to>
                                    </p:set>
                                    <p:animEffect transition="in" filter="fade">
                                      <p:cBhvr>
                                        <p:cTn id="641" dur="1000"/>
                                        <p:tgtEl>
                                          <p:spTgt spid="205"/>
                                        </p:tgtEl>
                                      </p:cBhvr>
                                    </p:animEffect>
                                    <p:anim calcmode="lin" valueType="num">
                                      <p:cBhvr>
                                        <p:cTn id="642" dur="1000" fill="hold"/>
                                        <p:tgtEl>
                                          <p:spTgt spid="205"/>
                                        </p:tgtEl>
                                        <p:attrNameLst>
                                          <p:attrName>ppt_x</p:attrName>
                                        </p:attrNameLst>
                                      </p:cBhvr>
                                      <p:tavLst>
                                        <p:tav tm="0">
                                          <p:val>
                                            <p:strVal val="#ppt_x"/>
                                          </p:val>
                                        </p:tav>
                                        <p:tav tm="100000">
                                          <p:val>
                                            <p:strVal val="#ppt_x"/>
                                          </p:val>
                                        </p:tav>
                                      </p:tavLst>
                                    </p:anim>
                                    <p:anim calcmode="lin" valueType="num">
                                      <p:cBhvr>
                                        <p:cTn id="643" dur="1000" fill="hold"/>
                                        <p:tgtEl>
                                          <p:spTgt spid="205"/>
                                        </p:tgtEl>
                                        <p:attrNameLst>
                                          <p:attrName>ppt_y</p:attrName>
                                        </p:attrNameLst>
                                      </p:cBhvr>
                                      <p:tavLst>
                                        <p:tav tm="0">
                                          <p:val>
                                            <p:strVal val="#ppt_y+.1"/>
                                          </p:val>
                                        </p:tav>
                                        <p:tav tm="100000">
                                          <p:val>
                                            <p:strVal val="#ppt_y"/>
                                          </p:val>
                                        </p:tav>
                                      </p:tavLst>
                                    </p:anim>
                                  </p:childTnLst>
                                </p:cTn>
                              </p:par>
                              <p:par>
                                <p:cTn id="644" presetID="42" presetClass="entr" presetSubtype="0" fill="hold" grpId="0" nodeType="withEffect">
                                  <p:stCondLst>
                                    <p:cond delay="0"/>
                                  </p:stCondLst>
                                  <p:childTnLst>
                                    <p:set>
                                      <p:cBhvr>
                                        <p:cTn id="645" dur="1" fill="hold">
                                          <p:stCondLst>
                                            <p:cond delay="0"/>
                                          </p:stCondLst>
                                        </p:cTn>
                                        <p:tgtEl>
                                          <p:spTgt spid="73"/>
                                        </p:tgtEl>
                                        <p:attrNameLst>
                                          <p:attrName>style.visibility</p:attrName>
                                        </p:attrNameLst>
                                      </p:cBhvr>
                                      <p:to>
                                        <p:strVal val="visible"/>
                                      </p:to>
                                    </p:set>
                                    <p:animEffect transition="in" filter="fade">
                                      <p:cBhvr>
                                        <p:cTn id="646" dur="1000"/>
                                        <p:tgtEl>
                                          <p:spTgt spid="73"/>
                                        </p:tgtEl>
                                      </p:cBhvr>
                                    </p:animEffect>
                                    <p:anim calcmode="lin" valueType="num">
                                      <p:cBhvr>
                                        <p:cTn id="647" dur="1000" fill="hold"/>
                                        <p:tgtEl>
                                          <p:spTgt spid="73"/>
                                        </p:tgtEl>
                                        <p:attrNameLst>
                                          <p:attrName>ppt_x</p:attrName>
                                        </p:attrNameLst>
                                      </p:cBhvr>
                                      <p:tavLst>
                                        <p:tav tm="0">
                                          <p:val>
                                            <p:strVal val="#ppt_x"/>
                                          </p:val>
                                        </p:tav>
                                        <p:tav tm="100000">
                                          <p:val>
                                            <p:strVal val="#ppt_x"/>
                                          </p:val>
                                        </p:tav>
                                      </p:tavLst>
                                    </p:anim>
                                    <p:anim calcmode="lin" valueType="num">
                                      <p:cBhvr>
                                        <p:cTn id="648" dur="1000" fill="hold"/>
                                        <p:tgtEl>
                                          <p:spTgt spid="73"/>
                                        </p:tgtEl>
                                        <p:attrNameLst>
                                          <p:attrName>ppt_y</p:attrName>
                                        </p:attrNameLst>
                                      </p:cBhvr>
                                      <p:tavLst>
                                        <p:tav tm="0">
                                          <p:val>
                                            <p:strVal val="#ppt_y+.1"/>
                                          </p:val>
                                        </p:tav>
                                        <p:tav tm="100000">
                                          <p:val>
                                            <p:strVal val="#ppt_y"/>
                                          </p:val>
                                        </p:tav>
                                      </p:tavLst>
                                    </p:anim>
                                  </p:childTnLst>
                                </p:cTn>
                              </p:par>
                              <p:par>
                                <p:cTn id="649" presetID="42" presetClass="entr" presetSubtype="0" fill="hold" grpId="0" nodeType="withEffect">
                                  <p:stCondLst>
                                    <p:cond delay="0"/>
                                  </p:stCondLst>
                                  <p:childTnLst>
                                    <p:set>
                                      <p:cBhvr>
                                        <p:cTn id="650" dur="1" fill="hold">
                                          <p:stCondLst>
                                            <p:cond delay="0"/>
                                          </p:stCondLst>
                                        </p:cTn>
                                        <p:tgtEl>
                                          <p:spTgt spid="68"/>
                                        </p:tgtEl>
                                        <p:attrNameLst>
                                          <p:attrName>style.visibility</p:attrName>
                                        </p:attrNameLst>
                                      </p:cBhvr>
                                      <p:to>
                                        <p:strVal val="visible"/>
                                      </p:to>
                                    </p:set>
                                    <p:animEffect transition="in" filter="fade">
                                      <p:cBhvr>
                                        <p:cTn id="651" dur="1000"/>
                                        <p:tgtEl>
                                          <p:spTgt spid="68"/>
                                        </p:tgtEl>
                                      </p:cBhvr>
                                    </p:animEffect>
                                    <p:anim calcmode="lin" valueType="num">
                                      <p:cBhvr>
                                        <p:cTn id="652" dur="1000" fill="hold"/>
                                        <p:tgtEl>
                                          <p:spTgt spid="68"/>
                                        </p:tgtEl>
                                        <p:attrNameLst>
                                          <p:attrName>ppt_x</p:attrName>
                                        </p:attrNameLst>
                                      </p:cBhvr>
                                      <p:tavLst>
                                        <p:tav tm="0">
                                          <p:val>
                                            <p:strVal val="#ppt_x"/>
                                          </p:val>
                                        </p:tav>
                                        <p:tav tm="100000">
                                          <p:val>
                                            <p:strVal val="#ppt_x"/>
                                          </p:val>
                                        </p:tav>
                                      </p:tavLst>
                                    </p:anim>
                                    <p:anim calcmode="lin" valueType="num">
                                      <p:cBhvr>
                                        <p:cTn id="653" dur="1000" fill="hold"/>
                                        <p:tgtEl>
                                          <p:spTgt spid="68"/>
                                        </p:tgtEl>
                                        <p:attrNameLst>
                                          <p:attrName>ppt_y</p:attrName>
                                        </p:attrNameLst>
                                      </p:cBhvr>
                                      <p:tavLst>
                                        <p:tav tm="0">
                                          <p:val>
                                            <p:strVal val="#ppt_y+.1"/>
                                          </p:val>
                                        </p:tav>
                                        <p:tav tm="100000">
                                          <p:val>
                                            <p:strVal val="#ppt_y"/>
                                          </p:val>
                                        </p:tav>
                                      </p:tavLst>
                                    </p:anim>
                                  </p:childTnLst>
                                </p:cTn>
                              </p:par>
                            </p:childTnLst>
                          </p:cTn>
                        </p:par>
                        <p:par>
                          <p:cTn id="654" fill="hold">
                            <p:stCondLst>
                              <p:cond delay="1000"/>
                            </p:stCondLst>
                            <p:childTnLst>
                              <p:par>
                                <p:cTn id="655" presetID="22" presetClass="entr" presetSubtype="4" fill="hold" nodeType="afterEffect">
                                  <p:stCondLst>
                                    <p:cond delay="0"/>
                                  </p:stCondLst>
                                  <p:childTnLst>
                                    <p:set>
                                      <p:cBhvr>
                                        <p:cTn id="656" dur="1" fill="hold">
                                          <p:stCondLst>
                                            <p:cond delay="0"/>
                                          </p:stCondLst>
                                        </p:cTn>
                                        <p:tgtEl>
                                          <p:spTgt spid="136"/>
                                        </p:tgtEl>
                                        <p:attrNameLst>
                                          <p:attrName>style.visibility</p:attrName>
                                        </p:attrNameLst>
                                      </p:cBhvr>
                                      <p:to>
                                        <p:strVal val="visible"/>
                                      </p:to>
                                    </p:set>
                                    <p:animEffect transition="in" filter="wipe(down)">
                                      <p:cBhvr>
                                        <p:cTn id="657" dur="500"/>
                                        <p:tgtEl>
                                          <p:spTgt spid="136"/>
                                        </p:tgtEl>
                                      </p:cBhvr>
                                    </p:animEffect>
                                  </p:childTnLst>
                                </p:cTn>
                              </p:par>
                            </p:childTnLst>
                          </p:cTn>
                        </p:par>
                        <p:par>
                          <p:cTn id="658" fill="hold">
                            <p:stCondLst>
                              <p:cond delay="1500"/>
                            </p:stCondLst>
                            <p:childTnLst>
                              <p:par>
                                <p:cTn id="659" presetID="22" presetClass="entr" presetSubtype="1" fill="hold" nodeType="afterEffect">
                                  <p:stCondLst>
                                    <p:cond delay="0"/>
                                  </p:stCondLst>
                                  <p:childTnLst>
                                    <p:set>
                                      <p:cBhvr>
                                        <p:cTn id="660" dur="1" fill="hold">
                                          <p:stCondLst>
                                            <p:cond delay="0"/>
                                          </p:stCondLst>
                                        </p:cTn>
                                        <p:tgtEl>
                                          <p:spTgt spid="144"/>
                                        </p:tgtEl>
                                        <p:attrNameLst>
                                          <p:attrName>style.visibility</p:attrName>
                                        </p:attrNameLst>
                                      </p:cBhvr>
                                      <p:to>
                                        <p:strVal val="visible"/>
                                      </p:to>
                                    </p:set>
                                    <p:animEffect transition="in" filter="wipe(up)">
                                      <p:cBhvr>
                                        <p:cTn id="661" dur="500"/>
                                        <p:tgtEl>
                                          <p:spTgt spid="144"/>
                                        </p:tgtEl>
                                      </p:cBhvr>
                                    </p:animEffect>
                                  </p:childTnLst>
                                </p:cTn>
                              </p:par>
                            </p:childTnLst>
                          </p:cTn>
                        </p:par>
                        <p:par>
                          <p:cTn id="662" fill="hold">
                            <p:stCondLst>
                              <p:cond delay="2000"/>
                            </p:stCondLst>
                            <p:childTnLst>
                              <p:par>
                                <p:cTn id="663" presetID="22" presetClass="entr" presetSubtype="1" fill="hold" nodeType="afterEffect">
                                  <p:stCondLst>
                                    <p:cond delay="0"/>
                                  </p:stCondLst>
                                  <p:childTnLst>
                                    <p:set>
                                      <p:cBhvr>
                                        <p:cTn id="664" dur="1" fill="hold">
                                          <p:stCondLst>
                                            <p:cond delay="0"/>
                                          </p:stCondLst>
                                        </p:cTn>
                                        <p:tgtEl>
                                          <p:spTgt spid="151"/>
                                        </p:tgtEl>
                                        <p:attrNameLst>
                                          <p:attrName>style.visibility</p:attrName>
                                        </p:attrNameLst>
                                      </p:cBhvr>
                                      <p:to>
                                        <p:strVal val="visible"/>
                                      </p:to>
                                    </p:set>
                                    <p:animEffect transition="in" filter="wipe(up)">
                                      <p:cBhvr>
                                        <p:cTn id="665" dur="500"/>
                                        <p:tgtEl>
                                          <p:spTgt spid="151"/>
                                        </p:tgtEl>
                                      </p:cBhvr>
                                    </p:animEffect>
                                  </p:childTnLst>
                                </p:cTn>
                              </p:par>
                            </p:childTnLst>
                          </p:cTn>
                        </p:par>
                        <p:par>
                          <p:cTn id="666" fill="hold">
                            <p:stCondLst>
                              <p:cond delay="2500"/>
                            </p:stCondLst>
                            <p:childTnLst>
                              <p:par>
                                <p:cTn id="667" presetID="22" presetClass="entr" presetSubtype="4" fill="hold" nodeType="afterEffect">
                                  <p:stCondLst>
                                    <p:cond delay="0"/>
                                  </p:stCondLst>
                                  <p:childTnLst>
                                    <p:set>
                                      <p:cBhvr>
                                        <p:cTn id="668" dur="1" fill="hold">
                                          <p:stCondLst>
                                            <p:cond delay="0"/>
                                          </p:stCondLst>
                                        </p:cTn>
                                        <p:tgtEl>
                                          <p:spTgt spid="181"/>
                                        </p:tgtEl>
                                        <p:attrNameLst>
                                          <p:attrName>style.visibility</p:attrName>
                                        </p:attrNameLst>
                                      </p:cBhvr>
                                      <p:to>
                                        <p:strVal val="visible"/>
                                      </p:to>
                                    </p:set>
                                    <p:animEffect transition="in" filter="wipe(down)">
                                      <p:cBhvr>
                                        <p:cTn id="669" dur="500"/>
                                        <p:tgtEl>
                                          <p:spTgt spid="181"/>
                                        </p:tgtEl>
                                      </p:cBhvr>
                                    </p:animEffect>
                                  </p:childTnLst>
                                </p:cTn>
                              </p:par>
                            </p:childTnLst>
                          </p:cTn>
                        </p:par>
                        <p:par>
                          <p:cTn id="670" fill="hold">
                            <p:stCondLst>
                              <p:cond delay="3000"/>
                            </p:stCondLst>
                            <p:childTnLst>
                              <p:par>
                                <p:cTn id="671" presetID="22" presetClass="entr" presetSubtype="4" fill="hold" nodeType="afterEffect">
                                  <p:stCondLst>
                                    <p:cond delay="0"/>
                                  </p:stCondLst>
                                  <p:childTnLst>
                                    <p:set>
                                      <p:cBhvr>
                                        <p:cTn id="672" dur="1" fill="hold">
                                          <p:stCondLst>
                                            <p:cond delay="0"/>
                                          </p:stCondLst>
                                        </p:cTn>
                                        <p:tgtEl>
                                          <p:spTgt spid="174"/>
                                        </p:tgtEl>
                                        <p:attrNameLst>
                                          <p:attrName>style.visibility</p:attrName>
                                        </p:attrNameLst>
                                      </p:cBhvr>
                                      <p:to>
                                        <p:strVal val="visible"/>
                                      </p:to>
                                    </p:set>
                                    <p:animEffect transition="in" filter="wipe(down)">
                                      <p:cBhvr>
                                        <p:cTn id="673" dur="500"/>
                                        <p:tgtEl>
                                          <p:spTgt spid="174"/>
                                        </p:tgtEl>
                                      </p:cBhvr>
                                    </p:animEffect>
                                  </p:childTnLst>
                                </p:cTn>
                              </p:par>
                            </p:childTnLst>
                          </p:cTn>
                        </p:par>
                        <p:par>
                          <p:cTn id="674" fill="hold">
                            <p:stCondLst>
                              <p:cond delay="3500"/>
                            </p:stCondLst>
                            <p:childTnLst>
                              <p:par>
                                <p:cTn id="675" presetID="22" presetClass="entr" presetSubtype="1" fill="hold" nodeType="afterEffect">
                                  <p:stCondLst>
                                    <p:cond delay="0"/>
                                  </p:stCondLst>
                                  <p:childTnLst>
                                    <p:set>
                                      <p:cBhvr>
                                        <p:cTn id="676" dur="1" fill="hold">
                                          <p:stCondLst>
                                            <p:cond delay="0"/>
                                          </p:stCondLst>
                                        </p:cTn>
                                        <p:tgtEl>
                                          <p:spTgt spid="160"/>
                                        </p:tgtEl>
                                        <p:attrNameLst>
                                          <p:attrName>style.visibility</p:attrName>
                                        </p:attrNameLst>
                                      </p:cBhvr>
                                      <p:to>
                                        <p:strVal val="visible"/>
                                      </p:to>
                                    </p:set>
                                    <p:animEffect transition="in" filter="wipe(up)">
                                      <p:cBhvr>
                                        <p:cTn id="677" dur="500"/>
                                        <p:tgtEl>
                                          <p:spTgt spid="160"/>
                                        </p:tgtEl>
                                      </p:cBhvr>
                                    </p:animEffect>
                                  </p:childTnLst>
                                </p:cTn>
                              </p:par>
                            </p:childTnLst>
                          </p:cTn>
                        </p:par>
                        <p:par>
                          <p:cTn id="678" fill="hold">
                            <p:stCondLst>
                              <p:cond delay="4000"/>
                            </p:stCondLst>
                            <p:childTnLst>
                              <p:par>
                                <p:cTn id="679" presetID="22" presetClass="entr" presetSubtype="1" fill="hold" nodeType="afterEffect">
                                  <p:stCondLst>
                                    <p:cond delay="0"/>
                                  </p:stCondLst>
                                  <p:childTnLst>
                                    <p:set>
                                      <p:cBhvr>
                                        <p:cTn id="680" dur="1" fill="hold">
                                          <p:stCondLst>
                                            <p:cond delay="0"/>
                                          </p:stCondLst>
                                        </p:cTn>
                                        <p:tgtEl>
                                          <p:spTgt spid="164"/>
                                        </p:tgtEl>
                                        <p:attrNameLst>
                                          <p:attrName>style.visibility</p:attrName>
                                        </p:attrNameLst>
                                      </p:cBhvr>
                                      <p:to>
                                        <p:strVal val="visible"/>
                                      </p:to>
                                    </p:set>
                                    <p:animEffect transition="in" filter="wipe(up)">
                                      <p:cBhvr>
                                        <p:cTn id="681" dur="500"/>
                                        <p:tgtEl>
                                          <p:spTgt spid="164"/>
                                        </p:tgtEl>
                                      </p:cBhvr>
                                    </p:animEffect>
                                  </p:childTnLst>
                                </p:cTn>
                              </p:par>
                            </p:childTnLst>
                          </p:cTn>
                        </p:par>
                      </p:childTnLst>
                    </p:cTn>
                  </p:par>
                  <p:par>
                    <p:cTn id="682" fill="hold">
                      <p:stCondLst>
                        <p:cond delay="indefinite"/>
                      </p:stCondLst>
                      <p:childTnLst>
                        <p:par>
                          <p:cTn id="683" fill="hold">
                            <p:stCondLst>
                              <p:cond delay="0"/>
                            </p:stCondLst>
                            <p:childTnLst>
                              <p:par>
                                <p:cTn id="684" presetID="31" presetClass="entr" presetSubtype="0" fill="hold" grpId="0" nodeType="clickEffect">
                                  <p:stCondLst>
                                    <p:cond delay="0"/>
                                  </p:stCondLst>
                                  <p:childTnLst>
                                    <p:set>
                                      <p:cBhvr>
                                        <p:cTn id="685" dur="1" fill="hold">
                                          <p:stCondLst>
                                            <p:cond delay="0"/>
                                          </p:stCondLst>
                                        </p:cTn>
                                        <p:tgtEl>
                                          <p:spTgt spid="188"/>
                                        </p:tgtEl>
                                        <p:attrNameLst>
                                          <p:attrName>style.visibility</p:attrName>
                                        </p:attrNameLst>
                                      </p:cBhvr>
                                      <p:to>
                                        <p:strVal val="visible"/>
                                      </p:to>
                                    </p:set>
                                    <p:anim calcmode="lin" valueType="num">
                                      <p:cBhvr>
                                        <p:cTn id="686" dur="1000" fill="hold"/>
                                        <p:tgtEl>
                                          <p:spTgt spid="188"/>
                                        </p:tgtEl>
                                        <p:attrNameLst>
                                          <p:attrName>ppt_w</p:attrName>
                                        </p:attrNameLst>
                                      </p:cBhvr>
                                      <p:tavLst>
                                        <p:tav tm="0">
                                          <p:val>
                                            <p:fltVal val="0"/>
                                          </p:val>
                                        </p:tav>
                                        <p:tav tm="100000">
                                          <p:val>
                                            <p:strVal val="#ppt_w"/>
                                          </p:val>
                                        </p:tav>
                                      </p:tavLst>
                                    </p:anim>
                                    <p:anim calcmode="lin" valueType="num">
                                      <p:cBhvr>
                                        <p:cTn id="687" dur="1000" fill="hold"/>
                                        <p:tgtEl>
                                          <p:spTgt spid="188"/>
                                        </p:tgtEl>
                                        <p:attrNameLst>
                                          <p:attrName>ppt_h</p:attrName>
                                        </p:attrNameLst>
                                      </p:cBhvr>
                                      <p:tavLst>
                                        <p:tav tm="0">
                                          <p:val>
                                            <p:fltVal val="0"/>
                                          </p:val>
                                        </p:tav>
                                        <p:tav tm="100000">
                                          <p:val>
                                            <p:strVal val="#ppt_h"/>
                                          </p:val>
                                        </p:tav>
                                      </p:tavLst>
                                    </p:anim>
                                    <p:anim calcmode="lin" valueType="num">
                                      <p:cBhvr>
                                        <p:cTn id="688" dur="1000" fill="hold"/>
                                        <p:tgtEl>
                                          <p:spTgt spid="188"/>
                                        </p:tgtEl>
                                        <p:attrNameLst>
                                          <p:attrName>style.rotation</p:attrName>
                                        </p:attrNameLst>
                                      </p:cBhvr>
                                      <p:tavLst>
                                        <p:tav tm="0">
                                          <p:val>
                                            <p:fltVal val="90"/>
                                          </p:val>
                                        </p:tav>
                                        <p:tav tm="100000">
                                          <p:val>
                                            <p:fltVal val="0"/>
                                          </p:val>
                                        </p:tav>
                                      </p:tavLst>
                                    </p:anim>
                                    <p:animEffect transition="in" filter="fade">
                                      <p:cBhvr>
                                        <p:cTn id="689" dur="1000"/>
                                        <p:tgtEl>
                                          <p:spTgt spid="188"/>
                                        </p:tgtEl>
                                      </p:cBhvr>
                                    </p:animEffect>
                                  </p:childTnLst>
                                </p:cTn>
                              </p:par>
                              <p:par>
                                <p:cTn id="690" presetID="31" presetClass="entr" presetSubtype="0" fill="hold" grpId="0" nodeType="withEffect">
                                  <p:stCondLst>
                                    <p:cond delay="0"/>
                                  </p:stCondLst>
                                  <p:childTnLst>
                                    <p:set>
                                      <p:cBhvr>
                                        <p:cTn id="691" dur="1" fill="hold">
                                          <p:stCondLst>
                                            <p:cond delay="0"/>
                                          </p:stCondLst>
                                        </p:cTn>
                                        <p:tgtEl>
                                          <p:spTgt spid="190"/>
                                        </p:tgtEl>
                                        <p:attrNameLst>
                                          <p:attrName>style.visibility</p:attrName>
                                        </p:attrNameLst>
                                      </p:cBhvr>
                                      <p:to>
                                        <p:strVal val="visible"/>
                                      </p:to>
                                    </p:set>
                                    <p:anim calcmode="lin" valueType="num">
                                      <p:cBhvr>
                                        <p:cTn id="692" dur="1000" fill="hold"/>
                                        <p:tgtEl>
                                          <p:spTgt spid="190"/>
                                        </p:tgtEl>
                                        <p:attrNameLst>
                                          <p:attrName>ppt_w</p:attrName>
                                        </p:attrNameLst>
                                      </p:cBhvr>
                                      <p:tavLst>
                                        <p:tav tm="0">
                                          <p:val>
                                            <p:fltVal val="0"/>
                                          </p:val>
                                        </p:tav>
                                        <p:tav tm="100000">
                                          <p:val>
                                            <p:strVal val="#ppt_w"/>
                                          </p:val>
                                        </p:tav>
                                      </p:tavLst>
                                    </p:anim>
                                    <p:anim calcmode="lin" valueType="num">
                                      <p:cBhvr>
                                        <p:cTn id="693" dur="1000" fill="hold"/>
                                        <p:tgtEl>
                                          <p:spTgt spid="190"/>
                                        </p:tgtEl>
                                        <p:attrNameLst>
                                          <p:attrName>ppt_h</p:attrName>
                                        </p:attrNameLst>
                                      </p:cBhvr>
                                      <p:tavLst>
                                        <p:tav tm="0">
                                          <p:val>
                                            <p:fltVal val="0"/>
                                          </p:val>
                                        </p:tav>
                                        <p:tav tm="100000">
                                          <p:val>
                                            <p:strVal val="#ppt_h"/>
                                          </p:val>
                                        </p:tav>
                                      </p:tavLst>
                                    </p:anim>
                                    <p:anim calcmode="lin" valueType="num">
                                      <p:cBhvr>
                                        <p:cTn id="694" dur="1000" fill="hold"/>
                                        <p:tgtEl>
                                          <p:spTgt spid="190"/>
                                        </p:tgtEl>
                                        <p:attrNameLst>
                                          <p:attrName>style.rotation</p:attrName>
                                        </p:attrNameLst>
                                      </p:cBhvr>
                                      <p:tavLst>
                                        <p:tav tm="0">
                                          <p:val>
                                            <p:fltVal val="90"/>
                                          </p:val>
                                        </p:tav>
                                        <p:tav tm="100000">
                                          <p:val>
                                            <p:fltVal val="0"/>
                                          </p:val>
                                        </p:tav>
                                      </p:tavLst>
                                    </p:anim>
                                    <p:animEffect transition="in" filter="fade">
                                      <p:cBhvr>
                                        <p:cTn id="695" dur="1000"/>
                                        <p:tgtEl>
                                          <p:spTgt spid="190"/>
                                        </p:tgtEl>
                                      </p:cBhvr>
                                    </p:animEffect>
                                  </p:childTnLst>
                                </p:cTn>
                              </p:par>
                              <p:par>
                                <p:cTn id="696" presetID="31" presetClass="entr" presetSubtype="0" fill="hold" grpId="0" nodeType="withEffect">
                                  <p:stCondLst>
                                    <p:cond delay="0"/>
                                  </p:stCondLst>
                                  <p:childTnLst>
                                    <p:set>
                                      <p:cBhvr>
                                        <p:cTn id="697" dur="1" fill="hold">
                                          <p:stCondLst>
                                            <p:cond delay="0"/>
                                          </p:stCondLst>
                                        </p:cTn>
                                        <p:tgtEl>
                                          <p:spTgt spid="74"/>
                                        </p:tgtEl>
                                        <p:attrNameLst>
                                          <p:attrName>style.visibility</p:attrName>
                                        </p:attrNameLst>
                                      </p:cBhvr>
                                      <p:to>
                                        <p:strVal val="visible"/>
                                      </p:to>
                                    </p:set>
                                    <p:anim calcmode="lin" valueType="num">
                                      <p:cBhvr>
                                        <p:cTn id="698" dur="1000" fill="hold"/>
                                        <p:tgtEl>
                                          <p:spTgt spid="74"/>
                                        </p:tgtEl>
                                        <p:attrNameLst>
                                          <p:attrName>ppt_w</p:attrName>
                                        </p:attrNameLst>
                                      </p:cBhvr>
                                      <p:tavLst>
                                        <p:tav tm="0">
                                          <p:val>
                                            <p:fltVal val="0"/>
                                          </p:val>
                                        </p:tav>
                                        <p:tav tm="100000">
                                          <p:val>
                                            <p:strVal val="#ppt_w"/>
                                          </p:val>
                                        </p:tav>
                                      </p:tavLst>
                                    </p:anim>
                                    <p:anim calcmode="lin" valueType="num">
                                      <p:cBhvr>
                                        <p:cTn id="699" dur="1000" fill="hold"/>
                                        <p:tgtEl>
                                          <p:spTgt spid="74"/>
                                        </p:tgtEl>
                                        <p:attrNameLst>
                                          <p:attrName>ppt_h</p:attrName>
                                        </p:attrNameLst>
                                      </p:cBhvr>
                                      <p:tavLst>
                                        <p:tav tm="0">
                                          <p:val>
                                            <p:fltVal val="0"/>
                                          </p:val>
                                        </p:tav>
                                        <p:tav tm="100000">
                                          <p:val>
                                            <p:strVal val="#ppt_h"/>
                                          </p:val>
                                        </p:tav>
                                      </p:tavLst>
                                    </p:anim>
                                    <p:anim calcmode="lin" valueType="num">
                                      <p:cBhvr>
                                        <p:cTn id="700" dur="1000" fill="hold"/>
                                        <p:tgtEl>
                                          <p:spTgt spid="74"/>
                                        </p:tgtEl>
                                        <p:attrNameLst>
                                          <p:attrName>style.rotation</p:attrName>
                                        </p:attrNameLst>
                                      </p:cBhvr>
                                      <p:tavLst>
                                        <p:tav tm="0">
                                          <p:val>
                                            <p:fltVal val="90"/>
                                          </p:val>
                                        </p:tav>
                                        <p:tav tm="100000">
                                          <p:val>
                                            <p:fltVal val="0"/>
                                          </p:val>
                                        </p:tav>
                                      </p:tavLst>
                                    </p:anim>
                                    <p:animEffect transition="in" filter="fade">
                                      <p:cBhvr>
                                        <p:cTn id="701" dur="1000"/>
                                        <p:tgtEl>
                                          <p:spTgt spid="74"/>
                                        </p:tgtEl>
                                      </p:cBhvr>
                                    </p:animEffect>
                                  </p:childTnLst>
                                </p:cTn>
                              </p:par>
                              <p:par>
                                <p:cTn id="702" presetID="31" presetClass="entr" presetSubtype="0" fill="hold" grpId="0" nodeType="withEffect">
                                  <p:stCondLst>
                                    <p:cond delay="0"/>
                                  </p:stCondLst>
                                  <p:childTnLst>
                                    <p:set>
                                      <p:cBhvr>
                                        <p:cTn id="703" dur="1" fill="hold">
                                          <p:stCondLst>
                                            <p:cond delay="0"/>
                                          </p:stCondLst>
                                        </p:cTn>
                                        <p:tgtEl>
                                          <p:spTgt spid="14"/>
                                        </p:tgtEl>
                                        <p:attrNameLst>
                                          <p:attrName>style.visibility</p:attrName>
                                        </p:attrNameLst>
                                      </p:cBhvr>
                                      <p:to>
                                        <p:strVal val="visible"/>
                                      </p:to>
                                    </p:set>
                                    <p:anim calcmode="lin" valueType="num">
                                      <p:cBhvr>
                                        <p:cTn id="704" dur="1000" fill="hold"/>
                                        <p:tgtEl>
                                          <p:spTgt spid="14"/>
                                        </p:tgtEl>
                                        <p:attrNameLst>
                                          <p:attrName>ppt_w</p:attrName>
                                        </p:attrNameLst>
                                      </p:cBhvr>
                                      <p:tavLst>
                                        <p:tav tm="0">
                                          <p:val>
                                            <p:fltVal val="0"/>
                                          </p:val>
                                        </p:tav>
                                        <p:tav tm="100000">
                                          <p:val>
                                            <p:strVal val="#ppt_w"/>
                                          </p:val>
                                        </p:tav>
                                      </p:tavLst>
                                    </p:anim>
                                    <p:anim calcmode="lin" valueType="num">
                                      <p:cBhvr>
                                        <p:cTn id="705" dur="1000" fill="hold"/>
                                        <p:tgtEl>
                                          <p:spTgt spid="14"/>
                                        </p:tgtEl>
                                        <p:attrNameLst>
                                          <p:attrName>ppt_h</p:attrName>
                                        </p:attrNameLst>
                                      </p:cBhvr>
                                      <p:tavLst>
                                        <p:tav tm="0">
                                          <p:val>
                                            <p:fltVal val="0"/>
                                          </p:val>
                                        </p:tav>
                                        <p:tav tm="100000">
                                          <p:val>
                                            <p:strVal val="#ppt_h"/>
                                          </p:val>
                                        </p:tav>
                                      </p:tavLst>
                                    </p:anim>
                                    <p:anim calcmode="lin" valueType="num">
                                      <p:cBhvr>
                                        <p:cTn id="706" dur="1000" fill="hold"/>
                                        <p:tgtEl>
                                          <p:spTgt spid="14"/>
                                        </p:tgtEl>
                                        <p:attrNameLst>
                                          <p:attrName>style.rotation</p:attrName>
                                        </p:attrNameLst>
                                      </p:cBhvr>
                                      <p:tavLst>
                                        <p:tav tm="0">
                                          <p:val>
                                            <p:fltVal val="90"/>
                                          </p:val>
                                        </p:tav>
                                        <p:tav tm="100000">
                                          <p:val>
                                            <p:fltVal val="0"/>
                                          </p:val>
                                        </p:tav>
                                      </p:tavLst>
                                    </p:anim>
                                    <p:animEffect transition="in" filter="fade">
                                      <p:cBhvr>
                                        <p:cTn id="707" dur="1000"/>
                                        <p:tgtEl>
                                          <p:spTgt spid="14"/>
                                        </p:tgtEl>
                                      </p:cBhvr>
                                    </p:animEffect>
                                  </p:childTnLst>
                                </p:cTn>
                              </p:par>
                              <p:par>
                                <p:cTn id="708" presetID="31" presetClass="entr" presetSubtype="0" fill="hold" grpId="0" nodeType="withEffect">
                                  <p:stCondLst>
                                    <p:cond delay="0"/>
                                  </p:stCondLst>
                                  <p:childTnLst>
                                    <p:set>
                                      <p:cBhvr>
                                        <p:cTn id="709" dur="1" fill="hold">
                                          <p:stCondLst>
                                            <p:cond delay="0"/>
                                          </p:stCondLst>
                                        </p:cTn>
                                        <p:tgtEl>
                                          <p:spTgt spid="75"/>
                                        </p:tgtEl>
                                        <p:attrNameLst>
                                          <p:attrName>style.visibility</p:attrName>
                                        </p:attrNameLst>
                                      </p:cBhvr>
                                      <p:to>
                                        <p:strVal val="visible"/>
                                      </p:to>
                                    </p:set>
                                    <p:anim calcmode="lin" valueType="num">
                                      <p:cBhvr>
                                        <p:cTn id="710" dur="1000" fill="hold"/>
                                        <p:tgtEl>
                                          <p:spTgt spid="75"/>
                                        </p:tgtEl>
                                        <p:attrNameLst>
                                          <p:attrName>ppt_w</p:attrName>
                                        </p:attrNameLst>
                                      </p:cBhvr>
                                      <p:tavLst>
                                        <p:tav tm="0">
                                          <p:val>
                                            <p:fltVal val="0"/>
                                          </p:val>
                                        </p:tav>
                                        <p:tav tm="100000">
                                          <p:val>
                                            <p:strVal val="#ppt_w"/>
                                          </p:val>
                                        </p:tav>
                                      </p:tavLst>
                                    </p:anim>
                                    <p:anim calcmode="lin" valueType="num">
                                      <p:cBhvr>
                                        <p:cTn id="711" dur="1000" fill="hold"/>
                                        <p:tgtEl>
                                          <p:spTgt spid="75"/>
                                        </p:tgtEl>
                                        <p:attrNameLst>
                                          <p:attrName>ppt_h</p:attrName>
                                        </p:attrNameLst>
                                      </p:cBhvr>
                                      <p:tavLst>
                                        <p:tav tm="0">
                                          <p:val>
                                            <p:fltVal val="0"/>
                                          </p:val>
                                        </p:tav>
                                        <p:tav tm="100000">
                                          <p:val>
                                            <p:strVal val="#ppt_h"/>
                                          </p:val>
                                        </p:tav>
                                      </p:tavLst>
                                    </p:anim>
                                    <p:anim calcmode="lin" valueType="num">
                                      <p:cBhvr>
                                        <p:cTn id="712" dur="1000" fill="hold"/>
                                        <p:tgtEl>
                                          <p:spTgt spid="75"/>
                                        </p:tgtEl>
                                        <p:attrNameLst>
                                          <p:attrName>style.rotation</p:attrName>
                                        </p:attrNameLst>
                                      </p:cBhvr>
                                      <p:tavLst>
                                        <p:tav tm="0">
                                          <p:val>
                                            <p:fltVal val="90"/>
                                          </p:val>
                                        </p:tav>
                                        <p:tav tm="100000">
                                          <p:val>
                                            <p:fltVal val="0"/>
                                          </p:val>
                                        </p:tav>
                                      </p:tavLst>
                                    </p:anim>
                                    <p:animEffect transition="in" filter="fade">
                                      <p:cBhvr>
                                        <p:cTn id="713" dur="1000"/>
                                        <p:tgtEl>
                                          <p:spTgt spid="75"/>
                                        </p:tgtEl>
                                      </p:cBhvr>
                                    </p:animEffect>
                                  </p:childTnLst>
                                </p:cTn>
                              </p:par>
                              <p:par>
                                <p:cTn id="714" presetID="31" presetClass="entr" presetSubtype="0" fill="hold" grpId="0" nodeType="withEffect">
                                  <p:stCondLst>
                                    <p:cond delay="0"/>
                                  </p:stCondLst>
                                  <p:childTnLst>
                                    <p:set>
                                      <p:cBhvr>
                                        <p:cTn id="715" dur="1" fill="hold">
                                          <p:stCondLst>
                                            <p:cond delay="0"/>
                                          </p:stCondLst>
                                        </p:cTn>
                                        <p:tgtEl>
                                          <p:spTgt spid="206"/>
                                        </p:tgtEl>
                                        <p:attrNameLst>
                                          <p:attrName>style.visibility</p:attrName>
                                        </p:attrNameLst>
                                      </p:cBhvr>
                                      <p:to>
                                        <p:strVal val="visible"/>
                                      </p:to>
                                    </p:set>
                                    <p:anim calcmode="lin" valueType="num">
                                      <p:cBhvr>
                                        <p:cTn id="716" dur="1000" fill="hold"/>
                                        <p:tgtEl>
                                          <p:spTgt spid="206"/>
                                        </p:tgtEl>
                                        <p:attrNameLst>
                                          <p:attrName>ppt_w</p:attrName>
                                        </p:attrNameLst>
                                      </p:cBhvr>
                                      <p:tavLst>
                                        <p:tav tm="0">
                                          <p:val>
                                            <p:fltVal val="0"/>
                                          </p:val>
                                        </p:tav>
                                        <p:tav tm="100000">
                                          <p:val>
                                            <p:strVal val="#ppt_w"/>
                                          </p:val>
                                        </p:tav>
                                      </p:tavLst>
                                    </p:anim>
                                    <p:anim calcmode="lin" valueType="num">
                                      <p:cBhvr>
                                        <p:cTn id="717" dur="1000" fill="hold"/>
                                        <p:tgtEl>
                                          <p:spTgt spid="206"/>
                                        </p:tgtEl>
                                        <p:attrNameLst>
                                          <p:attrName>ppt_h</p:attrName>
                                        </p:attrNameLst>
                                      </p:cBhvr>
                                      <p:tavLst>
                                        <p:tav tm="0">
                                          <p:val>
                                            <p:fltVal val="0"/>
                                          </p:val>
                                        </p:tav>
                                        <p:tav tm="100000">
                                          <p:val>
                                            <p:strVal val="#ppt_h"/>
                                          </p:val>
                                        </p:tav>
                                      </p:tavLst>
                                    </p:anim>
                                    <p:anim calcmode="lin" valueType="num">
                                      <p:cBhvr>
                                        <p:cTn id="718" dur="1000" fill="hold"/>
                                        <p:tgtEl>
                                          <p:spTgt spid="206"/>
                                        </p:tgtEl>
                                        <p:attrNameLst>
                                          <p:attrName>style.rotation</p:attrName>
                                        </p:attrNameLst>
                                      </p:cBhvr>
                                      <p:tavLst>
                                        <p:tav tm="0">
                                          <p:val>
                                            <p:fltVal val="90"/>
                                          </p:val>
                                        </p:tav>
                                        <p:tav tm="100000">
                                          <p:val>
                                            <p:fltVal val="0"/>
                                          </p:val>
                                        </p:tav>
                                      </p:tavLst>
                                    </p:anim>
                                    <p:animEffect transition="in" filter="fade">
                                      <p:cBhvr>
                                        <p:cTn id="719" dur="1000"/>
                                        <p:tgtEl>
                                          <p:spTgt spid="206"/>
                                        </p:tgtEl>
                                      </p:cBhvr>
                                    </p:animEffect>
                                  </p:childTnLst>
                                </p:cTn>
                              </p:par>
                              <p:par>
                                <p:cTn id="720" presetID="31" presetClass="entr" presetSubtype="0" fill="hold" grpId="0" nodeType="withEffect">
                                  <p:stCondLst>
                                    <p:cond delay="0"/>
                                  </p:stCondLst>
                                  <p:childTnLst>
                                    <p:set>
                                      <p:cBhvr>
                                        <p:cTn id="721" dur="1" fill="hold">
                                          <p:stCondLst>
                                            <p:cond delay="0"/>
                                          </p:stCondLst>
                                        </p:cTn>
                                        <p:tgtEl>
                                          <p:spTgt spid="76"/>
                                        </p:tgtEl>
                                        <p:attrNameLst>
                                          <p:attrName>style.visibility</p:attrName>
                                        </p:attrNameLst>
                                      </p:cBhvr>
                                      <p:to>
                                        <p:strVal val="visible"/>
                                      </p:to>
                                    </p:set>
                                    <p:anim calcmode="lin" valueType="num">
                                      <p:cBhvr>
                                        <p:cTn id="722" dur="1000" fill="hold"/>
                                        <p:tgtEl>
                                          <p:spTgt spid="76"/>
                                        </p:tgtEl>
                                        <p:attrNameLst>
                                          <p:attrName>ppt_w</p:attrName>
                                        </p:attrNameLst>
                                      </p:cBhvr>
                                      <p:tavLst>
                                        <p:tav tm="0">
                                          <p:val>
                                            <p:fltVal val="0"/>
                                          </p:val>
                                        </p:tav>
                                        <p:tav tm="100000">
                                          <p:val>
                                            <p:strVal val="#ppt_w"/>
                                          </p:val>
                                        </p:tav>
                                      </p:tavLst>
                                    </p:anim>
                                    <p:anim calcmode="lin" valueType="num">
                                      <p:cBhvr>
                                        <p:cTn id="723" dur="1000" fill="hold"/>
                                        <p:tgtEl>
                                          <p:spTgt spid="76"/>
                                        </p:tgtEl>
                                        <p:attrNameLst>
                                          <p:attrName>ppt_h</p:attrName>
                                        </p:attrNameLst>
                                      </p:cBhvr>
                                      <p:tavLst>
                                        <p:tav tm="0">
                                          <p:val>
                                            <p:fltVal val="0"/>
                                          </p:val>
                                        </p:tav>
                                        <p:tav tm="100000">
                                          <p:val>
                                            <p:strVal val="#ppt_h"/>
                                          </p:val>
                                        </p:tav>
                                      </p:tavLst>
                                    </p:anim>
                                    <p:anim calcmode="lin" valueType="num">
                                      <p:cBhvr>
                                        <p:cTn id="724" dur="1000" fill="hold"/>
                                        <p:tgtEl>
                                          <p:spTgt spid="76"/>
                                        </p:tgtEl>
                                        <p:attrNameLst>
                                          <p:attrName>style.rotation</p:attrName>
                                        </p:attrNameLst>
                                      </p:cBhvr>
                                      <p:tavLst>
                                        <p:tav tm="0">
                                          <p:val>
                                            <p:fltVal val="90"/>
                                          </p:val>
                                        </p:tav>
                                        <p:tav tm="100000">
                                          <p:val>
                                            <p:fltVal val="0"/>
                                          </p:val>
                                        </p:tav>
                                      </p:tavLst>
                                    </p:anim>
                                    <p:animEffect transition="in" filter="fade">
                                      <p:cBhvr>
                                        <p:cTn id="725" dur="1000"/>
                                        <p:tgtEl>
                                          <p:spTgt spid="76"/>
                                        </p:tgtEl>
                                      </p:cBhvr>
                                    </p:animEffect>
                                  </p:childTnLst>
                                </p:cTn>
                              </p:par>
                              <p:par>
                                <p:cTn id="726" presetID="31" presetClass="entr" presetSubtype="0" fill="hold" grpId="0" nodeType="withEffect">
                                  <p:stCondLst>
                                    <p:cond delay="0"/>
                                  </p:stCondLst>
                                  <p:childTnLst>
                                    <p:set>
                                      <p:cBhvr>
                                        <p:cTn id="727" dur="1" fill="hold">
                                          <p:stCondLst>
                                            <p:cond delay="0"/>
                                          </p:stCondLst>
                                        </p:cTn>
                                        <p:tgtEl>
                                          <p:spTgt spid="207"/>
                                        </p:tgtEl>
                                        <p:attrNameLst>
                                          <p:attrName>style.visibility</p:attrName>
                                        </p:attrNameLst>
                                      </p:cBhvr>
                                      <p:to>
                                        <p:strVal val="visible"/>
                                      </p:to>
                                    </p:set>
                                    <p:anim calcmode="lin" valueType="num">
                                      <p:cBhvr>
                                        <p:cTn id="728" dur="1000" fill="hold"/>
                                        <p:tgtEl>
                                          <p:spTgt spid="207"/>
                                        </p:tgtEl>
                                        <p:attrNameLst>
                                          <p:attrName>ppt_w</p:attrName>
                                        </p:attrNameLst>
                                      </p:cBhvr>
                                      <p:tavLst>
                                        <p:tav tm="0">
                                          <p:val>
                                            <p:fltVal val="0"/>
                                          </p:val>
                                        </p:tav>
                                        <p:tav tm="100000">
                                          <p:val>
                                            <p:strVal val="#ppt_w"/>
                                          </p:val>
                                        </p:tav>
                                      </p:tavLst>
                                    </p:anim>
                                    <p:anim calcmode="lin" valueType="num">
                                      <p:cBhvr>
                                        <p:cTn id="729" dur="1000" fill="hold"/>
                                        <p:tgtEl>
                                          <p:spTgt spid="207"/>
                                        </p:tgtEl>
                                        <p:attrNameLst>
                                          <p:attrName>ppt_h</p:attrName>
                                        </p:attrNameLst>
                                      </p:cBhvr>
                                      <p:tavLst>
                                        <p:tav tm="0">
                                          <p:val>
                                            <p:fltVal val="0"/>
                                          </p:val>
                                        </p:tav>
                                        <p:tav tm="100000">
                                          <p:val>
                                            <p:strVal val="#ppt_h"/>
                                          </p:val>
                                        </p:tav>
                                      </p:tavLst>
                                    </p:anim>
                                    <p:anim calcmode="lin" valueType="num">
                                      <p:cBhvr>
                                        <p:cTn id="730" dur="1000" fill="hold"/>
                                        <p:tgtEl>
                                          <p:spTgt spid="207"/>
                                        </p:tgtEl>
                                        <p:attrNameLst>
                                          <p:attrName>style.rotation</p:attrName>
                                        </p:attrNameLst>
                                      </p:cBhvr>
                                      <p:tavLst>
                                        <p:tav tm="0">
                                          <p:val>
                                            <p:fltVal val="90"/>
                                          </p:val>
                                        </p:tav>
                                        <p:tav tm="100000">
                                          <p:val>
                                            <p:fltVal val="0"/>
                                          </p:val>
                                        </p:tav>
                                      </p:tavLst>
                                    </p:anim>
                                    <p:animEffect transition="in" filter="fade">
                                      <p:cBhvr>
                                        <p:cTn id="731" dur="1000"/>
                                        <p:tgtEl>
                                          <p:spTgt spid="207"/>
                                        </p:tgtEl>
                                      </p:cBhvr>
                                    </p:animEffect>
                                  </p:childTnLst>
                                </p:cTn>
                              </p:par>
                              <p:par>
                                <p:cTn id="732" presetID="31" presetClass="entr" presetSubtype="0" fill="hold" grpId="0" nodeType="withEffect">
                                  <p:stCondLst>
                                    <p:cond delay="0"/>
                                  </p:stCondLst>
                                  <p:childTnLst>
                                    <p:set>
                                      <p:cBhvr>
                                        <p:cTn id="733" dur="1" fill="hold">
                                          <p:stCondLst>
                                            <p:cond delay="0"/>
                                          </p:stCondLst>
                                        </p:cTn>
                                        <p:tgtEl>
                                          <p:spTgt spid="77"/>
                                        </p:tgtEl>
                                        <p:attrNameLst>
                                          <p:attrName>style.visibility</p:attrName>
                                        </p:attrNameLst>
                                      </p:cBhvr>
                                      <p:to>
                                        <p:strVal val="visible"/>
                                      </p:to>
                                    </p:set>
                                    <p:anim calcmode="lin" valueType="num">
                                      <p:cBhvr>
                                        <p:cTn id="734" dur="1000" fill="hold"/>
                                        <p:tgtEl>
                                          <p:spTgt spid="77"/>
                                        </p:tgtEl>
                                        <p:attrNameLst>
                                          <p:attrName>ppt_w</p:attrName>
                                        </p:attrNameLst>
                                      </p:cBhvr>
                                      <p:tavLst>
                                        <p:tav tm="0">
                                          <p:val>
                                            <p:fltVal val="0"/>
                                          </p:val>
                                        </p:tav>
                                        <p:tav tm="100000">
                                          <p:val>
                                            <p:strVal val="#ppt_w"/>
                                          </p:val>
                                        </p:tav>
                                      </p:tavLst>
                                    </p:anim>
                                    <p:anim calcmode="lin" valueType="num">
                                      <p:cBhvr>
                                        <p:cTn id="735" dur="1000" fill="hold"/>
                                        <p:tgtEl>
                                          <p:spTgt spid="77"/>
                                        </p:tgtEl>
                                        <p:attrNameLst>
                                          <p:attrName>ppt_h</p:attrName>
                                        </p:attrNameLst>
                                      </p:cBhvr>
                                      <p:tavLst>
                                        <p:tav tm="0">
                                          <p:val>
                                            <p:fltVal val="0"/>
                                          </p:val>
                                        </p:tav>
                                        <p:tav tm="100000">
                                          <p:val>
                                            <p:strVal val="#ppt_h"/>
                                          </p:val>
                                        </p:tav>
                                      </p:tavLst>
                                    </p:anim>
                                    <p:anim calcmode="lin" valueType="num">
                                      <p:cBhvr>
                                        <p:cTn id="736" dur="1000" fill="hold"/>
                                        <p:tgtEl>
                                          <p:spTgt spid="77"/>
                                        </p:tgtEl>
                                        <p:attrNameLst>
                                          <p:attrName>style.rotation</p:attrName>
                                        </p:attrNameLst>
                                      </p:cBhvr>
                                      <p:tavLst>
                                        <p:tav tm="0">
                                          <p:val>
                                            <p:fltVal val="90"/>
                                          </p:val>
                                        </p:tav>
                                        <p:tav tm="100000">
                                          <p:val>
                                            <p:fltVal val="0"/>
                                          </p:val>
                                        </p:tav>
                                      </p:tavLst>
                                    </p:anim>
                                    <p:animEffect transition="in" filter="fade">
                                      <p:cBhvr>
                                        <p:cTn id="737" dur="1000"/>
                                        <p:tgtEl>
                                          <p:spTgt spid="77"/>
                                        </p:tgtEl>
                                      </p:cBhvr>
                                    </p:animEffect>
                                  </p:childTnLst>
                                </p:cTn>
                              </p:par>
                              <p:par>
                                <p:cTn id="738" presetID="31" presetClass="entr" presetSubtype="0" fill="hold" grpId="0" nodeType="withEffect">
                                  <p:stCondLst>
                                    <p:cond delay="0"/>
                                  </p:stCondLst>
                                  <p:childTnLst>
                                    <p:set>
                                      <p:cBhvr>
                                        <p:cTn id="739" dur="1" fill="hold">
                                          <p:stCondLst>
                                            <p:cond delay="0"/>
                                          </p:stCondLst>
                                        </p:cTn>
                                        <p:tgtEl>
                                          <p:spTgt spid="208"/>
                                        </p:tgtEl>
                                        <p:attrNameLst>
                                          <p:attrName>style.visibility</p:attrName>
                                        </p:attrNameLst>
                                      </p:cBhvr>
                                      <p:to>
                                        <p:strVal val="visible"/>
                                      </p:to>
                                    </p:set>
                                    <p:anim calcmode="lin" valueType="num">
                                      <p:cBhvr>
                                        <p:cTn id="740" dur="1000" fill="hold"/>
                                        <p:tgtEl>
                                          <p:spTgt spid="208"/>
                                        </p:tgtEl>
                                        <p:attrNameLst>
                                          <p:attrName>ppt_w</p:attrName>
                                        </p:attrNameLst>
                                      </p:cBhvr>
                                      <p:tavLst>
                                        <p:tav tm="0">
                                          <p:val>
                                            <p:fltVal val="0"/>
                                          </p:val>
                                        </p:tav>
                                        <p:tav tm="100000">
                                          <p:val>
                                            <p:strVal val="#ppt_w"/>
                                          </p:val>
                                        </p:tav>
                                      </p:tavLst>
                                    </p:anim>
                                    <p:anim calcmode="lin" valueType="num">
                                      <p:cBhvr>
                                        <p:cTn id="741" dur="1000" fill="hold"/>
                                        <p:tgtEl>
                                          <p:spTgt spid="208"/>
                                        </p:tgtEl>
                                        <p:attrNameLst>
                                          <p:attrName>ppt_h</p:attrName>
                                        </p:attrNameLst>
                                      </p:cBhvr>
                                      <p:tavLst>
                                        <p:tav tm="0">
                                          <p:val>
                                            <p:fltVal val="0"/>
                                          </p:val>
                                        </p:tav>
                                        <p:tav tm="100000">
                                          <p:val>
                                            <p:strVal val="#ppt_h"/>
                                          </p:val>
                                        </p:tav>
                                      </p:tavLst>
                                    </p:anim>
                                    <p:anim calcmode="lin" valueType="num">
                                      <p:cBhvr>
                                        <p:cTn id="742" dur="1000" fill="hold"/>
                                        <p:tgtEl>
                                          <p:spTgt spid="208"/>
                                        </p:tgtEl>
                                        <p:attrNameLst>
                                          <p:attrName>style.rotation</p:attrName>
                                        </p:attrNameLst>
                                      </p:cBhvr>
                                      <p:tavLst>
                                        <p:tav tm="0">
                                          <p:val>
                                            <p:fltVal val="90"/>
                                          </p:val>
                                        </p:tav>
                                        <p:tav tm="100000">
                                          <p:val>
                                            <p:fltVal val="0"/>
                                          </p:val>
                                        </p:tav>
                                      </p:tavLst>
                                    </p:anim>
                                    <p:animEffect transition="in" filter="fade">
                                      <p:cBhvr>
                                        <p:cTn id="743" dur="1000"/>
                                        <p:tgtEl>
                                          <p:spTgt spid="208"/>
                                        </p:tgtEl>
                                      </p:cBhvr>
                                    </p:animEffect>
                                  </p:childTnLst>
                                </p:cTn>
                              </p:par>
                              <p:par>
                                <p:cTn id="744" presetID="31" presetClass="entr" presetSubtype="0" fill="hold" grpId="0" nodeType="withEffect">
                                  <p:stCondLst>
                                    <p:cond delay="0"/>
                                  </p:stCondLst>
                                  <p:childTnLst>
                                    <p:set>
                                      <p:cBhvr>
                                        <p:cTn id="745" dur="1" fill="hold">
                                          <p:stCondLst>
                                            <p:cond delay="0"/>
                                          </p:stCondLst>
                                        </p:cTn>
                                        <p:tgtEl>
                                          <p:spTgt spid="78"/>
                                        </p:tgtEl>
                                        <p:attrNameLst>
                                          <p:attrName>style.visibility</p:attrName>
                                        </p:attrNameLst>
                                      </p:cBhvr>
                                      <p:to>
                                        <p:strVal val="visible"/>
                                      </p:to>
                                    </p:set>
                                    <p:anim calcmode="lin" valueType="num">
                                      <p:cBhvr>
                                        <p:cTn id="746" dur="1000" fill="hold"/>
                                        <p:tgtEl>
                                          <p:spTgt spid="78"/>
                                        </p:tgtEl>
                                        <p:attrNameLst>
                                          <p:attrName>ppt_w</p:attrName>
                                        </p:attrNameLst>
                                      </p:cBhvr>
                                      <p:tavLst>
                                        <p:tav tm="0">
                                          <p:val>
                                            <p:fltVal val="0"/>
                                          </p:val>
                                        </p:tav>
                                        <p:tav tm="100000">
                                          <p:val>
                                            <p:strVal val="#ppt_w"/>
                                          </p:val>
                                        </p:tav>
                                      </p:tavLst>
                                    </p:anim>
                                    <p:anim calcmode="lin" valueType="num">
                                      <p:cBhvr>
                                        <p:cTn id="747" dur="1000" fill="hold"/>
                                        <p:tgtEl>
                                          <p:spTgt spid="78"/>
                                        </p:tgtEl>
                                        <p:attrNameLst>
                                          <p:attrName>ppt_h</p:attrName>
                                        </p:attrNameLst>
                                      </p:cBhvr>
                                      <p:tavLst>
                                        <p:tav tm="0">
                                          <p:val>
                                            <p:fltVal val="0"/>
                                          </p:val>
                                        </p:tav>
                                        <p:tav tm="100000">
                                          <p:val>
                                            <p:strVal val="#ppt_h"/>
                                          </p:val>
                                        </p:tav>
                                      </p:tavLst>
                                    </p:anim>
                                    <p:anim calcmode="lin" valueType="num">
                                      <p:cBhvr>
                                        <p:cTn id="748" dur="1000" fill="hold"/>
                                        <p:tgtEl>
                                          <p:spTgt spid="78"/>
                                        </p:tgtEl>
                                        <p:attrNameLst>
                                          <p:attrName>style.rotation</p:attrName>
                                        </p:attrNameLst>
                                      </p:cBhvr>
                                      <p:tavLst>
                                        <p:tav tm="0">
                                          <p:val>
                                            <p:fltVal val="90"/>
                                          </p:val>
                                        </p:tav>
                                        <p:tav tm="100000">
                                          <p:val>
                                            <p:fltVal val="0"/>
                                          </p:val>
                                        </p:tav>
                                      </p:tavLst>
                                    </p:anim>
                                    <p:animEffect transition="in" filter="fade">
                                      <p:cBhvr>
                                        <p:cTn id="749" dur="1000"/>
                                        <p:tgtEl>
                                          <p:spTgt spid="78"/>
                                        </p:tgtEl>
                                      </p:cBhvr>
                                    </p:animEffect>
                                  </p:childTnLst>
                                </p:cTn>
                              </p:par>
                            </p:childTnLst>
                          </p:cTn>
                        </p:par>
                        <p:par>
                          <p:cTn id="750" fill="hold">
                            <p:stCondLst>
                              <p:cond delay="1000"/>
                            </p:stCondLst>
                            <p:childTnLst>
                              <p:par>
                                <p:cTn id="751" presetID="22" presetClass="entr" presetSubtype="4" fill="hold" nodeType="afterEffect">
                                  <p:stCondLst>
                                    <p:cond delay="0"/>
                                  </p:stCondLst>
                                  <p:childTnLst>
                                    <p:set>
                                      <p:cBhvr>
                                        <p:cTn id="752" dur="1" fill="hold">
                                          <p:stCondLst>
                                            <p:cond delay="0"/>
                                          </p:stCondLst>
                                        </p:cTn>
                                        <p:tgtEl>
                                          <p:spTgt spid="191"/>
                                        </p:tgtEl>
                                        <p:attrNameLst>
                                          <p:attrName>style.visibility</p:attrName>
                                        </p:attrNameLst>
                                      </p:cBhvr>
                                      <p:to>
                                        <p:strVal val="visible"/>
                                      </p:to>
                                    </p:set>
                                    <p:animEffect transition="in" filter="wipe(down)">
                                      <p:cBhvr>
                                        <p:cTn id="753" dur="500"/>
                                        <p:tgtEl>
                                          <p:spTgt spid="191"/>
                                        </p:tgtEl>
                                      </p:cBhvr>
                                    </p:animEffect>
                                  </p:childTnLst>
                                </p:cTn>
                              </p:par>
                            </p:childTnLst>
                          </p:cTn>
                        </p:par>
                        <p:par>
                          <p:cTn id="754" fill="hold">
                            <p:stCondLst>
                              <p:cond delay="1500"/>
                            </p:stCondLst>
                            <p:childTnLst>
                              <p:par>
                                <p:cTn id="755" presetID="22" presetClass="entr" presetSubtype="1" fill="hold" nodeType="afterEffect">
                                  <p:stCondLst>
                                    <p:cond delay="0"/>
                                  </p:stCondLst>
                                  <p:childTnLst>
                                    <p:set>
                                      <p:cBhvr>
                                        <p:cTn id="756" dur="1" fill="hold">
                                          <p:stCondLst>
                                            <p:cond delay="0"/>
                                          </p:stCondLst>
                                        </p:cTn>
                                        <p:tgtEl>
                                          <p:spTgt spid="193"/>
                                        </p:tgtEl>
                                        <p:attrNameLst>
                                          <p:attrName>style.visibility</p:attrName>
                                        </p:attrNameLst>
                                      </p:cBhvr>
                                      <p:to>
                                        <p:strVal val="visible"/>
                                      </p:to>
                                    </p:set>
                                    <p:animEffect transition="in" filter="wipe(up)">
                                      <p:cBhvr>
                                        <p:cTn id="757" dur="500"/>
                                        <p:tgtEl>
                                          <p:spTgt spid="193"/>
                                        </p:tgtEl>
                                      </p:cBhvr>
                                    </p:animEffect>
                                  </p:childTnLst>
                                </p:cTn>
                              </p:par>
                            </p:childTnLst>
                          </p:cTn>
                        </p:par>
                        <p:par>
                          <p:cTn id="758" fill="hold">
                            <p:stCondLst>
                              <p:cond delay="2000"/>
                            </p:stCondLst>
                            <p:childTnLst>
                              <p:par>
                                <p:cTn id="759" presetID="22" presetClass="entr" presetSubtype="1" fill="hold" nodeType="afterEffect">
                                  <p:stCondLst>
                                    <p:cond delay="0"/>
                                  </p:stCondLst>
                                  <p:childTnLst>
                                    <p:set>
                                      <p:cBhvr>
                                        <p:cTn id="760" dur="1" fill="hold">
                                          <p:stCondLst>
                                            <p:cond delay="0"/>
                                          </p:stCondLst>
                                        </p:cTn>
                                        <p:tgtEl>
                                          <p:spTgt spid="199"/>
                                        </p:tgtEl>
                                        <p:attrNameLst>
                                          <p:attrName>style.visibility</p:attrName>
                                        </p:attrNameLst>
                                      </p:cBhvr>
                                      <p:to>
                                        <p:strVal val="visible"/>
                                      </p:to>
                                    </p:set>
                                    <p:animEffect transition="in" filter="wipe(up)">
                                      <p:cBhvr>
                                        <p:cTn id="761" dur="500"/>
                                        <p:tgtEl>
                                          <p:spTgt spid="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2" grpId="0" animBg="1"/>
      <p:bldP spid="13" grpId="0" animBg="1"/>
      <p:bldP spid="16" grpId="0" animBg="1"/>
      <p:bldP spid="17" grpId="0" animBg="1"/>
      <p:bldP spid="18" grpId="0" animBg="1"/>
      <p:bldP spid="19" grpId="0" animBg="1"/>
      <p:bldP spid="21" grpId="0" animBg="1"/>
      <p:bldP spid="22" grpId="0" animBg="1"/>
      <p:bldP spid="23" grpId="0" animBg="1"/>
      <p:bldP spid="24" grpId="0" animBg="1"/>
      <p:bldP spid="25" grpId="0" animBg="1"/>
      <p:bldP spid="26" grpId="0" animBg="1"/>
      <p:bldP spid="27" grpId="0" animBg="1"/>
      <p:bldP spid="28"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102" grpId="0" animBg="1"/>
      <p:bldP spid="108" grpId="0" animBg="1"/>
      <p:bldP spid="109" grpId="0" animBg="1"/>
      <p:bldP spid="110" grpId="0" animBg="1"/>
      <p:bldP spid="113" grpId="0" animBg="1"/>
      <p:bldP spid="2" grpId="0"/>
      <p:bldP spid="120" grpId="0"/>
      <p:bldP spid="122" grpId="0"/>
      <p:bldP spid="124" grpId="0"/>
      <p:bldP spid="126" grpId="0"/>
      <p:bldP spid="127" grpId="0"/>
      <p:bldP spid="129" grpId="0"/>
      <p:bldP spid="131" grpId="0"/>
      <p:bldP spid="133" grpId="0"/>
      <p:bldP spid="3" grpId="0"/>
      <p:bldP spid="137" grpId="0"/>
      <p:bldP spid="139" grpId="0"/>
      <p:bldP spid="4" grpId="0"/>
      <p:bldP spid="140" grpId="0"/>
      <p:bldP spid="7" grpId="0"/>
      <p:bldP spid="143" grpId="0"/>
      <p:bldP spid="145" grpId="0"/>
      <p:bldP spid="147" grpId="0"/>
      <p:bldP spid="148" grpId="0"/>
      <p:bldP spid="150" grpId="0"/>
      <p:bldP spid="152" grpId="0"/>
      <p:bldP spid="154" grpId="0"/>
      <p:bldP spid="155" grpId="0"/>
      <p:bldP spid="157" grpId="0"/>
      <p:bldP spid="158" grpId="0"/>
      <p:bldP spid="159" grpId="0"/>
      <p:bldP spid="8" grpId="0"/>
      <p:bldP spid="161" grpId="0"/>
      <p:bldP spid="162" grpId="0"/>
      <p:bldP spid="163" grpId="0"/>
      <p:bldP spid="165" grpId="0"/>
      <p:bldP spid="166" grpId="0"/>
      <p:bldP spid="167" grpId="0"/>
      <p:bldP spid="168" grpId="0"/>
      <p:bldP spid="170" grpId="0"/>
      <p:bldP spid="171" grpId="0"/>
      <p:bldP spid="173" grpId="0"/>
      <p:bldP spid="175" grpId="0"/>
      <p:bldP spid="177" grpId="0"/>
      <p:bldP spid="178" grpId="0"/>
      <p:bldP spid="180" grpId="0"/>
      <p:bldP spid="182" grpId="0"/>
      <p:bldP spid="11" grpId="0"/>
      <p:bldP spid="185" grpId="0"/>
      <p:bldP spid="187" grpId="0"/>
      <p:bldP spid="188" grpId="0" animBg="1"/>
      <p:bldP spid="190" grpId="0"/>
      <p:bldP spid="192" grpId="0"/>
      <p:bldP spid="194" grpId="0"/>
      <p:bldP spid="195" grpId="0"/>
      <p:bldP spid="197" grpId="0"/>
      <p:bldP spid="200" grpId="0"/>
      <p:bldP spid="201" grpId="0"/>
      <p:bldP spid="202" grpId="0"/>
      <p:bldP spid="203" grpId="0"/>
      <p:bldP spid="204" grpId="0"/>
      <p:bldP spid="205" grpId="0"/>
      <p:bldP spid="14" grpId="0"/>
      <p:bldP spid="206" grpId="0"/>
      <p:bldP spid="207" grpId="0"/>
      <p:bldP spid="20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C66807B-E898-4B07-A13F-6056AA7725FA}" type="datetime2">
              <a:rPr lang="ro-RO" smtClean="0"/>
              <a:t>vineri, 15 aprilie 2016</a:t>
            </a:fld>
            <a:endParaRPr lang="ro-RO"/>
          </a:p>
        </p:txBody>
      </p:sp>
      <p:sp>
        <p:nvSpPr>
          <p:cNvPr id="5" name="Slide Number Placeholder 4"/>
          <p:cNvSpPr>
            <a:spLocks noGrp="1"/>
          </p:cNvSpPr>
          <p:nvPr>
            <p:ph type="sldNum" sz="quarter" idx="12"/>
          </p:nvPr>
        </p:nvSpPr>
        <p:spPr/>
        <p:txBody>
          <a:bodyPr/>
          <a:lstStyle/>
          <a:p>
            <a:fld id="{C005B1CE-16C5-45E6-AF05-0FC10542D2F2}" type="slidenum">
              <a:rPr lang="ro-RO" smtClean="0"/>
              <a:t>4</a:t>
            </a:fld>
            <a:endParaRPr lang="ro-RO"/>
          </a:p>
        </p:txBody>
      </p:sp>
      <p:sp>
        <p:nvSpPr>
          <p:cNvPr id="6" name="Rectangle 5"/>
          <p:cNvSpPr/>
          <p:nvPr/>
        </p:nvSpPr>
        <p:spPr>
          <a:xfrm>
            <a:off x="3003176" y="1196353"/>
            <a:ext cx="6508377" cy="1200329"/>
          </a:xfrm>
          <a:prstGeom prst="rect">
            <a:avLst/>
          </a:prstGeom>
        </p:spPr>
        <p:txBody>
          <a:bodyPr wrap="square">
            <a:spAutoFit/>
          </a:bodyPr>
          <a:lstStyle/>
          <a:p>
            <a:pPr algn="ctr"/>
            <a:r>
              <a:rPr lang="en-US" sz="2400" b="1" dirty="0">
                <a:solidFill>
                  <a:srgbClr val="FF0000"/>
                </a:solidFill>
                <a:latin typeface="Times New Roman" panose="02020603050405020304" pitchFamily="18" charset="0"/>
                <a:cs typeface="Times New Roman" panose="02020603050405020304" pitchFamily="18" charset="0"/>
              </a:rPr>
              <a:t>GEOGRAPHIC INFORMATION SYSTEMS CLUJ-NAPOCA</a:t>
            </a:r>
          </a:p>
          <a:p>
            <a:pPr algn="ctr"/>
            <a:r>
              <a:rPr lang="en-US" sz="2400" b="1" dirty="0">
                <a:solidFill>
                  <a:srgbClr val="FF0000"/>
                </a:solidFill>
                <a:latin typeface="Times New Roman" panose="02020603050405020304" pitchFamily="18" charset="0"/>
                <a:cs typeface="Times New Roman" panose="02020603050405020304" pitchFamily="18" charset="0"/>
              </a:rPr>
              <a:t>October, 28-29, 2016</a:t>
            </a:r>
            <a:endParaRPr lang="ro-RO" sz="2400" b="1" dirty="0">
              <a:solidFill>
                <a:srgbClr val="FF0000"/>
              </a:solidFill>
              <a:latin typeface="Times New Roman" panose="02020603050405020304" pitchFamily="18" charset="0"/>
              <a:cs typeface="Times New Roman" panose="02020603050405020304" pitchFamily="18" charset="0"/>
            </a:endParaRPr>
          </a:p>
        </p:txBody>
      </p:sp>
      <p:sp>
        <p:nvSpPr>
          <p:cNvPr id="7" name="Rectangle 6"/>
          <p:cNvSpPr/>
          <p:nvPr/>
        </p:nvSpPr>
        <p:spPr>
          <a:xfrm>
            <a:off x="838200" y="3907723"/>
            <a:ext cx="3681585" cy="369332"/>
          </a:xfrm>
          <a:prstGeom prst="rect">
            <a:avLst/>
          </a:prstGeom>
        </p:spPr>
        <p:txBody>
          <a:bodyPr wrap="none">
            <a:spAutoFit/>
          </a:bodyPr>
          <a:lstStyle/>
          <a:p>
            <a:r>
              <a:rPr lang="ro-RO" b="1">
                <a:solidFill>
                  <a:srgbClr val="FF0000"/>
                </a:solidFill>
                <a:latin typeface="Times New Roman" panose="02020603050405020304" pitchFamily="18" charset="0"/>
                <a:cs typeface="Times New Roman" panose="02020603050405020304" pitchFamily="18" charset="0"/>
              </a:rPr>
              <a:t>http://giscluj.conference.ubbcluj.ro/</a:t>
            </a:r>
          </a:p>
        </p:txBody>
      </p:sp>
      <p:pic>
        <p:nvPicPr>
          <p:cNvPr id="9" name="Picture 8"/>
          <p:cNvPicPr>
            <a:picLocks noChangeAspect="1"/>
          </p:cNvPicPr>
          <p:nvPr/>
        </p:nvPicPr>
        <p:blipFill rotWithShape="1">
          <a:blip r:embed="rId3"/>
          <a:srcRect t="424" r="48809"/>
          <a:stretch/>
        </p:blipFill>
        <p:spPr>
          <a:xfrm>
            <a:off x="5313698" y="2552446"/>
            <a:ext cx="6108681" cy="3803904"/>
          </a:xfrm>
          <a:prstGeom prst="rect">
            <a:avLst/>
          </a:prstGeom>
        </p:spPr>
      </p:pic>
      <p:pic>
        <p:nvPicPr>
          <p:cNvPr id="10" name="Picture 9"/>
          <p:cNvPicPr>
            <a:picLocks noChangeAspect="1"/>
          </p:cNvPicPr>
          <p:nvPr/>
        </p:nvPicPr>
        <p:blipFill>
          <a:blip r:embed="rId4"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11490099" y="63788"/>
            <a:ext cx="590349" cy="600148"/>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29943" y="54523"/>
            <a:ext cx="618678" cy="618678"/>
          </a:xfrm>
          <a:prstGeom prst="rect">
            <a:avLst/>
          </a:prstGeom>
        </p:spPr>
      </p:pic>
    </p:spTree>
    <p:extLst>
      <p:ext uri="{BB962C8B-B14F-4D97-AF65-F5344CB8AC3E}">
        <p14:creationId xmlns:p14="http://schemas.microsoft.com/office/powerpoint/2010/main" val="4806004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11.xml.rels><?xml version="1.0" encoding="UTF-8" standalone="yes"?>
<Relationships xmlns="http://schemas.openxmlformats.org/package/2006/relationships"><Relationship Id="rId1" Type="http://schemas.openxmlformats.org/officeDocument/2006/relationships/customXmlProps" Target="itemProps11.xml"/></Relationships>
</file>

<file path=customXml/_rels/item12.xml.rels><?xml version="1.0" encoding="UTF-8" standalone="yes"?>
<Relationships xmlns="http://schemas.openxmlformats.org/package/2006/relationships"><Relationship Id="rId1" Type="http://schemas.openxmlformats.org/officeDocument/2006/relationships/customXmlProps" Target="itemProps12.xml"/></Relationships>
</file>

<file path=customXml/_rels/item13.xml.rels><?xml version="1.0" encoding="UTF-8" standalone="yes"?>
<Relationships xmlns="http://schemas.openxmlformats.org/package/2006/relationships"><Relationship Id="rId1" Type="http://schemas.openxmlformats.org/officeDocument/2006/relationships/customXmlProps" Target="itemProps13.xml"/></Relationships>
</file>

<file path=customXml/_rels/item14.xml.rels><?xml version="1.0" encoding="UTF-8" standalone="yes"?>
<Relationships xmlns="http://schemas.openxmlformats.org/package/2006/relationships"><Relationship Id="rId1" Type="http://schemas.openxmlformats.org/officeDocument/2006/relationships/customXmlProps" Target="itemProps14.xml"/></Relationships>
</file>

<file path=customXml/_rels/item15.xml.rels><?xml version="1.0" encoding="UTF-8" standalone="yes"?>
<Relationships xmlns="http://schemas.openxmlformats.org/package/2006/relationships"><Relationship Id="rId1" Type="http://schemas.openxmlformats.org/officeDocument/2006/relationships/customXmlProps" Target="itemProps15.xml"/></Relationships>
</file>

<file path=customXml/_rels/item16.xml.rels><?xml version="1.0" encoding="UTF-8" standalone="yes"?>
<Relationships xmlns="http://schemas.openxmlformats.org/package/2006/relationships"><Relationship Id="rId1" Type="http://schemas.openxmlformats.org/officeDocument/2006/relationships/customXmlProps" Target="itemProps16.xml"/></Relationships>
</file>

<file path=customXml/_rels/item17.xml.rels><?xml version="1.0" encoding="UTF-8" standalone="yes"?>
<Relationships xmlns="http://schemas.openxmlformats.org/package/2006/relationships"><Relationship Id="rId1" Type="http://schemas.openxmlformats.org/officeDocument/2006/relationships/customXmlProps" Target="itemProps17.xml"/></Relationships>
</file>

<file path=customXml/_rels/item18.xml.rels><?xml version="1.0" encoding="UTF-8" standalone="yes"?>
<Relationships xmlns="http://schemas.openxmlformats.org/package/2006/relationships"><Relationship Id="rId1" Type="http://schemas.openxmlformats.org/officeDocument/2006/relationships/customXmlProps" Target="itemProps18.xml"/></Relationships>
</file>

<file path=customXml/_rels/item19.xml.rels><?xml version="1.0" encoding="UTF-8" standalone="yes"?>
<Relationships xmlns="http://schemas.openxmlformats.org/package/2006/relationships"><Relationship Id="rId1" Type="http://schemas.openxmlformats.org/officeDocument/2006/relationships/customXmlProps" Target="itemProps19.xml"/></Relationships>
</file>

<file path=customXml/_rels/item20.xml.rels><?xml version="1.0" encoding="UTF-8" standalone="yes"?>
<Relationships xmlns="http://schemas.openxmlformats.org/package/2006/relationships"><Relationship Id="rId1" Type="http://schemas.openxmlformats.org/officeDocument/2006/relationships/customXmlProps" Target="itemProps20.xml"/></Relationships>
</file>

<file path=customXml/_rels/item21.xml.rels><?xml version="1.0" encoding="UTF-8" standalone="yes"?>
<Relationships xmlns="http://schemas.openxmlformats.org/package/2006/relationships"><Relationship Id="rId1" Type="http://schemas.openxmlformats.org/officeDocument/2006/relationships/customXmlProps" Target="itemProps21.xml"/></Relationships>
</file>

<file path=customXml/_rels/item22.xml.rels><?xml version="1.0" encoding="UTF-8" standalone="yes"?>
<Relationships xmlns="http://schemas.openxmlformats.org/package/2006/relationships"><Relationship Id="rId1" Type="http://schemas.openxmlformats.org/officeDocument/2006/relationships/customXmlProps" Target="itemProps22.xml"/></Relationships>
</file>

<file path=customXml/_rels/item23.xml.rels><?xml version="1.0" encoding="UTF-8" standalone="yes"?>
<Relationships xmlns="http://schemas.openxmlformats.org/package/2006/relationships"><Relationship Id="rId1" Type="http://schemas.openxmlformats.org/officeDocument/2006/relationships/customXmlProps" Target="itemProps23.xml"/></Relationships>
</file>

<file path=customXml/_rels/item24.xml.rels><?xml version="1.0" encoding="UTF-8" standalone="yes"?>
<Relationships xmlns="http://schemas.openxmlformats.org/package/2006/relationships"><Relationship Id="rId1" Type="http://schemas.openxmlformats.org/officeDocument/2006/relationships/customXmlProps" Target="itemProps24.xml"/></Relationships>
</file>

<file path=customXml/_rels/item25.xml.rels><?xml version="1.0" encoding="UTF-8" standalone="yes"?>
<Relationships xmlns="http://schemas.openxmlformats.org/package/2006/relationships"><Relationship Id="rId1" Type="http://schemas.openxmlformats.org/officeDocument/2006/relationships/customXmlProps" Target="itemProps25.xml"/></Relationships>
</file>

<file path=customXml/_rels/item26.xml.rels><?xml version="1.0" encoding="UTF-8" standalone="yes"?>
<Relationships xmlns="http://schemas.openxmlformats.org/package/2006/relationships"><Relationship Id="rId1" Type="http://schemas.openxmlformats.org/officeDocument/2006/relationships/customXmlProps" Target="itemProps26.xml"/></Relationships>
</file>

<file path=customXml/_rels/item27.xml.rels><?xml version="1.0" encoding="UTF-8" standalone="yes"?>
<Relationships xmlns="http://schemas.openxmlformats.org/package/2006/relationships"><Relationship Id="rId1" Type="http://schemas.openxmlformats.org/officeDocument/2006/relationships/customXmlProps" Target="itemProps27.xml"/></Relationships>
</file>

<file path=customXml/_rels/item28.xml.rels><?xml version="1.0" encoding="UTF-8" standalone="yes"?>
<Relationships xmlns="http://schemas.openxmlformats.org/package/2006/relationships"><Relationship Id="rId1" Type="http://schemas.openxmlformats.org/officeDocument/2006/relationships/customXmlProps" Target="itemProps28.xml"/></Relationships>
</file>

<file path=customXml/_rels/item29.xml.rels><?xml version="1.0" encoding="UTF-8" standalone="yes"?>
<Relationships xmlns="http://schemas.openxmlformats.org/package/2006/relationships"><Relationship Id="rId1" Type="http://schemas.openxmlformats.org/officeDocument/2006/relationships/customXmlProps" Target="itemProps29.xml"/></Relationships>
</file>

<file path=customXml/_rels/item30.xml.rels><?xml version="1.0" encoding="UTF-8" standalone="yes"?>
<Relationships xmlns="http://schemas.openxmlformats.org/package/2006/relationships"><Relationship Id="rId1" Type="http://schemas.openxmlformats.org/officeDocument/2006/relationships/customXmlProps" Target="itemProps30.xml"/></Relationships>
</file>

<file path=customXml/_rels/item31.xml.rels><?xml version="1.0" encoding="UTF-8" standalone="yes"?>
<Relationships xmlns="http://schemas.openxmlformats.org/package/2006/relationships"><Relationship Id="rId1" Type="http://schemas.openxmlformats.org/officeDocument/2006/relationships/customXmlProps" Target="itemProps31.xml"/></Relationships>
</file>

<file path=customXml/_rels/item32.xml.rels><?xml version="1.0" encoding="UTF-8" standalone="yes"?>
<Relationships xmlns="http://schemas.openxmlformats.org/package/2006/relationships"><Relationship Id="rId1" Type="http://schemas.openxmlformats.org/officeDocument/2006/relationships/customXmlProps" Target="itemProps32.xml"/></Relationships>
</file>

<file path=customXml/_rels/item33.xml.rels><?xml version="1.0" encoding="UTF-8" standalone="yes"?>
<Relationships xmlns="http://schemas.openxmlformats.org/package/2006/relationships"><Relationship Id="rId1" Type="http://schemas.openxmlformats.org/officeDocument/2006/relationships/customXmlProps" Target="itemProps33.xml"/></Relationships>
</file>

<file path=customXml/_rels/item34.xml.rels><?xml version="1.0" encoding="UTF-8" standalone="yes"?>
<Relationships xmlns="http://schemas.openxmlformats.org/package/2006/relationships"><Relationship Id="rId1" Type="http://schemas.openxmlformats.org/officeDocument/2006/relationships/customXmlProps" Target="itemProps34.xml"/></Relationships>
</file>

<file path=customXml/_rels/item35.xml.rels><?xml version="1.0" encoding="UTF-8" standalone="yes"?>
<Relationships xmlns="http://schemas.openxmlformats.org/package/2006/relationships"><Relationship Id="rId1" Type="http://schemas.openxmlformats.org/officeDocument/2006/relationships/customXmlProps" Target="itemProps35.xml"/></Relationships>
</file>

<file path=customXml/_rels/item36.xml.rels><?xml version="1.0" encoding="UTF-8" standalone="yes"?>
<Relationships xmlns="http://schemas.openxmlformats.org/package/2006/relationships"><Relationship Id="rId1" Type="http://schemas.openxmlformats.org/officeDocument/2006/relationships/customXmlProps" Target="itemProps36.xml"/></Relationships>
</file>

<file path=customXml/_rels/item37.xml.rels><?xml version="1.0" encoding="UTF-8" standalone="yes"?>
<Relationships xmlns="http://schemas.openxmlformats.org/package/2006/relationships"><Relationship Id="rId1" Type="http://schemas.openxmlformats.org/officeDocument/2006/relationships/customXmlProps" Target="itemProps37.xml"/></Relationships>
</file>

<file path=customXml/_rels/item38.xml.rels><?xml version="1.0" encoding="UTF-8" standalone="yes"?>
<Relationships xmlns="http://schemas.openxmlformats.org/package/2006/relationships"><Relationship Id="rId1" Type="http://schemas.openxmlformats.org/officeDocument/2006/relationships/customXmlProps" Target="itemProps38.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3.xml><?xml version="1.0" encoding="utf-8"?>
<EsriMapsInfo xmlns="ESRI.ArcGIS.Mapping.OfficeIntegration.PowerPointInfo">
  <Version>Version1</Version>
  <RequiresSignIn>False</RequiresSignIn>
</EsriMapsInfo>
</file>

<file path=customXml/item4.xml><?xml version="1.0" encoding="utf-8"?>
<EsriMapsInfo xmlns="ESRI.ArcGIS.Mapping.OfficeIntegration.PowerPointInfo">
  <Version>Version1</Version>
  <RequiresSignIn>False</RequiresSignIn>
</EsriMapsInfo>
</file>

<file path=customXml/item5.xml><?xml version="1.0" encoding="utf-8"?>
<EsriMapsInfo xmlns="ESRI.ArcGIS.Mapping.OfficeIntegration.PowerPointInfo">
  <Version>Version1</Version>
  <RequiresSignIn>False</RequiresSignIn>
</EsriMapsInfo>
</file>

<file path=customXml/item6.xml><?xml version="1.0" encoding="utf-8"?>
<EsriMapsInfo xmlns="ESRI.ArcGIS.Mapping.OfficeIntegration.PowerPointInfo">
  <Version>Version1</Version>
  <RequiresSignIn>False</RequiresSignIn>
</EsriMapsInfo>
</file>

<file path=customXml/item7.xml><?xml version="1.0" encoding="utf-8"?>
<EsriMapsInfo xmlns="ESRI.ArcGIS.Mapping.OfficeIntegration.PowerPointInfo">
  <Version>Version1</Version>
  <RequiresSignIn>False</RequiresSignIn>
</EsriMapsInfo>
</file>

<file path=customXml/item8.xml><?xml version="1.0" encoding="utf-8"?>
<EsriMapsInfo xmlns="ESRI.ArcGIS.Mapping.OfficeIntegration.PowerPointInfo">
  <Version>Version1</Version>
  <RequiresSignIn>False</RequiresSignIn>
</EsriMapsInfo>
</file>

<file path=customXml/item9.xml><?xml version="1.0" encoding="utf-8"?>
<EsriMapsInfo xmlns="ESRI.ArcGIS.Mapping.OfficeIntegration.PowerPointInfo">
  <Version>Version1</Version>
  <RequiresSignIn>False</RequiresSignIn>
</EsriMapsInfo>
</file>

<file path=customXml/item10.xml><?xml version="1.0" encoding="utf-8"?>
<EsriMapsInfo xmlns="ESRI.ArcGIS.Mapping.OfficeIntegration.PowerPointInfo">
  <Version>Version1</Version>
  <RequiresSignIn>False</RequiresSignIn>
</EsriMapsInfo>
</file>

<file path=customXml/item11.xml><?xml version="1.0" encoding="utf-8"?>
<EsriMapsInfo xmlns="ESRI.ArcGIS.Mapping.OfficeIntegration.PowerPointInfo">
  <Version>Version1</Version>
  <RequiresSignIn>False</RequiresSignIn>
</EsriMapsInfo>
</file>

<file path=customXml/item12.xml><?xml version="1.0" encoding="utf-8"?>
<EsriMapsInfo xmlns="ESRI.ArcGIS.Mapping.OfficeIntegration.PowerPointInfo">
  <Version>Version1</Version>
  <RequiresSignIn>False</RequiresSignIn>
</EsriMapsInfo>
</file>

<file path=customXml/item13.xml><?xml version="1.0" encoding="utf-8"?>
<EsriMapsInfo xmlns="ESRI.ArcGIS.Mapping.OfficeIntegration.PowerPointInfo">
  <Version>Version1</Version>
  <RequiresSignIn>False</RequiresSignIn>
</EsriMapsInfo>
</file>

<file path=customXml/item14.xml><?xml version="1.0" encoding="utf-8"?>
<EsriMapsInfo xmlns="ESRI.ArcGIS.Mapping.OfficeIntegration.PowerPointInfo">
  <Version>Version1</Version>
  <RequiresSignIn>False</RequiresSignIn>
</EsriMapsInfo>
</file>

<file path=customXml/item15.xml><?xml version="1.0" encoding="utf-8"?>
<EsriMapsInfo xmlns="ESRI.ArcGIS.Mapping.OfficeIntegration.PowerPointInfo">
  <Version>Version1</Version>
  <RequiresSignIn>False</RequiresSignIn>
</EsriMapsInfo>
</file>

<file path=customXml/item16.xml><?xml version="1.0" encoding="utf-8"?>
<EsriMapsInfo xmlns="ESRI.ArcGIS.Mapping.OfficeIntegration.PowerPointInfo">
  <Version>Version1</Version>
  <RequiresSignIn>False</RequiresSignIn>
</EsriMapsInfo>
</file>

<file path=customXml/item17.xml><?xml version="1.0" encoding="utf-8"?>
<EsriMapsInfo xmlns="ESRI.ArcGIS.Mapping.OfficeIntegration.PowerPointInfo">
  <Version>Version1</Version>
  <RequiresSignIn>False</RequiresSignIn>
</EsriMapsInfo>
</file>

<file path=customXml/item18.xml><?xml version="1.0" encoding="utf-8"?>
<EsriMapsInfo xmlns="ESRI.ArcGIS.Mapping.OfficeIntegration.PowerPointInfo">
  <Version>Version1</Version>
  <RequiresSignIn>False</RequiresSignIn>
</EsriMapsInfo>
</file>

<file path=customXml/item19.xml><?xml version="1.0" encoding="utf-8"?>
<EsriMapsInfo xmlns="ESRI.ArcGIS.Mapping.OfficeIntegration.PowerPointInfo">
  <Version>Version1</Version>
  <RequiresSignIn>False</RequiresSignIn>
</EsriMapsInfo>
</file>

<file path=customXml/item20.xml><?xml version="1.0" encoding="utf-8"?>
<EsriMapsInfo xmlns="ESRI.ArcGIS.Mapping.OfficeIntegration.PowerPointInfo">
  <Version>Version1</Version>
  <RequiresSignIn>False</RequiresSignIn>
</EsriMapsInfo>
</file>

<file path=customXml/item21.xml><?xml version="1.0" encoding="utf-8"?>
<EsriMapsInfo xmlns="ESRI.ArcGIS.Mapping.OfficeIntegration.PowerPointInfo">
  <Version>Version1</Version>
  <RequiresSignIn>False</RequiresSignIn>
</EsriMapsInfo>
</file>

<file path=customXml/item22.xml><?xml version="1.0" encoding="utf-8"?>
<EsriMapsInfo xmlns="ESRI.ArcGIS.Mapping.OfficeIntegration.PowerPointInfo">
  <Version>Version1</Version>
  <RequiresSignIn>False</RequiresSignIn>
</EsriMapsInfo>
</file>

<file path=customXml/item23.xml><?xml version="1.0" encoding="utf-8"?>
<EsriMapsInfo xmlns="ESRI.ArcGIS.Mapping.OfficeIntegration.PowerPointInfo">
  <Version>Version1</Version>
  <RequiresSignIn>False</RequiresSignIn>
</EsriMapsInfo>
</file>

<file path=customXml/item24.xml><?xml version="1.0" encoding="utf-8"?>
<EsriMapsInfo xmlns="ESRI.ArcGIS.Mapping.OfficeIntegration.PowerPointInfo">
  <Version>Version1</Version>
  <RequiresSignIn>False</RequiresSignIn>
</EsriMapsInfo>
</file>

<file path=customXml/item25.xml><?xml version="1.0" encoding="utf-8"?>
<EsriMapsInfo xmlns="ESRI.ArcGIS.Mapping.OfficeIntegration.PowerPointInfo">
  <Version>Version1</Version>
  <RequiresSignIn>False</RequiresSignIn>
</EsriMapsInfo>
</file>

<file path=customXml/item26.xml><?xml version="1.0" encoding="utf-8"?>
<EsriMapsInfo xmlns="ESRI.ArcGIS.Mapping.OfficeIntegration.PowerPointInfo">
  <Version>Version1</Version>
  <RequiresSignIn>False</RequiresSignIn>
</EsriMapsInfo>
</file>

<file path=customXml/item27.xml><?xml version="1.0" encoding="utf-8"?>
<EsriMapsInfo xmlns="ESRI.ArcGIS.Mapping.OfficeIntegration.PowerPointInfo">
  <Version>Version1</Version>
  <RequiresSignIn>False</RequiresSignIn>
</EsriMapsInfo>
</file>

<file path=customXml/item28.xml><?xml version="1.0" encoding="utf-8"?>
<EsriMapsInfo xmlns="ESRI.ArcGIS.Mapping.OfficeIntegration.PowerPointInfo">
  <Version>Version1</Version>
  <RequiresSignIn>False</RequiresSignIn>
</EsriMapsInfo>
</file>

<file path=customXml/item29.xml><?xml version="1.0" encoding="utf-8"?>
<EsriMapsInfo xmlns="ESRI.ArcGIS.Mapping.OfficeIntegration.PowerPointInfo">
  <Version>Version1</Version>
  <RequiresSignIn>False</RequiresSignIn>
</EsriMapsInfo>
</file>

<file path=customXml/item30.xml><?xml version="1.0" encoding="utf-8"?>
<EsriMapsInfo xmlns="ESRI.ArcGIS.Mapping.OfficeIntegration.PowerPointInfo">
  <Version>Version1</Version>
  <RequiresSignIn>False</RequiresSignIn>
</EsriMapsInfo>
</file>

<file path=customXml/item31.xml><?xml version="1.0" encoding="utf-8"?>
<EsriMapsInfo xmlns="ESRI.ArcGIS.Mapping.OfficeIntegration.PowerPointInfo">
  <Version>Version1</Version>
  <RequiresSignIn>False</RequiresSignIn>
</EsriMapsInfo>
</file>

<file path=customXml/item32.xml><?xml version="1.0" encoding="utf-8"?>
<EsriMapsInfo xmlns="ESRI.ArcGIS.Mapping.OfficeIntegration.PowerPointInfo">
  <Version>Version1</Version>
  <RequiresSignIn>False</RequiresSignIn>
</EsriMapsInfo>
</file>

<file path=customXml/item33.xml><?xml version="1.0" encoding="utf-8"?>
<EsriMapsInfo xmlns="ESRI.ArcGIS.Mapping.OfficeIntegration.PowerPointInfo">
  <Version>Version1</Version>
  <RequiresSignIn>False</RequiresSignIn>
</EsriMapsInfo>
</file>

<file path=customXml/item34.xml><?xml version="1.0" encoding="utf-8"?>
<EsriMapsInfo xmlns="ESRI.ArcGIS.Mapping.OfficeIntegration.PowerPointInfo">
  <Version>Version1</Version>
  <RequiresSignIn>False</RequiresSignIn>
</EsriMapsInfo>
</file>

<file path=customXml/item35.xml><?xml version="1.0" encoding="utf-8"?>
<EsriMapsInfo xmlns="ESRI.ArcGIS.Mapping.OfficeIntegration.PowerPointInfo">
  <Version>Version1</Version>
  <RequiresSignIn>False</RequiresSignIn>
</EsriMapsInfo>
</file>

<file path=customXml/item36.xml><?xml version="1.0" encoding="utf-8"?>
<EsriMapsInfo xmlns="ESRI.ArcGIS.Mapping.OfficeIntegration.PowerPointInfo">
  <Version>Version1</Version>
  <RequiresSignIn>False</RequiresSignIn>
</EsriMapsInfo>
</file>

<file path=customXml/item37.xml><?xml version="1.0" encoding="utf-8"?>
<EsriMapsInfo xmlns="ESRI.ArcGIS.Mapping.OfficeIntegration.PowerPointInfo">
  <Version>Version1</Version>
  <RequiresSignIn>False</RequiresSignIn>
</EsriMapsInfo>
</file>

<file path=customXml/item38.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68238AD7-1362-4885-A78B-4F61C97E515E}">
  <ds:schemaRefs>
    <ds:schemaRef ds:uri="ESRI.ArcGIS.Mapping.OfficeIntegration.PowerPointInfo"/>
  </ds:schemaRefs>
</ds:datastoreItem>
</file>

<file path=customXml/itemProps2.xml><?xml version="1.0" encoding="utf-8"?>
<ds:datastoreItem xmlns:ds="http://schemas.openxmlformats.org/officeDocument/2006/customXml" ds:itemID="{C24C826D-0F22-4519-A677-C0476D16C415}">
  <ds:schemaRefs>
    <ds:schemaRef ds:uri="ESRI.ArcGIS.Mapping.OfficeIntegration.PowerPointInfo"/>
  </ds:schemaRefs>
</ds:datastoreItem>
</file>

<file path=customXml/itemProps3.xml><?xml version="1.0" encoding="utf-8"?>
<ds:datastoreItem xmlns:ds="http://schemas.openxmlformats.org/officeDocument/2006/customXml" ds:itemID="{4BFBEDD2-0E1A-4EAA-BB3B-1981023D8476}">
  <ds:schemaRefs>
    <ds:schemaRef ds:uri="ESRI.ArcGIS.Mapping.OfficeIntegration.PowerPointInfo"/>
  </ds:schemaRefs>
</ds:datastoreItem>
</file>

<file path=customXml/itemProps4.xml><?xml version="1.0" encoding="utf-8"?>
<ds:datastoreItem xmlns:ds="http://schemas.openxmlformats.org/officeDocument/2006/customXml" ds:itemID="{77F4E3D8-CF07-4FFB-81E7-FDA68315D1C8}">
  <ds:schemaRefs>
    <ds:schemaRef ds:uri="ESRI.ArcGIS.Mapping.OfficeIntegration.PowerPointInfo"/>
  </ds:schemaRefs>
</ds:datastoreItem>
</file>

<file path=customXml/itemProps5.xml><?xml version="1.0" encoding="utf-8"?>
<ds:datastoreItem xmlns:ds="http://schemas.openxmlformats.org/officeDocument/2006/customXml" ds:itemID="{82228B7C-31D7-4029-9861-43CBFFD54993}">
  <ds:schemaRefs>
    <ds:schemaRef ds:uri="ESRI.ArcGIS.Mapping.OfficeIntegration.PowerPointInfo"/>
  </ds:schemaRefs>
</ds:datastoreItem>
</file>

<file path=customXml/itemProps6.xml><?xml version="1.0" encoding="utf-8"?>
<ds:datastoreItem xmlns:ds="http://schemas.openxmlformats.org/officeDocument/2006/customXml" ds:itemID="{E732DAFA-CCD7-41FC-97A5-A2715DC23D6C}">
  <ds:schemaRefs>
    <ds:schemaRef ds:uri="ESRI.ArcGIS.Mapping.OfficeIntegration.PowerPointInfo"/>
  </ds:schemaRefs>
</ds:datastoreItem>
</file>

<file path=customXml/itemProps7.xml><?xml version="1.0" encoding="utf-8"?>
<ds:datastoreItem xmlns:ds="http://schemas.openxmlformats.org/officeDocument/2006/customXml" ds:itemID="{DDD75E9F-B46A-4781-B7C9-2231A4AD609D}">
  <ds:schemaRefs>
    <ds:schemaRef ds:uri="ESRI.ArcGIS.Mapping.OfficeIntegration.PowerPointInfo"/>
  </ds:schemaRefs>
</ds:datastoreItem>
</file>

<file path=customXml/itemProps8.xml><?xml version="1.0" encoding="utf-8"?>
<ds:datastoreItem xmlns:ds="http://schemas.openxmlformats.org/officeDocument/2006/customXml" ds:itemID="{DF1CDDEE-01C1-424B-B68E-5B7D55B8B899}">
  <ds:schemaRefs>
    <ds:schemaRef ds:uri="ESRI.ArcGIS.Mapping.OfficeIntegration.PowerPointInfo"/>
  </ds:schemaRefs>
</ds:datastoreItem>
</file>

<file path=customXml/itemProps9.xml><?xml version="1.0" encoding="utf-8"?>
<ds:datastoreItem xmlns:ds="http://schemas.openxmlformats.org/officeDocument/2006/customXml" ds:itemID="{5DA4D51C-EE81-4D92-8DE5-0C2A9A872833}">
  <ds:schemaRefs>
    <ds:schemaRef ds:uri="ESRI.ArcGIS.Mapping.OfficeIntegration.PowerPointInfo"/>
  </ds:schemaRefs>
</ds:datastoreItem>
</file>

<file path=customXml/itemProps10.xml><?xml version="1.0" encoding="utf-8"?>
<ds:datastoreItem xmlns:ds="http://schemas.openxmlformats.org/officeDocument/2006/customXml" ds:itemID="{418AD482-54F6-40FB-8C78-ADDA1D683D2A}">
  <ds:schemaRefs>
    <ds:schemaRef ds:uri="ESRI.ArcGIS.Mapping.OfficeIntegration.PowerPointInfo"/>
  </ds:schemaRefs>
</ds:datastoreItem>
</file>

<file path=customXml/itemProps11.xml><?xml version="1.0" encoding="utf-8"?>
<ds:datastoreItem xmlns:ds="http://schemas.openxmlformats.org/officeDocument/2006/customXml" ds:itemID="{89536228-10AB-4F1B-AEF0-A81866D40781}">
  <ds:schemaRefs>
    <ds:schemaRef ds:uri="ESRI.ArcGIS.Mapping.OfficeIntegration.PowerPointInfo"/>
  </ds:schemaRefs>
</ds:datastoreItem>
</file>

<file path=customXml/itemProps12.xml><?xml version="1.0" encoding="utf-8"?>
<ds:datastoreItem xmlns:ds="http://schemas.openxmlformats.org/officeDocument/2006/customXml" ds:itemID="{EE210A40-E1E1-4311-AE4C-D9687C849AFF}">
  <ds:schemaRefs>
    <ds:schemaRef ds:uri="ESRI.ArcGIS.Mapping.OfficeIntegration.PowerPointInfo"/>
  </ds:schemaRefs>
</ds:datastoreItem>
</file>

<file path=customXml/itemProps13.xml><?xml version="1.0" encoding="utf-8"?>
<ds:datastoreItem xmlns:ds="http://schemas.openxmlformats.org/officeDocument/2006/customXml" ds:itemID="{7AB3B117-3450-46FF-94A6-A34CF26CBF1C}">
  <ds:schemaRefs>
    <ds:schemaRef ds:uri="ESRI.ArcGIS.Mapping.OfficeIntegration.PowerPointInfo"/>
  </ds:schemaRefs>
</ds:datastoreItem>
</file>

<file path=customXml/itemProps14.xml><?xml version="1.0" encoding="utf-8"?>
<ds:datastoreItem xmlns:ds="http://schemas.openxmlformats.org/officeDocument/2006/customXml" ds:itemID="{9A008A29-9EC1-4514-83B1-D15CB9C867F0}">
  <ds:schemaRefs>
    <ds:schemaRef ds:uri="ESRI.ArcGIS.Mapping.OfficeIntegration.PowerPointInfo"/>
  </ds:schemaRefs>
</ds:datastoreItem>
</file>

<file path=customXml/itemProps15.xml><?xml version="1.0" encoding="utf-8"?>
<ds:datastoreItem xmlns:ds="http://schemas.openxmlformats.org/officeDocument/2006/customXml" ds:itemID="{3B87E934-8FCE-45CA-A2E6-58785011370B}">
  <ds:schemaRefs>
    <ds:schemaRef ds:uri="ESRI.ArcGIS.Mapping.OfficeIntegration.PowerPointInfo"/>
  </ds:schemaRefs>
</ds:datastoreItem>
</file>

<file path=customXml/itemProps16.xml><?xml version="1.0" encoding="utf-8"?>
<ds:datastoreItem xmlns:ds="http://schemas.openxmlformats.org/officeDocument/2006/customXml" ds:itemID="{00C9877C-91FF-48F0-BE02-C7FC8C23DCBE}">
  <ds:schemaRefs>
    <ds:schemaRef ds:uri="ESRI.ArcGIS.Mapping.OfficeIntegration.PowerPointInfo"/>
  </ds:schemaRefs>
</ds:datastoreItem>
</file>

<file path=customXml/itemProps17.xml><?xml version="1.0" encoding="utf-8"?>
<ds:datastoreItem xmlns:ds="http://schemas.openxmlformats.org/officeDocument/2006/customXml" ds:itemID="{B9670CF8-D9C9-4B05-A64B-9746970233D8}">
  <ds:schemaRefs>
    <ds:schemaRef ds:uri="ESRI.ArcGIS.Mapping.OfficeIntegration.PowerPointInfo"/>
  </ds:schemaRefs>
</ds:datastoreItem>
</file>

<file path=customXml/itemProps18.xml><?xml version="1.0" encoding="utf-8"?>
<ds:datastoreItem xmlns:ds="http://schemas.openxmlformats.org/officeDocument/2006/customXml" ds:itemID="{262F6D26-266D-411D-8C42-983BDFE3C7C1}">
  <ds:schemaRefs>
    <ds:schemaRef ds:uri="ESRI.ArcGIS.Mapping.OfficeIntegration.PowerPointInfo"/>
  </ds:schemaRefs>
</ds:datastoreItem>
</file>

<file path=customXml/itemProps19.xml><?xml version="1.0" encoding="utf-8"?>
<ds:datastoreItem xmlns:ds="http://schemas.openxmlformats.org/officeDocument/2006/customXml" ds:itemID="{A06045C4-83D0-404F-9812-715D0897229B}">
  <ds:schemaRefs>
    <ds:schemaRef ds:uri="ESRI.ArcGIS.Mapping.OfficeIntegration.PowerPointInfo"/>
  </ds:schemaRefs>
</ds:datastoreItem>
</file>

<file path=customXml/itemProps20.xml><?xml version="1.0" encoding="utf-8"?>
<ds:datastoreItem xmlns:ds="http://schemas.openxmlformats.org/officeDocument/2006/customXml" ds:itemID="{3FF0F66D-17E2-401A-AFC3-7E935E48C479}">
  <ds:schemaRefs>
    <ds:schemaRef ds:uri="ESRI.ArcGIS.Mapping.OfficeIntegration.PowerPointInfo"/>
  </ds:schemaRefs>
</ds:datastoreItem>
</file>

<file path=customXml/itemProps21.xml><?xml version="1.0" encoding="utf-8"?>
<ds:datastoreItem xmlns:ds="http://schemas.openxmlformats.org/officeDocument/2006/customXml" ds:itemID="{522B825A-0E8F-480B-BEB4-1E54BC0C370B}">
  <ds:schemaRefs>
    <ds:schemaRef ds:uri="ESRI.ArcGIS.Mapping.OfficeIntegration.PowerPointInfo"/>
  </ds:schemaRefs>
</ds:datastoreItem>
</file>

<file path=customXml/itemProps22.xml><?xml version="1.0" encoding="utf-8"?>
<ds:datastoreItem xmlns:ds="http://schemas.openxmlformats.org/officeDocument/2006/customXml" ds:itemID="{DE373735-6CE7-4C2A-A16E-54B1E74D4252}">
  <ds:schemaRefs>
    <ds:schemaRef ds:uri="ESRI.ArcGIS.Mapping.OfficeIntegration.PowerPointInfo"/>
  </ds:schemaRefs>
</ds:datastoreItem>
</file>

<file path=customXml/itemProps23.xml><?xml version="1.0" encoding="utf-8"?>
<ds:datastoreItem xmlns:ds="http://schemas.openxmlformats.org/officeDocument/2006/customXml" ds:itemID="{434FC419-3FDE-43A1-9C57-73DDDB8CEC87}">
  <ds:schemaRefs>
    <ds:schemaRef ds:uri="ESRI.ArcGIS.Mapping.OfficeIntegration.PowerPointInfo"/>
  </ds:schemaRefs>
</ds:datastoreItem>
</file>

<file path=customXml/itemProps24.xml><?xml version="1.0" encoding="utf-8"?>
<ds:datastoreItem xmlns:ds="http://schemas.openxmlformats.org/officeDocument/2006/customXml" ds:itemID="{58348ABB-AA42-4380-8B85-6F2F6C3EFAC7}">
  <ds:schemaRefs>
    <ds:schemaRef ds:uri="ESRI.ArcGIS.Mapping.OfficeIntegration.PowerPointInfo"/>
  </ds:schemaRefs>
</ds:datastoreItem>
</file>

<file path=customXml/itemProps25.xml><?xml version="1.0" encoding="utf-8"?>
<ds:datastoreItem xmlns:ds="http://schemas.openxmlformats.org/officeDocument/2006/customXml" ds:itemID="{A20E71FB-9934-49C5-9477-0167698D5A50}">
  <ds:schemaRefs>
    <ds:schemaRef ds:uri="ESRI.ArcGIS.Mapping.OfficeIntegration.PowerPointInfo"/>
  </ds:schemaRefs>
</ds:datastoreItem>
</file>

<file path=customXml/itemProps26.xml><?xml version="1.0" encoding="utf-8"?>
<ds:datastoreItem xmlns:ds="http://schemas.openxmlformats.org/officeDocument/2006/customXml" ds:itemID="{23704CCB-E378-4FF3-AEC7-684999DE9459}">
  <ds:schemaRefs>
    <ds:schemaRef ds:uri="ESRI.ArcGIS.Mapping.OfficeIntegration.PowerPointInfo"/>
  </ds:schemaRefs>
</ds:datastoreItem>
</file>

<file path=customXml/itemProps27.xml><?xml version="1.0" encoding="utf-8"?>
<ds:datastoreItem xmlns:ds="http://schemas.openxmlformats.org/officeDocument/2006/customXml" ds:itemID="{6370C310-3607-4688-A1D7-5A9BCC051606}">
  <ds:schemaRefs>
    <ds:schemaRef ds:uri="ESRI.ArcGIS.Mapping.OfficeIntegration.PowerPointInfo"/>
  </ds:schemaRefs>
</ds:datastoreItem>
</file>

<file path=customXml/itemProps28.xml><?xml version="1.0" encoding="utf-8"?>
<ds:datastoreItem xmlns:ds="http://schemas.openxmlformats.org/officeDocument/2006/customXml" ds:itemID="{319BDC73-AD1B-4186-8F59-A080090CE670}">
  <ds:schemaRefs>
    <ds:schemaRef ds:uri="ESRI.ArcGIS.Mapping.OfficeIntegration.PowerPointInfo"/>
  </ds:schemaRefs>
</ds:datastoreItem>
</file>

<file path=customXml/itemProps29.xml><?xml version="1.0" encoding="utf-8"?>
<ds:datastoreItem xmlns:ds="http://schemas.openxmlformats.org/officeDocument/2006/customXml" ds:itemID="{2D1C7B03-24A9-4C00-BA9D-9A748A6A7440}">
  <ds:schemaRefs>
    <ds:schemaRef ds:uri="ESRI.ArcGIS.Mapping.OfficeIntegration.PowerPointInfo"/>
  </ds:schemaRefs>
</ds:datastoreItem>
</file>

<file path=customXml/itemProps30.xml><?xml version="1.0" encoding="utf-8"?>
<ds:datastoreItem xmlns:ds="http://schemas.openxmlformats.org/officeDocument/2006/customXml" ds:itemID="{80E35F74-B082-4322-9233-26C5907E9982}">
  <ds:schemaRefs>
    <ds:schemaRef ds:uri="ESRI.ArcGIS.Mapping.OfficeIntegration.PowerPointInfo"/>
  </ds:schemaRefs>
</ds:datastoreItem>
</file>

<file path=customXml/itemProps31.xml><?xml version="1.0" encoding="utf-8"?>
<ds:datastoreItem xmlns:ds="http://schemas.openxmlformats.org/officeDocument/2006/customXml" ds:itemID="{AD0B845E-5D05-45BC-89D7-A6893382DA10}">
  <ds:schemaRefs>
    <ds:schemaRef ds:uri="ESRI.ArcGIS.Mapping.OfficeIntegration.PowerPointInfo"/>
  </ds:schemaRefs>
</ds:datastoreItem>
</file>

<file path=customXml/itemProps32.xml><?xml version="1.0" encoding="utf-8"?>
<ds:datastoreItem xmlns:ds="http://schemas.openxmlformats.org/officeDocument/2006/customXml" ds:itemID="{7572284B-86A9-4C86-9D72-07220CECE413}">
  <ds:schemaRefs>
    <ds:schemaRef ds:uri="ESRI.ArcGIS.Mapping.OfficeIntegration.PowerPointInfo"/>
  </ds:schemaRefs>
</ds:datastoreItem>
</file>

<file path=customXml/itemProps33.xml><?xml version="1.0" encoding="utf-8"?>
<ds:datastoreItem xmlns:ds="http://schemas.openxmlformats.org/officeDocument/2006/customXml" ds:itemID="{2C72FD56-43BD-4504-804A-077DFF10350A}">
  <ds:schemaRefs>
    <ds:schemaRef ds:uri="ESRI.ArcGIS.Mapping.OfficeIntegration.PowerPointInfo"/>
  </ds:schemaRefs>
</ds:datastoreItem>
</file>

<file path=customXml/itemProps34.xml><?xml version="1.0" encoding="utf-8"?>
<ds:datastoreItem xmlns:ds="http://schemas.openxmlformats.org/officeDocument/2006/customXml" ds:itemID="{EE60FFAE-B435-49E3-9E25-5731646C3587}">
  <ds:schemaRefs>
    <ds:schemaRef ds:uri="ESRI.ArcGIS.Mapping.OfficeIntegration.PowerPointInfo"/>
  </ds:schemaRefs>
</ds:datastoreItem>
</file>

<file path=customXml/itemProps35.xml><?xml version="1.0" encoding="utf-8"?>
<ds:datastoreItem xmlns:ds="http://schemas.openxmlformats.org/officeDocument/2006/customXml" ds:itemID="{33A158F7-97CD-4DD9-802E-69F5A1711480}">
  <ds:schemaRefs>
    <ds:schemaRef ds:uri="ESRI.ArcGIS.Mapping.OfficeIntegration.PowerPointInfo"/>
  </ds:schemaRefs>
</ds:datastoreItem>
</file>

<file path=customXml/itemProps36.xml><?xml version="1.0" encoding="utf-8"?>
<ds:datastoreItem xmlns:ds="http://schemas.openxmlformats.org/officeDocument/2006/customXml" ds:itemID="{050F3A8D-32DF-4F01-B238-4E9FA15C7A9F}">
  <ds:schemaRefs>
    <ds:schemaRef ds:uri="ESRI.ArcGIS.Mapping.OfficeIntegration.PowerPointInfo"/>
  </ds:schemaRefs>
</ds:datastoreItem>
</file>

<file path=customXml/itemProps37.xml><?xml version="1.0" encoding="utf-8"?>
<ds:datastoreItem xmlns:ds="http://schemas.openxmlformats.org/officeDocument/2006/customXml" ds:itemID="{A041D734-2D30-4377-B2DE-AAF68D9D068E}">
  <ds:schemaRefs>
    <ds:schemaRef ds:uri="ESRI.ArcGIS.Mapping.OfficeIntegration.PowerPointInfo"/>
  </ds:schemaRefs>
</ds:datastoreItem>
</file>

<file path=customXml/itemProps38.xml><?xml version="1.0" encoding="utf-8"?>
<ds:datastoreItem xmlns:ds="http://schemas.openxmlformats.org/officeDocument/2006/customXml" ds:itemID="{5B061E69-2E65-4A5B-BCD5-724B167A2131}">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otalTime>322</TotalTime>
  <Words>279</Words>
  <Application>Microsoft Office PowerPoint</Application>
  <PresentationFormat>Widescreen</PresentationFormat>
  <Paragraphs>115</Paragraphs>
  <Slides>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Times New Roman</vt:lpstr>
      <vt:lpstr>Office Theme</vt:lpstr>
      <vt:lpstr>Implementarea metodologiei clasice de identificare a benzilor de inundabilitate prin intermediul software-ului de specialitate</vt:lpstr>
      <vt:lpstr>Identificarea spațial-teritorială a suprafeţelor vulnerabile la inundabilitate reprezintă unu din principalele obiective atunci când se dorește diminuarea riscului pe care acestea îl induc în teritoriu. Manifestarea tot mai accentuată și efectele devastatoare ale inundațiilor generate de viituri a dus la adoptarea unor directive, la nivelul Uniunii Europene, care obligă țările membre U.E. sa carteze benzile de inundabilitate pentru anumite probabilități de depășire ale debitelor de viitură având ca principal scop diminuarea riscului asociat și reducerea semnificativă a timpilor destinați luării deciziilor pentru emitere de avertizări și intervenție în zonele posibil afectate.</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S183</dc:creator>
  <cp:lastModifiedBy>S183</cp:lastModifiedBy>
  <cp:revision>115</cp:revision>
  <dcterms:created xsi:type="dcterms:W3CDTF">2016-03-24T08:07:43Z</dcterms:created>
  <dcterms:modified xsi:type="dcterms:W3CDTF">2016-04-15T07:27:30Z</dcterms:modified>
</cp:coreProperties>
</file>