
<file path=[Content_Types].xml><?xml version="1.0" encoding="utf-8"?>
<Types xmlns="http://schemas.openxmlformats.org/package/2006/content-types">
  <Default Extension="xml" ContentType="application/xml"/>
  <Default Extension="jpeg" ContentType="image/jpeg"/>
  <Default Extension="jpg" ContentType="image/jpeg"/>
  <Default Extension="rels" ContentType="application/vnd.openxmlformats-package.relationships+xml"/>
  <Default Extension="wdp" ContentType="image/vnd.ms-photo"/>
  <Default Extension="gif" ContentType="image/gif"/>
  <Default Extension="bin" ContentType="application/vnd.openxmlformats-officedocument.presentationml.printerSettings"/>
  <Default Extension="png" ContentType="image/pn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97" r:id="rId3"/>
    <p:sldId id="299" r:id="rId4"/>
    <p:sldId id="301" r:id="rId5"/>
    <p:sldId id="302" r:id="rId6"/>
    <p:sldId id="272" r:id="rId7"/>
    <p:sldId id="304" r:id="rId8"/>
    <p:sldId id="305" r:id="rId9"/>
    <p:sldId id="307" r:id="rId10"/>
    <p:sldId id="289" r:id="rId11"/>
    <p:sldId id="290" r:id="rId12"/>
    <p:sldId id="308" r:id="rId13"/>
    <p:sldId id="278" r:id="rId14"/>
    <p:sldId id="285" r:id="rId15"/>
    <p:sldId id="310" r:id="rId16"/>
    <p:sldId id="282" r:id="rId17"/>
    <p:sldId id="311" r:id="rId18"/>
    <p:sldId id="286" r:id="rId19"/>
    <p:sldId id="287" r:id="rId20"/>
    <p:sldId id="288" r:id="rId21"/>
    <p:sldId id="291" r:id="rId22"/>
    <p:sldId id="259" r:id="rId23"/>
    <p:sldId id="295" r:id="rId24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193469"/>
    <a:srgbClr val="A73333"/>
    <a:srgbClr val="752A9E"/>
    <a:srgbClr val="006699"/>
    <a:srgbClr val="1D07BD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588" autoAdjust="0"/>
    <p:restoredTop sz="94671" autoAdjust="0"/>
  </p:normalViewPr>
  <p:slideViewPr>
    <p:cSldViewPr>
      <p:cViewPr>
        <p:scale>
          <a:sx n="90" d="100"/>
          <a:sy n="90" d="100"/>
        </p:scale>
        <p:origin x="-3456" y="-152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8.xml"/><Relationship Id="rId20" Type="http://schemas.openxmlformats.org/officeDocument/2006/relationships/slide" Target="slides/slide19.xml"/><Relationship Id="rId21" Type="http://schemas.openxmlformats.org/officeDocument/2006/relationships/slide" Target="slides/slide20.xml"/><Relationship Id="rId22" Type="http://schemas.openxmlformats.org/officeDocument/2006/relationships/slide" Target="slides/slide21.xml"/><Relationship Id="rId23" Type="http://schemas.openxmlformats.org/officeDocument/2006/relationships/slide" Target="slides/slide22.xml"/><Relationship Id="rId24" Type="http://schemas.openxmlformats.org/officeDocument/2006/relationships/slide" Target="slides/slide23.xml"/><Relationship Id="rId25" Type="http://schemas.openxmlformats.org/officeDocument/2006/relationships/printerSettings" Target="printerSettings/printerSettings1.bin"/><Relationship Id="rId26" Type="http://schemas.openxmlformats.org/officeDocument/2006/relationships/presProps" Target="presProps.xml"/><Relationship Id="rId27" Type="http://schemas.openxmlformats.org/officeDocument/2006/relationships/viewProps" Target="viewProps.xml"/><Relationship Id="rId28" Type="http://schemas.openxmlformats.org/officeDocument/2006/relationships/theme" Target="theme/theme1.xml"/><Relationship Id="rId29" Type="http://schemas.openxmlformats.org/officeDocument/2006/relationships/tableStyles" Target="tableStyles.xml"/><Relationship Id="rId10" Type="http://schemas.openxmlformats.org/officeDocument/2006/relationships/slide" Target="slides/slide9.xml"/><Relationship Id="rId11" Type="http://schemas.openxmlformats.org/officeDocument/2006/relationships/slide" Target="slides/slide10.xml"/><Relationship Id="rId12" Type="http://schemas.openxmlformats.org/officeDocument/2006/relationships/slide" Target="slides/slide11.xml"/><Relationship Id="rId13" Type="http://schemas.openxmlformats.org/officeDocument/2006/relationships/slide" Target="slides/slide12.xml"/><Relationship Id="rId14" Type="http://schemas.openxmlformats.org/officeDocument/2006/relationships/slide" Target="slides/slide13.xml"/><Relationship Id="rId15" Type="http://schemas.openxmlformats.org/officeDocument/2006/relationships/slide" Target="slides/slide14.xml"/><Relationship Id="rId16" Type="http://schemas.openxmlformats.org/officeDocument/2006/relationships/slide" Target="slides/slide15.xml"/><Relationship Id="rId17" Type="http://schemas.openxmlformats.org/officeDocument/2006/relationships/slide" Target="slides/slide16.xml"/><Relationship Id="rId18" Type="http://schemas.openxmlformats.org/officeDocument/2006/relationships/slide" Target="slides/slide17.xml"/><Relationship Id="rId19" Type="http://schemas.openxmlformats.org/officeDocument/2006/relationships/slide" Target="slides/slide18.xml"/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Relationship Id="rId3" Type="http://schemas.openxmlformats.org/officeDocument/2006/relationships/slide" Target="slides/slide2.xml"/><Relationship Id="rId4" Type="http://schemas.openxmlformats.org/officeDocument/2006/relationships/slide" Target="slides/slide3.xml"/><Relationship Id="rId5" Type="http://schemas.openxmlformats.org/officeDocument/2006/relationships/slide" Target="slides/slide4.xml"/><Relationship Id="rId6" Type="http://schemas.openxmlformats.org/officeDocument/2006/relationships/slide" Target="slides/slide5.xml"/><Relationship Id="rId7" Type="http://schemas.openxmlformats.org/officeDocument/2006/relationships/slide" Target="slides/slide6.xml"/><Relationship Id="rId8" Type="http://schemas.openxmlformats.org/officeDocument/2006/relationships/slide" Target="slides/slide7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4/15/16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4/15/16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4/15/16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4/15/16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4/15/16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4/15/16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4/15/16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4/15/16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4/15/16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4/15/16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4/15/16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4/15/16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.jpe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2.png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2.png"/><Relationship Id="rId3" Type="http://schemas.openxmlformats.org/officeDocument/2006/relationships/image" Target="../media/image3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4" Type="http://schemas.openxmlformats.org/officeDocument/2006/relationships/image" Target="../media/image6.png"/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4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4" Type="http://schemas.openxmlformats.org/officeDocument/2006/relationships/image" Target="../media/image9.png"/><Relationship Id="rId5" Type="http://schemas.openxmlformats.org/officeDocument/2006/relationships/image" Target="../media/image10.png"/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7.png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1.png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2.jpg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3.png"/><Relationship Id="rId3" Type="http://schemas.microsoft.com/office/2007/relationships/hdphoto" Target="../media/hdphoto1.wdp"/></Relationships>
</file>

<file path=ppt/slides/_rels/slide11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4" Type="http://schemas.openxmlformats.org/officeDocument/2006/relationships/image" Target="../media/image15.jpeg"/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4.png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6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4" Type="http://schemas.openxmlformats.org/officeDocument/2006/relationships/hyperlink" Target="http://ec.europa.eu/information_society/digital-agenda/daa/index_en.htm" TargetMode="External"/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7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4" Type="http://schemas.openxmlformats.org/officeDocument/2006/relationships/image" Target="../media/image21.png"/><Relationship Id="rId5" Type="http://schemas.openxmlformats.org/officeDocument/2006/relationships/image" Target="../media/image22.png"/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9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4" Type="http://schemas.openxmlformats.org/officeDocument/2006/relationships/image" Target="../media/image25.jpg"/><Relationship Id="rId5" Type="http://schemas.openxmlformats.org/officeDocument/2006/relationships/image" Target="../media/image26.jpg"/><Relationship Id="rId6" Type="http://schemas.openxmlformats.org/officeDocument/2006/relationships/image" Target="../media/image27.jpg"/><Relationship Id="rId7" Type="http://schemas.openxmlformats.org/officeDocument/2006/relationships/image" Target="../media/image28.gif"/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23.png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29.png"/><Relationship Id="rId3" Type="http://schemas.openxmlformats.org/officeDocument/2006/relationships/image" Target="../media/image30.jpeg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31.png"/></Relationships>
</file>

<file path=ppt/slides/_rels/slide18.xml.rels><?xml version="1.0" encoding="UTF-8" standalone="yes"?>
<Relationships xmlns="http://schemas.openxmlformats.org/package/2006/relationships"><Relationship Id="rId9" Type="http://schemas.openxmlformats.org/officeDocument/2006/relationships/image" Target="../media/image39.png"/><Relationship Id="rId20" Type="http://schemas.openxmlformats.org/officeDocument/2006/relationships/image" Target="../media/image50.png"/><Relationship Id="rId21" Type="http://schemas.openxmlformats.org/officeDocument/2006/relationships/image" Target="../media/image51.png"/><Relationship Id="rId22" Type="http://schemas.openxmlformats.org/officeDocument/2006/relationships/image" Target="../media/image52.png"/><Relationship Id="rId23" Type="http://schemas.openxmlformats.org/officeDocument/2006/relationships/image" Target="../media/image53.png"/><Relationship Id="rId10" Type="http://schemas.openxmlformats.org/officeDocument/2006/relationships/image" Target="../media/image40.png"/><Relationship Id="rId11" Type="http://schemas.openxmlformats.org/officeDocument/2006/relationships/image" Target="../media/image41.png"/><Relationship Id="rId12" Type="http://schemas.openxmlformats.org/officeDocument/2006/relationships/image" Target="../media/image42.png"/><Relationship Id="rId13" Type="http://schemas.openxmlformats.org/officeDocument/2006/relationships/image" Target="../media/image43.png"/><Relationship Id="rId14" Type="http://schemas.openxmlformats.org/officeDocument/2006/relationships/image" Target="../media/image44.png"/><Relationship Id="rId15" Type="http://schemas.openxmlformats.org/officeDocument/2006/relationships/image" Target="../media/image45.png"/><Relationship Id="rId16" Type="http://schemas.openxmlformats.org/officeDocument/2006/relationships/image" Target="../media/image46.png"/><Relationship Id="rId17" Type="http://schemas.openxmlformats.org/officeDocument/2006/relationships/image" Target="../media/image47.png"/><Relationship Id="rId18" Type="http://schemas.openxmlformats.org/officeDocument/2006/relationships/image" Target="../media/image48.png"/><Relationship Id="rId19" Type="http://schemas.openxmlformats.org/officeDocument/2006/relationships/image" Target="../media/image49.png"/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32.png"/><Relationship Id="rId3" Type="http://schemas.openxmlformats.org/officeDocument/2006/relationships/image" Target="../media/image33.png"/><Relationship Id="rId4" Type="http://schemas.openxmlformats.org/officeDocument/2006/relationships/image" Target="../media/image34.png"/><Relationship Id="rId5" Type="http://schemas.openxmlformats.org/officeDocument/2006/relationships/image" Target="../media/image35.png"/><Relationship Id="rId6" Type="http://schemas.openxmlformats.org/officeDocument/2006/relationships/image" Target="../media/image36.png"/><Relationship Id="rId7" Type="http://schemas.openxmlformats.org/officeDocument/2006/relationships/image" Target="../media/image37.png"/><Relationship Id="rId8" Type="http://schemas.openxmlformats.org/officeDocument/2006/relationships/image" Target="../media/image38.png"/></Relationships>
</file>

<file path=ppt/slides/_rels/slide19.xml.rels><?xml version="1.0" encoding="UTF-8" standalone="yes"?>
<Relationships xmlns="http://schemas.openxmlformats.org/package/2006/relationships"><Relationship Id="rId9" Type="http://schemas.openxmlformats.org/officeDocument/2006/relationships/image" Target="../media/image61.png"/><Relationship Id="rId20" Type="http://schemas.openxmlformats.org/officeDocument/2006/relationships/image" Target="../media/image72.png"/><Relationship Id="rId21" Type="http://schemas.openxmlformats.org/officeDocument/2006/relationships/image" Target="../media/image73.png"/><Relationship Id="rId22" Type="http://schemas.openxmlformats.org/officeDocument/2006/relationships/image" Target="../media/image74.png"/><Relationship Id="rId23" Type="http://schemas.openxmlformats.org/officeDocument/2006/relationships/image" Target="../media/image75.png"/><Relationship Id="rId10" Type="http://schemas.openxmlformats.org/officeDocument/2006/relationships/image" Target="../media/image62.png"/><Relationship Id="rId11" Type="http://schemas.openxmlformats.org/officeDocument/2006/relationships/image" Target="../media/image63.png"/><Relationship Id="rId12" Type="http://schemas.openxmlformats.org/officeDocument/2006/relationships/image" Target="../media/image64.png"/><Relationship Id="rId13" Type="http://schemas.openxmlformats.org/officeDocument/2006/relationships/image" Target="../media/image65.png"/><Relationship Id="rId14" Type="http://schemas.openxmlformats.org/officeDocument/2006/relationships/image" Target="../media/image66.png"/><Relationship Id="rId15" Type="http://schemas.openxmlformats.org/officeDocument/2006/relationships/image" Target="../media/image67.png"/><Relationship Id="rId16" Type="http://schemas.openxmlformats.org/officeDocument/2006/relationships/image" Target="../media/image68.png"/><Relationship Id="rId17" Type="http://schemas.openxmlformats.org/officeDocument/2006/relationships/image" Target="../media/image69.png"/><Relationship Id="rId18" Type="http://schemas.openxmlformats.org/officeDocument/2006/relationships/image" Target="../media/image70.png"/><Relationship Id="rId19" Type="http://schemas.openxmlformats.org/officeDocument/2006/relationships/image" Target="../media/image71.png"/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54.png"/><Relationship Id="rId3" Type="http://schemas.openxmlformats.org/officeDocument/2006/relationships/image" Target="../media/image55.png"/><Relationship Id="rId4" Type="http://schemas.openxmlformats.org/officeDocument/2006/relationships/image" Target="../media/image56.png"/><Relationship Id="rId5" Type="http://schemas.openxmlformats.org/officeDocument/2006/relationships/image" Target="../media/image57.png"/><Relationship Id="rId6" Type="http://schemas.openxmlformats.org/officeDocument/2006/relationships/image" Target="../media/image58.png"/><Relationship Id="rId7" Type="http://schemas.openxmlformats.org/officeDocument/2006/relationships/image" Target="../media/image59.png"/><Relationship Id="rId8" Type="http://schemas.openxmlformats.org/officeDocument/2006/relationships/image" Target="../media/image60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7.png"/><Relationship Id="rId4" Type="http://schemas.openxmlformats.org/officeDocument/2006/relationships/image" Target="../media/image78.png"/><Relationship Id="rId5" Type="http://schemas.openxmlformats.org/officeDocument/2006/relationships/image" Target="../media/image79.jpeg"/><Relationship Id="rId6" Type="http://schemas.openxmlformats.org/officeDocument/2006/relationships/image" Target="../media/image80.jpeg"/><Relationship Id="rId7" Type="http://schemas.openxmlformats.org/officeDocument/2006/relationships/image" Target="../media/image81.jpeg"/><Relationship Id="rId8" Type="http://schemas.openxmlformats.org/officeDocument/2006/relationships/image" Target="../media/image82.jpeg"/><Relationship Id="rId9" Type="http://schemas.openxmlformats.org/officeDocument/2006/relationships/image" Target="../media/image83.jpeg"/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76.png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31.png"/></Relationships>
</file>

<file path=ppt/slides/_rels/slide22.xml.rels><?xml version="1.0" encoding="UTF-8" standalone="yes"?>
<Relationships xmlns="http://schemas.openxmlformats.org/package/2006/relationships"><Relationship Id="rId11" Type="http://schemas.openxmlformats.org/officeDocument/2006/relationships/hyperlink" Target="https://twitter.com/geospatialorg" TargetMode="External"/><Relationship Id="rId12" Type="http://schemas.openxmlformats.org/officeDocument/2006/relationships/image" Target="../media/image87.jpeg"/><Relationship Id="rId13" Type="http://schemas.openxmlformats.org/officeDocument/2006/relationships/hyperlink" Target="https://plus.google.com/101439370226775468913/posts" TargetMode="External"/><Relationship Id="rId14" Type="http://schemas.openxmlformats.org/officeDocument/2006/relationships/image" Target="../media/image88.jpeg"/><Relationship Id="rId15" Type="http://schemas.microsoft.com/office/2007/relationships/hdphoto" Target="../media/hdphoto6.wdp"/><Relationship Id="rId16" Type="http://schemas.openxmlformats.org/officeDocument/2006/relationships/hyperlink" Target="http://www.flickr.com/photos/26994138@N00/collections/72157616328882629/" TargetMode="External"/><Relationship Id="rId17" Type="http://schemas.openxmlformats.org/officeDocument/2006/relationships/image" Target="../media/image89.png"/><Relationship Id="rId18" Type="http://schemas.openxmlformats.org/officeDocument/2006/relationships/image" Target="../media/image90.jpeg"/><Relationship Id="rId1" Type="http://schemas.openxmlformats.org/officeDocument/2006/relationships/slideLayout" Target="../slideLayouts/slideLayout2.xml"/><Relationship Id="rId2" Type="http://schemas.openxmlformats.org/officeDocument/2006/relationships/hyperlink" Target="http://www.youtube.com/user/TheGeospatial" TargetMode="External"/><Relationship Id="rId3" Type="http://schemas.openxmlformats.org/officeDocument/2006/relationships/image" Target="../media/image84.png"/><Relationship Id="rId4" Type="http://schemas.microsoft.com/office/2007/relationships/hdphoto" Target="../media/hdphoto3.wdp"/><Relationship Id="rId5" Type="http://schemas.openxmlformats.org/officeDocument/2006/relationships/hyperlink" Target="http://www.linkedin.com/groups/geospatialorg-4221861" TargetMode="External"/><Relationship Id="rId6" Type="http://schemas.openxmlformats.org/officeDocument/2006/relationships/image" Target="../media/image85.png"/><Relationship Id="rId7" Type="http://schemas.microsoft.com/office/2007/relationships/hdphoto" Target="../media/hdphoto4.wdp"/><Relationship Id="rId8" Type="http://schemas.openxmlformats.org/officeDocument/2006/relationships/hyperlink" Target="https://www.facebook.com/geospatialorg" TargetMode="External"/><Relationship Id="rId9" Type="http://schemas.openxmlformats.org/officeDocument/2006/relationships/image" Target="../media/image86.jpeg"/><Relationship Id="rId10" Type="http://schemas.microsoft.com/office/2007/relationships/hdphoto" Target="../media/hdphoto5.wdp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2.jpeg"/><Relationship Id="rId4" Type="http://schemas.openxmlformats.org/officeDocument/2006/relationships/image" Target="../media/image93.jpeg"/><Relationship Id="rId5" Type="http://schemas.openxmlformats.org/officeDocument/2006/relationships/image" Target="../media/image94.png"/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91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Picture 12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299" r="2201" b="2648"/>
          <a:stretch/>
        </p:blipFill>
        <p:spPr>
          <a:xfrm>
            <a:off x="0" y="717623"/>
            <a:ext cx="9144000" cy="4948564"/>
          </a:xfrm>
          <a:prstGeom prst="rect">
            <a:avLst/>
          </a:prstGeom>
        </p:spPr>
      </p:pic>
      <p:sp>
        <p:nvSpPr>
          <p:cNvPr id="11" name="Rectangle 10"/>
          <p:cNvSpPr/>
          <p:nvPr/>
        </p:nvSpPr>
        <p:spPr>
          <a:xfrm>
            <a:off x="1" y="6027549"/>
            <a:ext cx="9144000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o-RO" sz="2000" b="1" dirty="0" smtClean="0">
                <a:solidFill>
                  <a:srgbClr val="002060"/>
                </a:solidFill>
              </a:rPr>
              <a:t>geo-spatial.org</a:t>
            </a:r>
            <a:r>
              <a:rPr lang="ro-RO" sz="1600" b="1" dirty="0" smtClean="0">
                <a:solidFill>
                  <a:srgbClr val="002060"/>
                </a:solidFill>
              </a:rPr>
              <a:t> </a:t>
            </a:r>
            <a:r>
              <a:rPr lang="vi-VN" sz="1600" b="1" dirty="0" smtClean="0">
                <a:solidFill>
                  <a:schemeClr val="accent5">
                    <a:lumMod val="50000"/>
                  </a:schemeClr>
                </a:solidFill>
              </a:rPr>
              <a:t>un </a:t>
            </a:r>
            <a:r>
              <a:rPr lang="vi-VN" sz="1600" b="1" dirty="0">
                <a:solidFill>
                  <a:schemeClr val="accent5">
                    <a:lumMod val="50000"/>
                  </a:schemeClr>
                </a:solidFill>
              </a:rPr>
              <a:t>punct de referință pentru comunitatea </a:t>
            </a:r>
            <a:r>
              <a:rPr lang="vi-VN" sz="1600" b="1" dirty="0" smtClean="0">
                <a:solidFill>
                  <a:schemeClr val="accent5">
                    <a:lumMod val="50000"/>
                  </a:schemeClr>
                </a:solidFill>
              </a:rPr>
              <a:t>geospațială </a:t>
            </a:r>
            <a:r>
              <a:rPr lang="vi-VN" sz="1600" b="1" dirty="0">
                <a:solidFill>
                  <a:schemeClr val="accent5">
                    <a:lumMod val="50000"/>
                  </a:schemeClr>
                </a:solidFill>
              </a:rPr>
              <a:t>românească</a:t>
            </a:r>
            <a:endParaRPr lang="en-GB" sz="1600" dirty="0">
              <a:solidFill>
                <a:schemeClr val="accent5">
                  <a:lumMod val="50000"/>
                </a:schemeClr>
              </a:solidFill>
            </a:endParaRPr>
          </a:p>
        </p:txBody>
      </p:sp>
      <p:grpSp>
        <p:nvGrpSpPr>
          <p:cNvPr id="9" name="Group 8"/>
          <p:cNvGrpSpPr/>
          <p:nvPr/>
        </p:nvGrpSpPr>
        <p:grpSpPr>
          <a:xfrm>
            <a:off x="2428832" y="5863687"/>
            <a:ext cx="87409" cy="994859"/>
            <a:chOff x="4306818" y="3447130"/>
            <a:chExt cx="172476" cy="1963070"/>
          </a:xfrm>
        </p:grpSpPr>
        <p:sp>
          <p:nvSpPr>
            <p:cNvPr id="15" name="Rectangle 14"/>
            <p:cNvSpPr/>
            <p:nvPr/>
          </p:nvSpPr>
          <p:spPr>
            <a:xfrm>
              <a:off x="4325057" y="5047330"/>
              <a:ext cx="145137" cy="152400"/>
            </a:xfrm>
            <a:prstGeom prst="rect">
              <a:avLst/>
            </a:prstGeom>
            <a:solidFill>
              <a:schemeClr val="lt1">
                <a:alpha val="50000"/>
              </a:schemeClr>
            </a:solidFill>
            <a:ln>
              <a:noFill/>
            </a:ln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>
                <a:solidFill>
                  <a:schemeClr val="bg1"/>
                </a:solidFill>
              </a:endParaRPr>
            </a:p>
          </p:txBody>
        </p:sp>
        <p:sp>
          <p:nvSpPr>
            <p:cNvPr id="16" name="Rectangle 15"/>
            <p:cNvSpPr/>
            <p:nvPr/>
          </p:nvSpPr>
          <p:spPr>
            <a:xfrm>
              <a:off x="4310228" y="5199730"/>
              <a:ext cx="145137" cy="210470"/>
            </a:xfrm>
            <a:prstGeom prst="rect">
              <a:avLst/>
            </a:prstGeom>
            <a:solidFill>
              <a:schemeClr val="lt1">
                <a:alpha val="80000"/>
              </a:schemeClr>
            </a:solidFill>
            <a:ln>
              <a:noFill/>
            </a:ln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>
                <a:solidFill>
                  <a:schemeClr val="bg1"/>
                </a:solidFill>
              </a:endParaRPr>
            </a:p>
          </p:txBody>
        </p:sp>
        <p:sp>
          <p:nvSpPr>
            <p:cNvPr id="30" name="Rectangle 29"/>
            <p:cNvSpPr/>
            <p:nvPr/>
          </p:nvSpPr>
          <p:spPr>
            <a:xfrm>
              <a:off x="4306818" y="3599530"/>
              <a:ext cx="145137" cy="152400"/>
            </a:xfrm>
            <a:prstGeom prst="rect">
              <a:avLst/>
            </a:prstGeom>
            <a:solidFill>
              <a:schemeClr val="lt1">
                <a:alpha val="50000"/>
              </a:schemeClr>
            </a:solidFill>
            <a:ln>
              <a:noFill/>
            </a:ln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>
                <a:solidFill>
                  <a:schemeClr val="bg1"/>
                </a:solidFill>
              </a:endParaRPr>
            </a:p>
          </p:txBody>
        </p:sp>
        <p:sp>
          <p:nvSpPr>
            <p:cNvPr id="31" name="Rectangle 30"/>
            <p:cNvSpPr/>
            <p:nvPr/>
          </p:nvSpPr>
          <p:spPr>
            <a:xfrm>
              <a:off x="4334157" y="3447130"/>
              <a:ext cx="145137" cy="152400"/>
            </a:xfrm>
            <a:prstGeom prst="rect">
              <a:avLst/>
            </a:prstGeom>
            <a:solidFill>
              <a:schemeClr val="lt1">
                <a:alpha val="80000"/>
              </a:schemeClr>
            </a:solidFill>
            <a:ln>
              <a:noFill/>
            </a:ln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>
                <a:solidFill>
                  <a:schemeClr val="bg1"/>
                </a:solidFill>
              </a:endParaRPr>
            </a:p>
          </p:txBody>
        </p:sp>
      </p:grpSp>
      <p:sp>
        <p:nvSpPr>
          <p:cNvPr id="14" name="TextBox 13"/>
          <p:cNvSpPr txBox="1"/>
          <p:nvPr/>
        </p:nvSpPr>
        <p:spPr>
          <a:xfrm>
            <a:off x="0" y="-77843"/>
            <a:ext cx="9144000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endParaRPr lang="en-US" sz="1400" b="1" dirty="0" smtClean="0">
              <a:solidFill>
                <a:schemeClr val="accent1">
                  <a:lumMod val="75000"/>
                </a:schemeClr>
              </a:solidFill>
            </a:endParaRPr>
          </a:p>
          <a:p>
            <a:pPr algn="ctr"/>
            <a:r>
              <a:rPr lang="en-US" sz="1400" b="1" dirty="0" smtClean="0">
                <a:solidFill>
                  <a:schemeClr val="accent1">
                    <a:lumMod val="75000"/>
                  </a:schemeClr>
                </a:solidFill>
              </a:rPr>
              <a:t>“Soluții </a:t>
            </a:r>
            <a:r>
              <a:rPr lang="en-US" sz="1400" b="1" dirty="0" err="1" smtClean="0">
                <a:solidFill>
                  <a:schemeClr val="accent1">
                    <a:lumMod val="75000"/>
                  </a:schemeClr>
                </a:solidFill>
              </a:rPr>
              <a:t>libere</a:t>
            </a:r>
            <a:r>
              <a:rPr lang="en-US" sz="1400" b="1" dirty="0" smtClean="0">
                <a:solidFill>
                  <a:schemeClr val="accent1">
                    <a:lumMod val="75000"/>
                  </a:schemeClr>
                </a:solidFill>
              </a:rPr>
              <a:t> open source </a:t>
            </a:r>
            <a:r>
              <a:rPr lang="en-US" sz="1400" b="1" dirty="0" err="1" smtClean="0">
                <a:solidFill>
                  <a:schemeClr val="accent1">
                    <a:lumMod val="75000"/>
                  </a:schemeClr>
                </a:solidFill>
              </a:rPr>
              <a:t>pentru</a:t>
            </a:r>
            <a:r>
              <a:rPr lang="en-US" sz="1400" b="1" dirty="0" smtClean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US" sz="1400" b="1" dirty="0" err="1" smtClean="0">
                <a:solidFill>
                  <a:schemeClr val="accent1">
                    <a:lumMod val="75000"/>
                  </a:schemeClr>
                </a:solidFill>
              </a:rPr>
              <a:t>prelucrarea</a:t>
            </a:r>
            <a:r>
              <a:rPr lang="en-US" sz="1400" b="1" dirty="0" smtClean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US" sz="1400" b="1" dirty="0" err="1" smtClean="0">
                <a:solidFill>
                  <a:schemeClr val="accent1">
                    <a:lumMod val="75000"/>
                  </a:schemeClr>
                </a:solidFill>
              </a:rPr>
              <a:t>și</a:t>
            </a:r>
            <a:r>
              <a:rPr lang="en-US" sz="1400" b="1" dirty="0" smtClean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US" sz="1400" b="1" dirty="0" err="1" smtClean="0">
                <a:solidFill>
                  <a:schemeClr val="accent1">
                    <a:lumMod val="75000"/>
                  </a:schemeClr>
                </a:solidFill>
              </a:rPr>
              <a:t>reprezentarea</a:t>
            </a:r>
            <a:r>
              <a:rPr lang="en-US" sz="1400" b="1" dirty="0" smtClean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US" sz="1400" b="1" dirty="0" err="1" smtClean="0">
                <a:solidFill>
                  <a:schemeClr val="accent1">
                    <a:lumMod val="75000"/>
                  </a:schemeClr>
                </a:solidFill>
              </a:rPr>
              <a:t>datelor</a:t>
            </a:r>
            <a:r>
              <a:rPr lang="en-US" sz="1400" b="1" dirty="0" smtClean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US" sz="1400" b="1" dirty="0" err="1" smtClean="0">
                <a:solidFill>
                  <a:schemeClr val="accent1">
                    <a:lumMod val="75000"/>
                  </a:schemeClr>
                </a:solidFill>
              </a:rPr>
              <a:t>geospațiale</a:t>
            </a:r>
            <a:r>
              <a:rPr lang="en-US" sz="1400" b="1" dirty="0" smtClean="0">
                <a:solidFill>
                  <a:schemeClr val="accent1">
                    <a:lumMod val="75000"/>
                  </a:schemeClr>
                </a:solidFill>
              </a:rPr>
              <a:t>“</a:t>
            </a:r>
          </a:p>
          <a:p>
            <a:pPr algn="ctr"/>
            <a:r>
              <a:rPr lang="en-US" sz="1400" b="1" dirty="0" smtClean="0">
                <a:solidFill>
                  <a:schemeClr val="accent1">
                    <a:lumMod val="75000"/>
                  </a:schemeClr>
                </a:solidFill>
              </a:rPr>
              <a:t>15-16 </a:t>
            </a:r>
            <a:r>
              <a:rPr lang="en-US" sz="1400" b="1" dirty="0" err="1" smtClean="0">
                <a:solidFill>
                  <a:schemeClr val="accent1">
                    <a:lumMod val="75000"/>
                  </a:schemeClr>
                </a:solidFill>
              </a:rPr>
              <a:t>aprilie</a:t>
            </a:r>
            <a:r>
              <a:rPr lang="en-US" sz="1400" b="1" dirty="0" smtClean="0">
                <a:solidFill>
                  <a:schemeClr val="accent1">
                    <a:lumMod val="75000"/>
                  </a:schemeClr>
                </a:solidFill>
              </a:rPr>
              <a:t> 2016 - Cluj-Napoca</a:t>
            </a:r>
          </a:p>
          <a:p>
            <a:endParaRPr lang="en-US" dirty="0"/>
          </a:p>
        </p:txBody>
      </p:sp>
      <p:sp>
        <p:nvSpPr>
          <p:cNvPr id="18" name="TextBox 17"/>
          <p:cNvSpPr txBox="1"/>
          <p:nvPr/>
        </p:nvSpPr>
        <p:spPr>
          <a:xfrm>
            <a:off x="3223967" y="3191905"/>
            <a:ext cx="2362200" cy="264687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600" dirty="0" smtClean="0">
                <a:solidFill>
                  <a:schemeClr val="bg1"/>
                </a:solidFill>
                <a:latin typeface="Nanum Brush Script" pitchFamily="66" charset="-127"/>
                <a:ea typeface="Nanum Brush Script" pitchFamily="66" charset="-127"/>
              </a:rPr>
              <a:t>ani</a:t>
            </a:r>
            <a:endParaRPr lang="en-US" sz="6000" dirty="0">
              <a:solidFill>
                <a:schemeClr val="bg1"/>
              </a:solidFill>
              <a:latin typeface="Nanum Brush Script" pitchFamily="66" charset="-127"/>
              <a:ea typeface="Nanum Brush Script" pitchFamily="66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2171158182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4" name="Group 13"/>
          <p:cNvGrpSpPr/>
          <p:nvPr/>
        </p:nvGrpSpPr>
        <p:grpSpPr>
          <a:xfrm>
            <a:off x="805757" y="0"/>
            <a:ext cx="7532487" cy="1367584"/>
            <a:chOff x="802344" y="395936"/>
            <a:chExt cx="7532487" cy="1367584"/>
          </a:xfrm>
        </p:grpSpPr>
        <p:grpSp>
          <p:nvGrpSpPr>
            <p:cNvPr id="7" name="Group 6"/>
            <p:cNvGrpSpPr/>
            <p:nvPr/>
          </p:nvGrpSpPr>
          <p:grpSpPr>
            <a:xfrm>
              <a:off x="1949211" y="395936"/>
              <a:ext cx="5398864" cy="808346"/>
              <a:chOff x="1952624" y="1295400"/>
              <a:chExt cx="5398864" cy="808346"/>
            </a:xfrm>
          </p:grpSpPr>
          <p:sp>
            <p:nvSpPr>
              <p:cNvPr id="5" name="TextBox 4"/>
              <p:cNvSpPr txBox="1"/>
              <p:nvPr/>
            </p:nvSpPr>
            <p:spPr>
              <a:xfrm>
                <a:off x="2165453" y="1457415"/>
                <a:ext cx="5186035" cy="646331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ro-RO" sz="3600" b="1" dirty="0" smtClean="0">
                    <a:solidFill>
                      <a:schemeClr val="accent1">
                        <a:lumMod val="50000"/>
                      </a:schemeClr>
                    </a:solidFill>
                    <a:latin typeface="Arial" pitchFamily="34" charset="0"/>
                    <a:cs typeface="Arial" pitchFamily="34" charset="0"/>
                  </a:rPr>
                  <a:t>ce este geo-spatial.org</a:t>
                </a:r>
                <a:endParaRPr lang="en-GB" sz="3600" b="1" dirty="0">
                  <a:solidFill>
                    <a:schemeClr val="accent1">
                      <a:lumMod val="50000"/>
                    </a:schemeClr>
                  </a:solidFill>
                  <a:latin typeface="Arial" pitchFamily="34" charset="0"/>
                  <a:cs typeface="Arial" pitchFamily="34" charset="0"/>
                </a:endParaRPr>
              </a:p>
            </p:txBody>
          </p:sp>
          <p:sp>
            <p:nvSpPr>
              <p:cNvPr id="6" name="Rectangle 5"/>
              <p:cNvSpPr/>
              <p:nvPr/>
            </p:nvSpPr>
            <p:spPr>
              <a:xfrm>
                <a:off x="1952624" y="1295400"/>
                <a:ext cx="5398863" cy="533400"/>
              </a:xfrm>
              <a:prstGeom prst="rect">
                <a:avLst/>
              </a:prstGeom>
              <a:solidFill>
                <a:schemeClr val="lt1">
                  <a:alpha val="48000"/>
                </a:schemeClr>
              </a:solidFill>
              <a:ln>
                <a:noFill/>
              </a:ln>
            </p:spPr>
            <p:style>
              <a:lnRef idx="2">
                <a:schemeClr val="dk1"/>
              </a:lnRef>
              <a:fillRef idx="1">
                <a:schemeClr val="lt1"/>
              </a:fillRef>
              <a:effectRef idx="0">
                <a:schemeClr val="dk1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</p:grpSp>
        <p:grpSp>
          <p:nvGrpSpPr>
            <p:cNvPr id="8" name="Group 7"/>
            <p:cNvGrpSpPr/>
            <p:nvPr/>
          </p:nvGrpSpPr>
          <p:grpSpPr>
            <a:xfrm rot="16200000">
              <a:off x="4228900" y="-2342411"/>
              <a:ext cx="679375" cy="7532487"/>
              <a:chOff x="1117263" y="1121034"/>
              <a:chExt cx="171817" cy="1905000"/>
            </a:xfrm>
          </p:grpSpPr>
          <p:cxnSp>
            <p:nvCxnSpPr>
              <p:cNvPr id="9" name="Straight Connector 8"/>
              <p:cNvCxnSpPr/>
              <p:nvPr/>
            </p:nvCxnSpPr>
            <p:spPr>
              <a:xfrm>
                <a:off x="1189833" y="1121034"/>
                <a:ext cx="0" cy="190500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10" name="Rectangle 9"/>
              <p:cNvSpPr/>
              <p:nvPr/>
            </p:nvSpPr>
            <p:spPr>
              <a:xfrm>
                <a:off x="1117264" y="1121034"/>
                <a:ext cx="145137" cy="152400"/>
              </a:xfrm>
              <a:prstGeom prst="rect">
                <a:avLst/>
              </a:prstGeom>
              <a:solidFill>
                <a:schemeClr val="lt1">
                  <a:alpha val="80000"/>
                </a:schemeClr>
              </a:solidFill>
              <a:ln>
                <a:noFill/>
              </a:ln>
            </p:spPr>
            <p:style>
              <a:lnRef idx="2">
                <a:schemeClr val="dk1"/>
              </a:lnRef>
              <a:fillRef idx="1">
                <a:schemeClr val="lt1"/>
              </a:fillRef>
              <a:effectRef idx="0">
                <a:schemeClr val="dk1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algn="ctr"/>
                <a:endParaRPr lang="en-GB">
                  <a:solidFill>
                    <a:schemeClr val="bg1"/>
                  </a:solidFill>
                </a:endParaRPr>
              </a:p>
            </p:txBody>
          </p:sp>
          <p:sp>
            <p:nvSpPr>
              <p:cNvPr id="11" name="Rectangle 10"/>
              <p:cNvSpPr/>
              <p:nvPr/>
            </p:nvSpPr>
            <p:spPr>
              <a:xfrm>
                <a:off x="1117264" y="1273434"/>
                <a:ext cx="145137" cy="152400"/>
              </a:xfrm>
              <a:prstGeom prst="rect">
                <a:avLst/>
              </a:prstGeom>
              <a:solidFill>
                <a:schemeClr val="lt1">
                  <a:alpha val="50000"/>
                </a:schemeClr>
              </a:solidFill>
              <a:ln>
                <a:noFill/>
              </a:ln>
            </p:spPr>
            <p:style>
              <a:lnRef idx="2">
                <a:schemeClr val="dk1"/>
              </a:lnRef>
              <a:fillRef idx="1">
                <a:schemeClr val="lt1"/>
              </a:fillRef>
              <a:effectRef idx="0">
                <a:schemeClr val="dk1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algn="ctr"/>
                <a:endParaRPr lang="en-GB">
                  <a:solidFill>
                    <a:schemeClr val="bg1"/>
                  </a:solidFill>
                </a:endParaRPr>
              </a:p>
            </p:txBody>
          </p:sp>
          <p:sp>
            <p:nvSpPr>
              <p:cNvPr id="12" name="Rectangle 11"/>
              <p:cNvSpPr/>
              <p:nvPr/>
            </p:nvSpPr>
            <p:spPr>
              <a:xfrm>
                <a:off x="1117263" y="2721234"/>
                <a:ext cx="145137" cy="152400"/>
              </a:xfrm>
              <a:prstGeom prst="rect">
                <a:avLst/>
              </a:prstGeom>
              <a:solidFill>
                <a:schemeClr val="lt1">
                  <a:alpha val="50000"/>
                </a:schemeClr>
              </a:solidFill>
              <a:ln>
                <a:noFill/>
              </a:ln>
            </p:spPr>
            <p:style>
              <a:lnRef idx="2">
                <a:schemeClr val="dk1"/>
              </a:lnRef>
              <a:fillRef idx="1">
                <a:schemeClr val="lt1"/>
              </a:fillRef>
              <a:effectRef idx="0">
                <a:schemeClr val="dk1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algn="ctr"/>
                <a:endParaRPr lang="en-GB">
                  <a:solidFill>
                    <a:schemeClr val="bg1"/>
                  </a:solidFill>
                </a:endParaRPr>
              </a:p>
            </p:txBody>
          </p:sp>
          <p:sp>
            <p:nvSpPr>
              <p:cNvPr id="13" name="Rectangle 12"/>
              <p:cNvSpPr/>
              <p:nvPr/>
            </p:nvSpPr>
            <p:spPr>
              <a:xfrm>
                <a:off x="1143943" y="2873634"/>
                <a:ext cx="145137" cy="152400"/>
              </a:xfrm>
              <a:prstGeom prst="rect">
                <a:avLst/>
              </a:prstGeom>
              <a:solidFill>
                <a:schemeClr val="lt1">
                  <a:alpha val="80000"/>
                </a:schemeClr>
              </a:solidFill>
              <a:ln>
                <a:noFill/>
              </a:ln>
            </p:spPr>
            <p:style>
              <a:lnRef idx="2">
                <a:schemeClr val="dk1"/>
              </a:lnRef>
              <a:fillRef idx="1">
                <a:schemeClr val="lt1"/>
              </a:fillRef>
              <a:effectRef idx="0">
                <a:schemeClr val="dk1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algn="ctr"/>
                <a:endParaRPr lang="en-GB">
                  <a:solidFill>
                    <a:schemeClr val="bg1"/>
                  </a:solidFill>
                </a:endParaRPr>
              </a:p>
            </p:txBody>
          </p:sp>
        </p:grpSp>
      </p:grpSp>
      <p:sp>
        <p:nvSpPr>
          <p:cNvPr id="16" name="Text Placeholder 2"/>
          <p:cNvSpPr txBox="1">
            <a:spLocks/>
          </p:cNvSpPr>
          <p:nvPr/>
        </p:nvSpPr>
        <p:spPr>
          <a:xfrm>
            <a:off x="2286000" y="2042837"/>
            <a:ext cx="6248400" cy="438444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defPPr marL="432000" lvl="0" indent="-324000">
              <a:spcBef>
                <a:spcPts val="0"/>
              </a:spcBef>
              <a:spcAft>
                <a:spcPts val="1417"/>
              </a:spcAft>
              <a:buSzPct val="45000"/>
              <a:buFont typeface="StarSymbol"/>
              <a:buNone/>
              <a:defRPr lang="en-US" sz="3200" b="0" i="0" u="none" strike="noStrike" kern="1200" cap="none">
                <a:ln>
                  <a:noFill/>
                </a:ln>
                <a:latin typeface="Century Schoolbook" pitchFamily="18"/>
                <a:ea typeface="SimSun" pitchFamily="2"/>
                <a:cs typeface="Lucida Sans" pitchFamily="2"/>
              </a:defRPr>
            </a:defPPr>
            <a:lvl1pPr marL="432000" lvl="0" indent="-324000" algn="l" defTabSz="914400" rtl="0" eaLnBrk="1" latinLnBrk="0" hangingPunct="1">
              <a:spcBef>
                <a:spcPts val="0"/>
              </a:spcBef>
              <a:spcAft>
                <a:spcPts val="1417"/>
              </a:spcAft>
              <a:buSzPct val="45000"/>
              <a:buFont typeface="StarSymbol"/>
              <a:buChar char="●"/>
              <a:defRPr lang="en-US" sz="3200" b="0" i="0" u="none" strike="noStrike" kern="1200" cap="none">
                <a:ln>
                  <a:noFill/>
                </a:ln>
                <a:solidFill>
                  <a:schemeClr val="tx1"/>
                </a:solidFill>
                <a:latin typeface="Century Schoolbook" pitchFamily="18"/>
                <a:ea typeface="SimSun" pitchFamily="2"/>
                <a:cs typeface="Lucida Sans" pitchFamily="2"/>
              </a:defRPr>
            </a:lvl1pPr>
            <a:lvl2pPr marL="864000" lvl="1" indent="-324000" algn="l" defTabSz="914400" rtl="0" eaLnBrk="1" latinLnBrk="0" hangingPunct="1">
              <a:spcBef>
                <a:spcPts val="0"/>
              </a:spcBef>
              <a:spcAft>
                <a:spcPts val="1134"/>
              </a:spcAft>
              <a:buSzPct val="75000"/>
              <a:buFont typeface="StarSymbol"/>
              <a:buChar char="–"/>
              <a:defRPr lang="en-US" sz="2800" b="0" i="0" u="none" strike="noStrike" kern="1200" cap="none">
                <a:ln>
                  <a:noFill/>
                </a:ln>
                <a:solidFill>
                  <a:schemeClr val="tx1"/>
                </a:solidFill>
                <a:latin typeface="Century Schoolbook" pitchFamily="18"/>
                <a:ea typeface="SimSun" pitchFamily="2"/>
                <a:cs typeface="Lucida Sans" pitchFamily="2"/>
              </a:defRPr>
            </a:lvl2pPr>
            <a:lvl3pPr marL="1295999" lvl="2" indent="-288000" algn="l" defTabSz="914400" rtl="0" eaLnBrk="1" latinLnBrk="0" hangingPunct="1">
              <a:spcBef>
                <a:spcPts val="0"/>
              </a:spcBef>
              <a:spcAft>
                <a:spcPts val="850"/>
              </a:spcAft>
              <a:buSzPct val="45000"/>
              <a:buFont typeface="StarSymbol"/>
              <a:buChar char="●"/>
              <a:defRPr lang="en-US" sz="2400" b="0" i="0" u="none" strike="noStrike" kern="1200" cap="none">
                <a:ln>
                  <a:noFill/>
                </a:ln>
                <a:solidFill>
                  <a:schemeClr val="tx1"/>
                </a:solidFill>
                <a:latin typeface="Century Schoolbook" pitchFamily="18"/>
                <a:ea typeface="SimSun" pitchFamily="2"/>
                <a:cs typeface="Lucida Sans" pitchFamily="2"/>
              </a:defRPr>
            </a:lvl3pPr>
            <a:lvl4pPr marL="1728000" lvl="3" indent="-216000" algn="l" defTabSz="914400" rtl="0" eaLnBrk="1" latinLnBrk="0" hangingPunct="1">
              <a:spcBef>
                <a:spcPts val="0"/>
              </a:spcBef>
              <a:spcAft>
                <a:spcPts val="567"/>
              </a:spcAft>
              <a:buSzPct val="75000"/>
              <a:buFont typeface="StarSymbol"/>
              <a:buChar char="–"/>
              <a:defRPr lang="en-US" sz="2000" b="0" i="0" u="none" strike="noStrike" kern="1200" cap="none">
                <a:ln>
                  <a:noFill/>
                </a:ln>
                <a:solidFill>
                  <a:schemeClr val="tx1"/>
                </a:solidFill>
                <a:latin typeface="Century Schoolbook" pitchFamily="18"/>
                <a:ea typeface="SimSun" pitchFamily="2"/>
                <a:cs typeface="Lucida Sans" pitchFamily="2"/>
              </a:defRPr>
            </a:lvl4pPr>
            <a:lvl5pPr marL="2160000" lvl="4" indent="-216000" algn="l" defTabSz="914400" rtl="0" eaLnBrk="1" latinLnBrk="0" hangingPunct="1">
              <a:spcBef>
                <a:spcPts val="0"/>
              </a:spcBef>
              <a:spcAft>
                <a:spcPts val="283"/>
              </a:spcAft>
              <a:buSzPct val="45000"/>
              <a:buFont typeface="StarSymbol"/>
              <a:buChar char="●"/>
              <a:defRPr lang="en-US" sz="2000" b="0" i="0" u="none" strike="noStrike" kern="1200" cap="none">
                <a:ln>
                  <a:noFill/>
                </a:ln>
                <a:solidFill>
                  <a:schemeClr val="tx1"/>
                </a:solidFill>
                <a:latin typeface="Century Schoolbook" pitchFamily="18"/>
                <a:ea typeface="SimSun" pitchFamily="2"/>
                <a:cs typeface="Lucida Sans" pitchFamily="2"/>
              </a:defRPr>
            </a:lvl5pPr>
            <a:lvl6pPr marL="2592000" lvl="5" indent="-216000" algn="l" defTabSz="914400" rtl="0" eaLnBrk="1" latinLnBrk="0" hangingPunct="1">
              <a:spcBef>
                <a:spcPts val="0"/>
              </a:spcBef>
              <a:spcAft>
                <a:spcPts val="283"/>
              </a:spcAft>
              <a:buSzPct val="45000"/>
              <a:buFont typeface="StarSymbol"/>
              <a:buChar char="●"/>
              <a:defRPr lang="en-US" sz="2000" b="0" i="0" u="none" strike="noStrike" kern="1200" cap="none">
                <a:ln>
                  <a:noFill/>
                </a:ln>
                <a:solidFill>
                  <a:schemeClr val="tx1"/>
                </a:solidFill>
                <a:latin typeface="Century Schoolbook" pitchFamily="18"/>
                <a:ea typeface="SimSun" pitchFamily="2"/>
                <a:cs typeface="Lucida Sans" pitchFamily="2"/>
              </a:defRPr>
            </a:lvl6pPr>
            <a:lvl7pPr marL="3024000" lvl="6" indent="-216000" algn="l" defTabSz="914400" rtl="0" eaLnBrk="1" latinLnBrk="0" hangingPunct="1">
              <a:spcBef>
                <a:spcPts val="0"/>
              </a:spcBef>
              <a:spcAft>
                <a:spcPts val="283"/>
              </a:spcAft>
              <a:buSzPct val="45000"/>
              <a:buFont typeface="StarSymbol"/>
              <a:buChar char="●"/>
              <a:defRPr lang="en-US" sz="2000" b="0" i="0" u="none" strike="noStrike" kern="1200" cap="none">
                <a:ln>
                  <a:noFill/>
                </a:ln>
                <a:solidFill>
                  <a:schemeClr val="tx1"/>
                </a:solidFill>
                <a:latin typeface="Century Schoolbook" pitchFamily="18"/>
                <a:ea typeface="SimSun" pitchFamily="2"/>
                <a:cs typeface="Lucida Sans" pitchFamily="2"/>
              </a:defRPr>
            </a:lvl7pPr>
            <a:lvl8pPr marL="3456000" lvl="7" indent="-216000" algn="l" defTabSz="914400" rtl="0" eaLnBrk="1" latinLnBrk="0" hangingPunct="1">
              <a:spcBef>
                <a:spcPts val="0"/>
              </a:spcBef>
              <a:spcAft>
                <a:spcPts val="283"/>
              </a:spcAft>
              <a:buSzPct val="45000"/>
              <a:buFont typeface="StarSymbol"/>
              <a:buChar char="●"/>
              <a:defRPr lang="en-US" sz="2000" b="0" i="0" u="none" strike="noStrike" kern="1200" cap="none">
                <a:ln>
                  <a:noFill/>
                </a:ln>
                <a:solidFill>
                  <a:schemeClr val="tx1"/>
                </a:solidFill>
                <a:latin typeface="Century Schoolbook" pitchFamily="18"/>
                <a:ea typeface="SimSun" pitchFamily="2"/>
                <a:cs typeface="Lucida Sans" pitchFamily="2"/>
              </a:defRPr>
            </a:lvl8pPr>
            <a:lvl9pPr marL="3887999" lvl="8" indent="-216000" algn="l" defTabSz="914400" rtl="0" eaLnBrk="1" latinLnBrk="0" hangingPunct="1">
              <a:spcBef>
                <a:spcPts val="0"/>
              </a:spcBef>
              <a:spcAft>
                <a:spcPts val="283"/>
              </a:spcAft>
              <a:buSzPct val="45000"/>
              <a:buFont typeface="StarSymbol"/>
              <a:buChar char="●"/>
              <a:defRPr lang="en-US" sz="2000" b="0" i="0" u="none" strike="noStrike" kern="1200" cap="none">
                <a:ln>
                  <a:noFill/>
                </a:ln>
                <a:solidFill>
                  <a:schemeClr val="tx1"/>
                </a:solidFill>
                <a:latin typeface="Century Schoolbook" pitchFamily="18"/>
                <a:ea typeface="SimSun" pitchFamily="2"/>
                <a:cs typeface="Lucida Sans" pitchFamily="2"/>
              </a:defRPr>
            </a:lvl9pPr>
          </a:lstStyle>
          <a:p>
            <a:pPr algn="just">
              <a:buFont typeface="StarSymbol"/>
              <a:buNone/>
            </a:pPr>
            <a:r>
              <a:rPr lang="vi-VN" sz="1800" dirty="0" smtClean="0"/>
              <a:t>O </a:t>
            </a:r>
            <a:r>
              <a:rPr lang="en-US" sz="1800" dirty="0" smtClean="0"/>
              <a:t>    </a:t>
            </a:r>
            <a:r>
              <a:rPr lang="vi-VN" sz="1800" dirty="0" smtClean="0"/>
              <a:t> </a:t>
            </a:r>
            <a:r>
              <a:rPr lang="en-US" sz="1800" dirty="0" smtClean="0"/>
              <a:t>  </a:t>
            </a:r>
            <a:r>
              <a:rPr lang="ro-RO" sz="1800" dirty="0" smtClean="0"/>
              <a:t>    </a:t>
            </a:r>
            <a:r>
              <a:rPr lang="vi-VN" sz="1800" dirty="0" smtClean="0"/>
              <a:t>comunitate de oameni pasionați de </a:t>
            </a:r>
            <a:r>
              <a:rPr lang="en-US" sz="1800" dirty="0" smtClean="0"/>
              <a:t>GI</a:t>
            </a:r>
            <a:endParaRPr lang="vi-VN" sz="1800" dirty="0" smtClean="0"/>
          </a:p>
          <a:p>
            <a:pPr algn="just">
              <a:buFont typeface="StarSymbol"/>
              <a:buNone/>
            </a:pPr>
            <a:r>
              <a:rPr lang="vi-VN" sz="2000" dirty="0" smtClean="0"/>
              <a:t>Promovează adoptarea soluțiilor software libere open source, neignorîndu-le însă nici pe cele proprietare (comerciale sau freeware).</a:t>
            </a:r>
          </a:p>
          <a:p>
            <a:pPr>
              <a:buFont typeface="StarSymbol"/>
              <a:buNone/>
            </a:pPr>
            <a:r>
              <a:rPr lang="vi-VN" sz="2000" dirty="0" smtClean="0"/>
              <a:t>Militează pentru democratizarea accesului la datele geografice și propune harta ca instrument universal de comunicare și înregistrare a relațiilor dintre componentele sociale (științifice, politice, culturale, religioase, economice) și dimensiunea lor geospațială.</a:t>
            </a:r>
          </a:p>
          <a:p>
            <a:pPr algn="just">
              <a:buFont typeface="StarSymbol"/>
              <a:buNone/>
            </a:pPr>
            <a:endParaRPr lang="vi-VN" dirty="0"/>
          </a:p>
        </p:txBody>
      </p:sp>
      <p:sp>
        <p:nvSpPr>
          <p:cNvPr id="17" name="Text Placeholder 2"/>
          <p:cNvSpPr txBox="1">
            <a:spLocks/>
          </p:cNvSpPr>
          <p:nvPr/>
        </p:nvSpPr>
        <p:spPr>
          <a:xfrm>
            <a:off x="2590800" y="2042837"/>
            <a:ext cx="1066800" cy="45110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defPPr marL="432000" lvl="0" indent="-324000">
              <a:spcBef>
                <a:spcPts val="0"/>
              </a:spcBef>
              <a:spcAft>
                <a:spcPts val="1417"/>
              </a:spcAft>
              <a:buSzPct val="45000"/>
              <a:buFont typeface="StarSymbol"/>
              <a:buNone/>
              <a:defRPr lang="en-US" sz="3200" b="0" i="0" u="none" strike="noStrike" kern="1200" cap="none">
                <a:ln>
                  <a:noFill/>
                </a:ln>
                <a:latin typeface="Century Schoolbook" pitchFamily="18"/>
                <a:ea typeface="SimSun" pitchFamily="2"/>
                <a:cs typeface="Lucida Sans" pitchFamily="2"/>
              </a:defRPr>
            </a:defPPr>
            <a:lvl1pPr marL="432000" lvl="0" indent="-324000" algn="l" defTabSz="914400" rtl="0" eaLnBrk="1" latinLnBrk="0" hangingPunct="1">
              <a:spcBef>
                <a:spcPts val="0"/>
              </a:spcBef>
              <a:spcAft>
                <a:spcPts val="1417"/>
              </a:spcAft>
              <a:buSzPct val="45000"/>
              <a:buFont typeface="StarSymbol"/>
              <a:buChar char="●"/>
              <a:defRPr lang="en-US" sz="3200" b="0" i="0" u="none" strike="noStrike" kern="1200" cap="none">
                <a:ln>
                  <a:noFill/>
                </a:ln>
                <a:solidFill>
                  <a:schemeClr val="tx1"/>
                </a:solidFill>
                <a:latin typeface="Century Schoolbook" pitchFamily="18"/>
                <a:ea typeface="SimSun" pitchFamily="2"/>
                <a:cs typeface="Lucida Sans" pitchFamily="2"/>
              </a:defRPr>
            </a:lvl1pPr>
            <a:lvl2pPr marL="864000" lvl="1" indent="-324000" algn="l" defTabSz="914400" rtl="0" eaLnBrk="1" latinLnBrk="0" hangingPunct="1">
              <a:spcBef>
                <a:spcPts val="0"/>
              </a:spcBef>
              <a:spcAft>
                <a:spcPts val="1134"/>
              </a:spcAft>
              <a:buSzPct val="75000"/>
              <a:buFont typeface="StarSymbol"/>
              <a:buChar char="–"/>
              <a:defRPr lang="en-US" sz="2800" b="0" i="0" u="none" strike="noStrike" kern="1200" cap="none">
                <a:ln>
                  <a:noFill/>
                </a:ln>
                <a:solidFill>
                  <a:schemeClr val="tx1"/>
                </a:solidFill>
                <a:latin typeface="Century Schoolbook" pitchFamily="18"/>
                <a:ea typeface="SimSun" pitchFamily="2"/>
                <a:cs typeface="Lucida Sans" pitchFamily="2"/>
              </a:defRPr>
            </a:lvl2pPr>
            <a:lvl3pPr marL="1295999" lvl="2" indent="-288000" algn="l" defTabSz="914400" rtl="0" eaLnBrk="1" latinLnBrk="0" hangingPunct="1">
              <a:spcBef>
                <a:spcPts val="0"/>
              </a:spcBef>
              <a:spcAft>
                <a:spcPts val="850"/>
              </a:spcAft>
              <a:buSzPct val="45000"/>
              <a:buFont typeface="StarSymbol"/>
              <a:buChar char="●"/>
              <a:defRPr lang="en-US" sz="2400" b="0" i="0" u="none" strike="noStrike" kern="1200" cap="none">
                <a:ln>
                  <a:noFill/>
                </a:ln>
                <a:solidFill>
                  <a:schemeClr val="tx1"/>
                </a:solidFill>
                <a:latin typeface="Century Schoolbook" pitchFamily="18"/>
                <a:ea typeface="SimSun" pitchFamily="2"/>
                <a:cs typeface="Lucida Sans" pitchFamily="2"/>
              </a:defRPr>
            </a:lvl3pPr>
            <a:lvl4pPr marL="1728000" lvl="3" indent="-216000" algn="l" defTabSz="914400" rtl="0" eaLnBrk="1" latinLnBrk="0" hangingPunct="1">
              <a:spcBef>
                <a:spcPts val="0"/>
              </a:spcBef>
              <a:spcAft>
                <a:spcPts val="567"/>
              </a:spcAft>
              <a:buSzPct val="75000"/>
              <a:buFont typeface="StarSymbol"/>
              <a:buChar char="–"/>
              <a:defRPr lang="en-US" sz="2000" b="0" i="0" u="none" strike="noStrike" kern="1200" cap="none">
                <a:ln>
                  <a:noFill/>
                </a:ln>
                <a:solidFill>
                  <a:schemeClr val="tx1"/>
                </a:solidFill>
                <a:latin typeface="Century Schoolbook" pitchFamily="18"/>
                <a:ea typeface="SimSun" pitchFamily="2"/>
                <a:cs typeface="Lucida Sans" pitchFamily="2"/>
              </a:defRPr>
            </a:lvl4pPr>
            <a:lvl5pPr marL="2160000" lvl="4" indent="-216000" algn="l" defTabSz="914400" rtl="0" eaLnBrk="1" latinLnBrk="0" hangingPunct="1">
              <a:spcBef>
                <a:spcPts val="0"/>
              </a:spcBef>
              <a:spcAft>
                <a:spcPts val="283"/>
              </a:spcAft>
              <a:buSzPct val="45000"/>
              <a:buFont typeface="StarSymbol"/>
              <a:buChar char="●"/>
              <a:defRPr lang="en-US" sz="2000" b="0" i="0" u="none" strike="noStrike" kern="1200" cap="none">
                <a:ln>
                  <a:noFill/>
                </a:ln>
                <a:solidFill>
                  <a:schemeClr val="tx1"/>
                </a:solidFill>
                <a:latin typeface="Century Schoolbook" pitchFamily="18"/>
                <a:ea typeface="SimSun" pitchFamily="2"/>
                <a:cs typeface="Lucida Sans" pitchFamily="2"/>
              </a:defRPr>
            </a:lvl5pPr>
            <a:lvl6pPr marL="2592000" lvl="5" indent="-216000" algn="l" defTabSz="914400" rtl="0" eaLnBrk="1" latinLnBrk="0" hangingPunct="1">
              <a:spcBef>
                <a:spcPts val="0"/>
              </a:spcBef>
              <a:spcAft>
                <a:spcPts val="283"/>
              </a:spcAft>
              <a:buSzPct val="45000"/>
              <a:buFont typeface="StarSymbol"/>
              <a:buChar char="●"/>
              <a:defRPr lang="en-US" sz="2000" b="0" i="0" u="none" strike="noStrike" kern="1200" cap="none">
                <a:ln>
                  <a:noFill/>
                </a:ln>
                <a:solidFill>
                  <a:schemeClr val="tx1"/>
                </a:solidFill>
                <a:latin typeface="Century Schoolbook" pitchFamily="18"/>
                <a:ea typeface="SimSun" pitchFamily="2"/>
                <a:cs typeface="Lucida Sans" pitchFamily="2"/>
              </a:defRPr>
            </a:lvl6pPr>
            <a:lvl7pPr marL="3024000" lvl="6" indent="-216000" algn="l" defTabSz="914400" rtl="0" eaLnBrk="1" latinLnBrk="0" hangingPunct="1">
              <a:spcBef>
                <a:spcPts val="0"/>
              </a:spcBef>
              <a:spcAft>
                <a:spcPts val="283"/>
              </a:spcAft>
              <a:buSzPct val="45000"/>
              <a:buFont typeface="StarSymbol"/>
              <a:buChar char="●"/>
              <a:defRPr lang="en-US" sz="2000" b="0" i="0" u="none" strike="noStrike" kern="1200" cap="none">
                <a:ln>
                  <a:noFill/>
                </a:ln>
                <a:solidFill>
                  <a:schemeClr val="tx1"/>
                </a:solidFill>
                <a:latin typeface="Century Schoolbook" pitchFamily="18"/>
                <a:ea typeface="SimSun" pitchFamily="2"/>
                <a:cs typeface="Lucida Sans" pitchFamily="2"/>
              </a:defRPr>
            </a:lvl7pPr>
            <a:lvl8pPr marL="3456000" lvl="7" indent="-216000" algn="l" defTabSz="914400" rtl="0" eaLnBrk="1" latinLnBrk="0" hangingPunct="1">
              <a:spcBef>
                <a:spcPts val="0"/>
              </a:spcBef>
              <a:spcAft>
                <a:spcPts val="283"/>
              </a:spcAft>
              <a:buSzPct val="45000"/>
              <a:buFont typeface="StarSymbol"/>
              <a:buChar char="●"/>
              <a:defRPr lang="en-US" sz="2000" b="0" i="0" u="none" strike="noStrike" kern="1200" cap="none">
                <a:ln>
                  <a:noFill/>
                </a:ln>
                <a:solidFill>
                  <a:schemeClr val="tx1"/>
                </a:solidFill>
                <a:latin typeface="Century Schoolbook" pitchFamily="18"/>
                <a:ea typeface="SimSun" pitchFamily="2"/>
                <a:cs typeface="Lucida Sans" pitchFamily="2"/>
              </a:defRPr>
            </a:lvl8pPr>
            <a:lvl9pPr marL="3887999" lvl="8" indent="-216000" algn="l" defTabSz="914400" rtl="0" eaLnBrk="1" latinLnBrk="0" hangingPunct="1">
              <a:spcBef>
                <a:spcPts val="0"/>
              </a:spcBef>
              <a:spcAft>
                <a:spcPts val="283"/>
              </a:spcAft>
              <a:buSzPct val="45000"/>
              <a:buFont typeface="StarSymbol"/>
              <a:buChar char="●"/>
              <a:defRPr lang="en-US" sz="2000" b="0" i="0" u="none" strike="noStrike" kern="1200" cap="none">
                <a:ln>
                  <a:noFill/>
                </a:ln>
                <a:solidFill>
                  <a:schemeClr val="tx1"/>
                </a:solidFill>
                <a:latin typeface="Century Schoolbook" pitchFamily="18"/>
                <a:ea typeface="SimSun" pitchFamily="2"/>
                <a:cs typeface="Lucida Sans" pitchFamily="2"/>
              </a:defRPr>
            </a:lvl9pPr>
          </a:lstStyle>
          <a:p>
            <a:pPr algn="just">
              <a:buFont typeface="StarSymbol"/>
              <a:buNone/>
            </a:pPr>
            <a:r>
              <a:rPr lang="en-US" sz="1800" b="1" dirty="0" err="1" smtClean="0"/>
              <a:t>mic</a:t>
            </a:r>
            <a:r>
              <a:rPr lang="ro-RO" sz="1800" b="1" dirty="0"/>
              <a:t>ă</a:t>
            </a:r>
            <a:endParaRPr lang="vi-VN" b="1" dirty="0"/>
          </a:p>
        </p:txBody>
      </p:sp>
      <p:sp>
        <p:nvSpPr>
          <p:cNvPr id="18" name="Text Placeholder 2"/>
          <p:cNvSpPr txBox="1">
            <a:spLocks/>
          </p:cNvSpPr>
          <p:nvPr/>
        </p:nvSpPr>
        <p:spPr>
          <a:xfrm>
            <a:off x="2763794" y="1364202"/>
            <a:ext cx="3179806" cy="755904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defPPr marL="432000" lvl="0" indent="-324000">
              <a:spcBef>
                <a:spcPts val="0"/>
              </a:spcBef>
              <a:spcAft>
                <a:spcPts val="1417"/>
              </a:spcAft>
              <a:buSzPct val="45000"/>
              <a:buFont typeface="StarSymbol"/>
              <a:buNone/>
              <a:defRPr lang="en-US" sz="3200" b="0" i="0" u="none" strike="noStrike" kern="1200" cap="none">
                <a:ln>
                  <a:noFill/>
                </a:ln>
                <a:latin typeface="Century Schoolbook" pitchFamily="18"/>
                <a:ea typeface="SimSun" pitchFamily="2"/>
                <a:cs typeface="Lucida Sans" pitchFamily="2"/>
              </a:defRPr>
            </a:defPPr>
            <a:lvl1pPr marL="432000" lvl="0" indent="-324000" algn="l" defTabSz="914400" rtl="0" eaLnBrk="1" latinLnBrk="0" hangingPunct="1">
              <a:spcBef>
                <a:spcPts val="0"/>
              </a:spcBef>
              <a:spcAft>
                <a:spcPts val="1417"/>
              </a:spcAft>
              <a:buSzPct val="45000"/>
              <a:buFont typeface="StarSymbol"/>
              <a:buChar char="●"/>
              <a:defRPr lang="en-US" sz="3200" b="0" i="0" u="none" strike="noStrike" kern="1200" cap="none">
                <a:ln>
                  <a:noFill/>
                </a:ln>
                <a:solidFill>
                  <a:schemeClr val="tx1"/>
                </a:solidFill>
                <a:latin typeface="Century Schoolbook" pitchFamily="18"/>
                <a:ea typeface="SimSun" pitchFamily="2"/>
                <a:cs typeface="Lucida Sans" pitchFamily="2"/>
              </a:defRPr>
            </a:lvl1pPr>
            <a:lvl2pPr marL="864000" lvl="1" indent="-324000" algn="l" defTabSz="914400" rtl="0" eaLnBrk="1" latinLnBrk="0" hangingPunct="1">
              <a:spcBef>
                <a:spcPts val="0"/>
              </a:spcBef>
              <a:spcAft>
                <a:spcPts val="1134"/>
              </a:spcAft>
              <a:buSzPct val="75000"/>
              <a:buFont typeface="StarSymbol"/>
              <a:buChar char="–"/>
              <a:defRPr lang="en-US" sz="2800" b="0" i="0" u="none" strike="noStrike" kern="1200" cap="none">
                <a:ln>
                  <a:noFill/>
                </a:ln>
                <a:solidFill>
                  <a:schemeClr val="tx1"/>
                </a:solidFill>
                <a:latin typeface="Century Schoolbook" pitchFamily="18"/>
                <a:ea typeface="SimSun" pitchFamily="2"/>
                <a:cs typeface="Lucida Sans" pitchFamily="2"/>
              </a:defRPr>
            </a:lvl2pPr>
            <a:lvl3pPr marL="1295999" lvl="2" indent="-288000" algn="l" defTabSz="914400" rtl="0" eaLnBrk="1" latinLnBrk="0" hangingPunct="1">
              <a:spcBef>
                <a:spcPts val="0"/>
              </a:spcBef>
              <a:spcAft>
                <a:spcPts val="850"/>
              </a:spcAft>
              <a:buSzPct val="45000"/>
              <a:buFont typeface="StarSymbol"/>
              <a:buChar char="●"/>
              <a:defRPr lang="en-US" sz="2400" b="0" i="0" u="none" strike="noStrike" kern="1200" cap="none">
                <a:ln>
                  <a:noFill/>
                </a:ln>
                <a:solidFill>
                  <a:schemeClr val="tx1"/>
                </a:solidFill>
                <a:latin typeface="Century Schoolbook" pitchFamily="18"/>
                <a:ea typeface="SimSun" pitchFamily="2"/>
                <a:cs typeface="Lucida Sans" pitchFamily="2"/>
              </a:defRPr>
            </a:lvl3pPr>
            <a:lvl4pPr marL="1728000" lvl="3" indent="-216000" algn="l" defTabSz="914400" rtl="0" eaLnBrk="1" latinLnBrk="0" hangingPunct="1">
              <a:spcBef>
                <a:spcPts val="0"/>
              </a:spcBef>
              <a:spcAft>
                <a:spcPts val="567"/>
              </a:spcAft>
              <a:buSzPct val="75000"/>
              <a:buFont typeface="StarSymbol"/>
              <a:buChar char="–"/>
              <a:defRPr lang="en-US" sz="2000" b="0" i="0" u="none" strike="noStrike" kern="1200" cap="none">
                <a:ln>
                  <a:noFill/>
                </a:ln>
                <a:solidFill>
                  <a:schemeClr val="tx1"/>
                </a:solidFill>
                <a:latin typeface="Century Schoolbook" pitchFamily="18"/>
                <a:ea typeface="SimSun" pitchFamily="2"/>
                <a:cs typeface="Lucida Sans" pitchFamily="2"/>
              </a:defRPr>
            </a:lvl4pPr>
            <a:lvl5pPr marL="2160000" lvl="4" indent="-216000" algn="l" defTabSz="914400" rtl="0" eaLnBrk="1" latinLnBrk="0" hangingPunct="1">
              <a:spcBef>
                <a:spcPts val="0"/>
              </a:spcBef>
              <a:spcAft>
                <a:spcPts val="283"/>
              </a:spcAft>
              <a:buSzPct val="45000"/>
              <a:buFont typeface="StarSymbol"/>
              <a:buChar char="●"/>
              <a:defRPr lang="en-US" sz="2000" b="0" i="0" u="none" strike="noStrike" kern="1200" cap="none">
                <a:ln>
                  <a:noFill/>
                </a:ln>
                <a:solidFill>
                  <a:schemeClr val="tx1"/>
                </a:solidFill>
                <a:latin typeface="Century Schoolbook" pitchFamily="18"/>
                <a:ea typeface="SimSun" pitchFamily="2"/>
                <a:cs typeface="Lucida Sans" pitchFamily="2"/>
              </a:defRPr>
            </a:lvl5pPr>
            <a:lvl6pPr marL="2592000" lvl="5" indent="-216000" algn="l" defTabSz="914400" rtl="0" eaLnBrk="1" latinLnBrk="0" hangingPunct="1">
              <a:spcBef>
                <a:spcPts val="0"/>
              </a:spcBef>
              <a:spcAft>
                <a:spcPts val="283"/>
              </a:spcAft>
              <a:buSzPct val="45000"/>
              <a:buFont typeface="StarSymbol"/>
              <a:buChar char="●"/>
              <a:defRPr lang="en-US" sz="2000" b="0" i="0" u="none" strike="noStrike" kern="1200" cap="none">
                <a:ln>
                  <a:noFill/>
                </a:ln>
                <a:solidFill>
                  <a:schemeClr val="tx1"/>
                </a:solidFill>
                <a:latin typeface="Century Schoolbook" pitchFamily="18"/>
                <a:ea typeface="SimSun" pitchFamily="2"/>
                <a:cs typeface="Lucida Sans" pitchFamily="2"/>
              </a:defRPr>
            </a:lvl6pPr>
            <a:lvl7pPr marL="3024000" lvl="6" indent="-216000" algn="l" defTabSz="914400" rtl="0" eaLnBrk="1" latinLnBrk="0" hangingPunct="1">
              <a:spcBef>
                <a:spcPts val="0"/>
              </a:spcBef>
              <a:spcAft>
                <a:spcPts val="283"/>
              </a:spcAft>
              <a:buSzPct val="45000"/>
              <a:buFont typeface="StarSymbol"/>
              <a:buChar char="●"/>
              <a:defRPr lang="en-US" sz="2000" b="0" i="0" u="none" strike="noStrike" kern="1200" cap="none">
                <a:ln>
                  <a:noFill/>
                </a:ln>
                <a:solidFill>
                  <a:schemeClr val="tx1"/>
                </a:solidFill>
                <a:latin typeface="Century Schoolbook" pitchFamily="18"/>
                <a:ea typeface="SimSun" pitchFamily="2"/>
                <a:cs typeface="Lucida Sans" pitchFamily="2"/>
              </a:defRPr>
            </a:lvl7pPr>
            <a:lvl8pPr marL="3456000" lvl="7" indent="-216000" algn="l" defTabSz="914400" rtl="0" eaLnBrk="1" latinLnBrk="0" hangingPunct="1">
              <a:spcBef>
                <a:spcPts val="0"/>
              </a:spcBef>
              <a:spcAft>
                <a:spcPts val="283"/>
              </a:spcAft>
              <a:buSzPct val="45000"/>
              <a:buFont typeface="StarSymbol"/>
              <a:buChar char="●"/>
              <a:defRPr lang="en-US" sz="2000" b="0" i="0" u="none" strike="noStrike" kern="1200" cap="none">
                <a:ln>
                  <a:noFill/>
                </a:ln>
                <a:solidFill>
                  <a:schemeClr val="tx1"/>
                </a:solidFill>
                <a:latin typeface="Century Schoolbook" pitchFamily="18"/>
                <a:ea typeface="SimSun" pitchFamily="2"/>
                <a:cs typeface="Lucida Sans" pitchFamily="2"/>
              </a:defRPr>
            </a:lvl8pPr>
            <a:lvl9pPr marL="3887999" lvl="8" indent="-216000" algn="l" defTabSz="914400" rtl="0" eaLnBrk="1" latinLnBrk="0" hangingPunct="1">
              <a:spcBef>
                <a:spcPts val="0"/>
              </a:spcBef>
              <a:spcAft>
                <a:spcPts val="283"/>
              </a:spcAft>
              <a:buSzPct val="45000"/>
              <a:buFont typeface="StarSymbol"/>
              <a:buChar char="●"/>
              <a:defRPr lang="en-US" sz="2000" b="0" i="0" u="none" strike="noStrike" kern="1200" cap="none">
                <a:ln>
                  <a:noFill/>
                </a:ln>
                <a:solidFill>
                  <a:schemeClr val="tx1"/>
                </a:solidFill>
                <a:latin typeface="Century Schoolbook" pitchFamily="18"/>
                <a:ea typeface="SimSun" pitchFamily="2"/>
                <a:cs typeface="Lucida Sans" pitchFamily="2"/>
              </a:defRPr>
            </a:lvl9pPr>
          </a:lstStyle>
          <a:p>
            <a:pPr algn="just">
              <a:buFont typeface="StarSymbol"/>
              <a:buNone/>
            </a:pPr>
            <a:r>
              <a:rPr lang="ro-RO" sz="4400" b="1" dirty="0" smtClean="0"/>
              <a:t>MARE</a:t>
            </a:r>
            <a:r>
              <a:rPr lang="en-US" sz="4400" b="1" dirty="0" smtClean="0"/>
              <a:t> </a:t>
            </a:r>
            <a:r>
              <a:rPr lang="en-US" sz="4400" b="1" dirty="0" smtClean="0">
                <a:sym typeface="Wingdings" pitchFamily="2" charset="2"/>
              </a:rPr>
              <a:t></a:t>
            </a:r>
          </a:p>
          <a:p>
            <a:pPr algn="just">
              <a:buFont typeface="StarSymbol"/>
              <a:buNone/>
            </a:pPr>
            <a:endParaRPr lang="vi-VN" sz="4400" b="1" dirty="0"/>
          </a:p>
        </p:txBody>
      </p:sp>
      <p:sp>
        <p:nvSpPr>
          <p:cNvPr id="19" name="Straight Connector 18"/>
          <p:cNvSpPr/>
          <p:nvPr/>
        </p:nvSpPr>
        <p:spPr>
          <a:xfrm>
            <a:off x="2763795" y="2261963"/>
            <a:ext cx="589006" cy="6426"/>
          </a:xfrm>
          <a:prstGeom prst="line">
            <a:avLst/>
          </a:prstGeom>
          <a:noFill/>
          <a:ln w="38160">
            <a:solidFill>
              <a:srgbClr val="FF0000"/>
            </a:solidFill>
            <a:prstDash val="solid"/>
          </a:ln>
        </p:spPr>
        <p:txBody>
          <a:bodyPr vert="horz" wrap="none" lIns="109080" tIns="64080" rIns="109080" bIns="64080" anchor="ctr" anchorCtr="0" compatLnSpc="0"/>
          <a:lstStyle/>
          <a:p>
            <a:pPr marL="0" marR="0" lvl="0" indent="0" rtl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</a:pPr>
            <a:endParaRPr lang="en-US" sz="1800" b="0" i="0" u="none" strike="noStrike" kern="1200" cap="none">
              <a:ln>
                <a:noFill/>
              </a:ln>
              <a:latin typeface="Liberation Sans" pitchFamily="18"/>
              <a:ea typeface="SimSun" pitchFamily="2"/>
              <a:cs typeface="Lucida Sans" pitchFamily="2"/>
            </a:endParaRPr>
          </a:p>
        </p:txBody>
      </p:sp>
      <p:pic>
        <p:nvPicPr>
          <p:cNvPr id="20" name="Picture 19"/>
          <p:cNvPicPr>
            <a:picLocks noChangeAspect="1"/>
          </p:cNvPicPr>
          <p:nvPr/>
        </p:nvPicPr>
        <p:blipFill>
          <a:blip r:embed="rId2">
            <a:lum/>
            <a:alphaModFix/>
          </a:blip>
          <a:srcRect/>
          <a:stretch>
            <a:fillRect/>
          </a:stretch>
        </p:blipFill>
        <p:spPr>
          <a:xfrm>
            <a:off x="0" y="1441374"/>
            <a:ext cx="1965241" cy="5067715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049839724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" grpId="0"/>
      <p:bldP spid="19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4" name="Group 13"/>
          <p:cNvGrpSpPr/>
          <p:nvPr/>
        </p:nvGrpSpPr>
        <p:grpSpPr>
          <a:xfrm>
            <a:off x="805757" y="0"/>
            <a:ext cx="7532487" cy="1367584"/>
            <a:chOff x="802344" y="395936"/>
            <a:chExt cx="7532487" cy="1367584"/>
          </a:xfrm>
        </p:grpSpPr>
        <p:grpSp>
          <p:nvGrpSpPr>
            <p:cNvPr id="7" name="Group 6"/>
            <p:cNvGrpSpPr/>
            <p:nvPr/>
          </p:nvGrpSpPr>
          <p:grpSpPr>
            <a:xfrm>
              <a:off x="1949211" y="395936"/>
              <a:ext cx="5398863" cy="808346"/>
              <a:chOff x="1952624" y="1295400"/>
              <a:chExt cx="5398863" cy="808346"/>
            </a:xfrm>
          </p:grpSpPr>
          <p:sp>
            <p:nvSpPr>
              <p:cNvPr id="5" name="TextBox 4"/>
              <p:cNvSpPr txBox="1"/>
              <p:nvPr/>
            </p:nvSpPr>
            <p:spPr>
              <a:xfrm>
                <a:off x="2165453" y="1457415"/>
                <a:ext cx="4673074" cy="646331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ro-RO" sz="3600" b="1" dirty="0" smtClean="0">
                    <a:solidFill>
                      <a:schemeClr val="accent1">
                        <a:lumMod val="50000"/>
                      </a:schemeClr>
                    </a:solidFill>
                    <a:latin typeface="Arial" pitchFamily="34" charset="0"/>
                    <a:cs typeface="Arial" pitchFamily="34" charset="0"/>
                  </a:rPr>
                  <a:t>ce </a:t>
                </a:r>
                <a:r>
                  <a:rPr lang="en-US" sz="3600" b="1" dirty="0" err="1" smtClean="0">
                    <a:solidFill>
                      <a:schemeClr val="accent1">
                        <a:lumMod val="50000"/>
                      </a:schemeClr>
                    </a:solidFill>
                    <a:latin typeface="Arial" pitchFamily="34" charset="0"/>
                    <a:cs typeface="Arial" pitchFamily="34" charset="0"/>
                  </a:rPr>
                  <a:t>facem</a:t>
                </a:r>
                <a:r>
                  <a:rPr lang="en-US" sz="3600" b="1" dirty="0" smtClean="0">
                    <a:solidFill>
                      <a:schemeClr val="accent1">
                        <a:lumMod val="50000"/>
                      </a:schemeClr>
                    </a:solidFill>
                    <a:latin typeface="Arial" pitchFamily="34" charset="0"/>
                    <a:cs typeface="Arial" pitchFamily="34" charset="0"/>
                  </a:rPr>
                  <a:t> </a:t>
                </a:r>
                <a:r>
                  <a:rPr lang="en-US" sz="3600" b="1" dirty="0" err="1" smtClean="0">
                    <a:solidFill>
                      <a:schemeClr val="accent1">
                        <a:lumMod val="50000"/>
                      </a:schemeClr>
                    </a:solidFill>
                    <a:latin typeface="Arial" pitchFamily="34" charset="0"/>
                    <a:cs typeface="Arial" pitchFamily="34" charset="0"/>
                  </a:rPr>
                  <a:t>mai</a:t>
                </a:r>
                <a:r>
                  <a:rPr lang="en-US" sz="3600" b="1" dirty="0" smtClean="0">
                    <a:solidFill>
                      <a:schemeClr val="accent1">
                        <a:lumMod val="50000"/>
                      </a:schemeClr>
                    </a:solidFill>
                    <a:latin typeface="Arial" pitchFamily="34" charset="0"/>
                    <a:cs typeface="Arial" pitchFamily="34" charset="0"/>
                  </a:rPr>
                  <a:t> exact?</a:t>
                </a:r>
                <a:endParaRPr lang="en-GB" sz="3600" b="1" dirty="0">
                  <a:solidFill>
                    <a:schemeClr val="accent1">
                      <a:lumMod val="50000"/>
                    </a:schemeClr>
                  </a:solidFill>
                  <a:latin typeface="Arial" pitchFamily="34" charset="0"/>
                  <a:cs typeface="Arial" pitchFamily="34" charset="0"/>
                </a:endParaRPr>
              </a:p>
            </p:txBody>
          </p:sp>
          <p:sp>
            <p:nvSpPr>
              <p:cNvPr id="6" name="Rectangle 5"/>
              <p:cNvSpPr/>
              <p:nvPr/>
            </p:nvSpPr>
            <p:spPr>
              <a:xfrm>
                <a:off x="1952624" y="1295400"/>
                <a:ext cx="5398863" cy="533400"/>
              </a:xfrm>
              <a:prstGeom prst="rect">
                <a:avLst/>
              </a:prstGeom>
              <a:solidFill>
                <a:schemeClr val="lt1">
                  <a:alpha val="48000"/>
                </a:schemeClr>
              </a:solidFill>
              <a:ln>
                <a:noFill/>
              </a:ln>
            </p:spPr>
            <p:style>
              <a:lnRef idx="2">
                <a:schemeClr val="dk1"/>
              </a:lnRef>
              <a:fillRef idx="1">
                <a:schemeClr val="lt1"/>
              </a:fillRef>
              <a:effectRef idx="0">
                <a:schemeClr val="dk1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</p:grpSp>
        <p:grpSp>
          <p:nvGrpSpPr>
            <p:cNvPr id="8" name="Group 7"/>
            <p:cNvGrpSpPr/>
            <p:nvPr/>
          </p:nvGrpSpPr>
          <p:grpSpPr>
            <a:xfrm rot="16200000">
              <a:off x="4228900" y="-2342411"/>
              <a:ext cx="679375" cy="7532487"/>
              <a:chOff x="1117263" y="1121034"/>
              <a:chExt cx="171817" cy="1905000"/>
            </a:xfrm>
          </p:grpSpPr>
          <p:cxnSp>
            <p:nvCxnSpPr>
              <p:cNvPr id="9" name="Straight Connector 8"/>
              <p:cNvCxnSpPr/>
              <p:nvPr/>
            </p:nvCxnSpPr>
            <p:spPr>
              <a:xfrm>
                <a:off x="1189833" y="1121034"/>
                <a:ext cx="0" cy="190500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10" name="Rectangle 9"/>
              <p:cNvSpPr/>
              <p:nvPr/>
            </p:nvSpPr>
            <p:spPr>
              <a:xfrm>
                <a:off x="1117264" y="1121034"/>
                <a:ext cx="145137" cy="152400"/>
              </a:xfrm>
              <a:prstGeom prst="rect">
                <a:avLst/>
              </a:prstGeom>
              <a:solidFill>
                <a:schemeClr val="lt1">
                  <a:alpha val="80000"/>
                </a:schemeClr>
              </a:solidFill>
              <a:ln>
                <a:noFill/>
              </a:ln>
            </p:spPr>
            <p:style>
              <a:lnRef idx="2">
                <a:schemeClr val="dk1"/>
              </a:lnRef>
              <a:fillRef idx="1">
                <a:schemeClr val="lt1"/>
              </a:fillRef>
              <a:effectRef idx="0">
                <a:schemeClr val="dk1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algn="ctr"/>
                <a:endParaRPr lang="en-GB">
                  <a:solidFill>
                    <a:schemeClr val="bg1"/>
                  </a:solidFill>
                </a:endParaRPr>
              </a:p>
            </p:txBody>
          </p:sp>
          <p:sp>
            <p:nvSpPr>
              <p:cNvPr id="11" name="Rectangle 10"/>
              <p:cNvSpPr/>
              <p:nvPr/>
            </p:nvSpPr>
            <p:spPr>
              <a:xfrm>
                <a:off x="1117264" y="1273434"/>
                <a:ext cx="145137" cy="152400"/>
              </a:xfrm>
              <a:prstGeom prst="rect">
                <a:avLst/>
              </a:prstGeom>
              <a:solidFill>
                <a:schemeClr val="lt1">
                  <a:alpha val="50000"/>
                </a:schemeClr>
              </a:solidFill>
              <a:ln>
                <a:noFill/>
              </a:ln>
            </p:spPr>
            <p:style>
              <a:lnRef idx="2">
                <a:schemeClr val="dk1"/>
              </a:lnRef>
              <a:fillRef idx="1">
                <a:schemeClr val="lt1"/>
              </a:fillRef>
              <a:effectRef idx="0">
                <a:schemeClr val="dk1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algn="ctr"/>
                <a:endParaRPr lang="en-GB">
                  <a:solidFill>
                    <a:schemeClr val="bg1"/>
                  </a:solidFill>
                </a:endParaRPr>
              </a:p>
            </p:txBody>
          </p:sp>
          <p:sp>
            <p:nvSpPr>
              <p:cNvPr id="12" name="Rectangle 11"/>
              <p:cNvSpPr/>
              <p:nvPr/>
            </p:nvSpPr>
            <p:spPr>
              <a:xfrm>
                <a:off x="1117263" y="2721234"/>
                <a:ext cx="145137" cy="152400"/>
              </a:xfrm>
              <a:prstGeom prst="rect">
                <a:avLst/>
              </a:prstGeom>
              <a:solidFill>
                <a:schemeClr val="lt1">
                  <a:alpha val="50000"/>
                </a:schemeClr>
              </a:solidFill>
              <a:ln>
                <a:noFill/>
              </a:ln>
            </p:spPr>
            <p:style>
              <a:lnRef idx="2">
                <a:schemeClr val="dk1"/>
              </a:lnRef>
              <a:fillRef idx="1">
                <a:schemeClr val="lt1"/>
              </a:fillRef>
              <a:effectRef idx="0">
                <a:schemeClr val="dk1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algn="ctr"/>
                <a:endParaRPr lang="en-GB">
                  <a:solidFill>
                    <a:schemeClr val="bg1"/>
                  </a:solidFill>
                </a:endParaRPr>
              </a:p>
            </p:txBody>
          </p:sp>
          <p:sp>
            <p:nvSpPr>
              <p:cNvPr id="13" name="Rectangle 12"/>
              <p:cNvSpPr/>
              <p:nvPr/>
            </p:nvSpPr>
            <p:spPr>
              <a:xfrm>
                <a:off x="1143943" y="2873634"/>
                <a:ext cx="145137" cy="152400"/>
              </a:xfrm>
              <a:prstGeom prst="rect">
                <a:avLst/>
              </a:prstGeom>
              <a:solidFill>
                <a:schemeClr val="lt1">
                  <a:alpha val="80000"/>
                </a:schemeClr>
              </a:solidFill>
              <a:ln>
                <a:noFill/>
              </a:ln>
            </p:spPr>
            <p:style>
              <a:lnRef idx="2">
                <a:schemeClr val="dk1"/>
              </a:lnRef>
              <a:fillRef idx="1">
                <a:schemeClr val="lt1"/>
              </a:fillRef>
              <a:effectRef idx="0">
                <a:schemeClr val="dk1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algn="ctr"/>
                <a:endParaRPr lang="en-GB">
                  <a:solidFill>
                    <a:schemeClr val="bg1"/>
                  </a:solidFill>
                </a:endParaRPr>
              </a:p>
            </p:txBody>
          </p:sp>
        </p:grpSp>
      </p:grpSp>
      <p:pic>
        <p:nvPicPr>
          <p:cNvPr id="20" name="Picture 19"/>
          <p:cNvPicPr>
            <a:picLocks noChangeAspect="1"/>
          </p:cNvPicPr>
          <p:nvPr/>
        </p:nvPicPr>
        <p:blipFill>
          <a:blip r:embed="rId2">
            <a:lum/>
            <a:alphaModFix/>
          </a:blip>
          <a:srcRect/>
          <a:stretch>
            <a:fillRect/>
          </a:stretch>
        </p:blipFill>
        <p:spPr>
          <a:xfrm>
            <a:off x="0" y="1441374"/>
            <a:ext cx="1965241" cy="5067715"/>
          </a:xfrm>
          <a:prstGeom prst="rect">
            <a:avLst/>
          </a:prstGeom>
          <a:noFill/>
          <a:ln>
            <a:noFill/>
          </a:ln>
        </p:spPr>
      </p:pic>
      <p:pic>
        <p:nvPicPr>
          <p:cNvPr id="21" name="Picture 20"/>
          <p:cNvPicPr>
            <a:picLocks noChangeAspect="1"/>
          </p:cNvPicPr>
          <p:nvPr/>
        </p:nvPicPr>
        <p:blipFill>
          <a:blip r:embed="rId3">
            <a:lum/>
            <a:alphaModFix/>
          </a:blip>
          <a:srcRect/>
          <a:stretch>
            <a:fillRect/>
          </a:stretch>
        </p:blipFill>
        <p:spPr>
          <a:xfrm>
            <a:off x="2755392" y="2590800"/>
            <a:ext cx="5882641" cy="2470042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4054577805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4" name="Group 13"/>
          <p:cNvGrpSpPr/>
          <p:nvPr/>
        </p:nvGrpSpPr>
        <p:grpSpPr>
          <a:xfrm>
            <a:off x="805757" y="0"/>
            <a:ext cx="7532487" cy="1367584"/>
            <a:chOff x="802344" y="395936"/>
            <a:chExt cx="7532487" cy="1367584"/>
          </a:xfrm>
        </p:grpSpPr>
        <p:grpSp>
          <p:nvGrpSpPr>
            <p:cNvPr id="7" name="Group 6"/>
            <p:cNvGrpSpPr/>
            <p:nvPr/>
          </p:nvGrpSpPr>
          <p:grpSpPr>
            <a:xfrm>
              <a:off x="1949211" y="395936"/>
              <a:ext cx="5398863" cy="808346"/>
              <a:chOff x="1952624" y="1295400"/>
              <a:chExt cx="5398863" cy="808346"/>
            </a:xfrm>
          </p:grpSpPr>
          <p:sp>
            <p:nvSpPr>
              <p:cNvPr id="5" name="TextBox 4"/>
              <p:cNvSpPr txBox="1"/>
              <p:nvPr/>
            </p:nvSpPr>
            <p:spPr>
              <a:xfrm>
                <a:off x="2165453" y="1457415"/>
                <a:ext cx="4750018" cy="646331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ro-RO" sz="3600" b="1" dirty="0" smtClean="0">
                    <a:solidFill>
                      <a:schemeClr val="accent1">
                        <a:lumMod val="50000"/>
                      </a:schemeClr>
                    </a:solidFill>
                    <a:latin typeface="Arial" pitchFamily="34" charset="0"/>
                    <a:cs typeface="Arial" pitchFamily="34" charset="0"/>
                  </a:rPr>
                  <a:t>Ce </a:t>
                </a:r>
                <a:r>
                  <a:rPr lang="en-US" sz="3600" b="1" dirty="0" err="1" smtClean="0">
                    <a:solidFill>
                      <a:schemeClr val="accent1">
                        <a:lumMod val="50000"/>
                      </a:schemeClr>
                    </a:solidFill>
                    <a:latin typeface="Arial" pitchFamily="34" charset="0"/>
                    <a:cs typeface="Arial" pitchFamily="34" charset="0"/>
                  </a:rPr>
                  <a:t>facem</a:t>
                </a:r>
                <a:r>
                  <a:rPr lang="en-US" sz="3600" b="1" dirty="0" smtClean="0">
                    <a:solidFill>
                      <a:schemeClr val="accent1">
                        <a:lumMod val="50000"/>
                      </a:schemeClr>
                    </a:solidFill>
                    <a:latin typeface="Arial" pitchFamily="34" charset="0"/>
                    <a:cs typeface="Arial" pitchFamily="34" charset="0"/>
                  </a:rPr>
                  <a:t> </a:t>
                </a:r>
                <a:r>
                  <a:rPr lang="en-US" sz="3600" b="1" dirty="0" err="1" smtClean="0">
                    <a:solidFill>
                      <a:schemeClr val="accent1">
                        <a:lumMod val="50000"/>
                      </a:schemeClr>
                    </a:solidFill>
                    <a:latin typeface="Arial" pitchFamily="34" charset="0"/>
                    <a:cs typeface="Arial" pitchFamily="34" charset="0"/>
                  </a:rPr>
                  <a:t>mai</a:t>
                </a:r>
                <a:r>
                  <a:rPr lang="en-US" sz="3600" b="1" dirty="0" smtClean="0">
                    <a:solidFill>
                      <a:schemeClr val="accent1">
                        <a:lumMod val="50000"/>
                      </a:schemeClr>
                    </a:solidFill>
                    <a:latin typeface="Arial" pitchFamily="34" charset="0"/>
                    <a:cs typeface="Arial" pitchFamily="34" charset="0"/>
                  </a:rPr>
                  <a:t> exact?</a:t>
                </a:r>
                <a:endParaRPr lang="en-GB" sz="3600" b="1" dirty="0">
                  <a:solidFill>
                    <a:schemeClr val="accent1">
                      <a:lumMod val="50000"/>
                    </a:schemeClr>
                  </a:solidFill>
                  <a:latin typeface="Arial" pitchFamily="34" charset="0"/>
                  <a:cs typeface="Arial" pitchFamily="34" charset="0"/>
                </a:endParaRPr>
              </a:p>
            </p:txBody>
          </p:sp>
          <p:sp>
            <p:nvSpPr>
              <p:cNvPr id="6" name="Rectangle 5"/>
              <p:cNvSpPr/>
              <p:nvPr/>
            </p:nvSpPr>
            <p:spPr>
              <a:xfrm>
                <a:off x="1952624" y="1295400"/>
                <a:ext cx="5398863" cy="533400"/>
              </a:xfrm>
              <a:prstGeom prst="rect">
                <a:avLst/>
              </a:prstGeom>
              <a:solidFill>
                <a:schemeClr val="lt1">
                  <a:alpha val="48000"/>
                </a:schemeClr>
              </a:solidFill>
              <a:ln>
                <a:noFill/>
              </a:ln>
            </p:spPr>
            <p:style>
              <a:lnRef idx="2">
                <a:schemeClr val="dk1"/>
              </a:lnRef>
              <a:fillRef idx="1">
                <a:schemeClr val="lt1"/>
              </a:fillRef>
              <a:effectRef idx="0">
                <a:schemeClr val="dk1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</p:grpSp>
        <p:grpSp>
          <p:nvGrpSpPr>
            <p:cNvPr id="8" name="Group 7"/>
            <p:cNvGrpSpPr/>
            <p:nvPr/>
          </p:nvGrpSpPr>
          <p:grpSpPr>
            <a:xfrm rot="16200000">
              <a:off x="4228900" y="-2342411"/>
              <a:ext cx="679375" cy="7532487"/>
              <a:chOff x="1117263" y="1121034"/>
              <a:chExt cx="171817" cy="1905000"/>
            </a:xfrm>
          </p:grpSpPr>
          <p:cxnSp>
            <p:nvCxnSpPr>
              <p:cNvPr id="9" name="Straight Connector 8"/>
              <p:cNvCxnSpPr/>
              <p:nvPr/>
            </p:nvCxnSpPr>
            <p:spPr>
              <a:xfrm>
                <a:off x="1189833" y="1121034"/>
                <a:ext cx="0" cy="190500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10" name="Rectangle 9"/>
              <p:cNvSpPr/>
              <p:nvPr/>
            </p:nvSpPr>
            <p:spPr>
              <a:xfrm>
                <a:off x="1117264" y="1121034"/>
                <a:ext cx="145137" cy="152400"/>
              </a:xfrm>
              <a:prstGeom prst="rect">
                <a:avLst/>
              </a:prstGeom>
              <a:solidFill>
                <a:schemeClr val="lt1">
                  <a:alpha val="80000"/>
                </a:schemeClr>
              </a:solidFill>
              <a:ln>
                <a:noFill/>
              </a:ln>
            </p:spPr>
            <p:style>
              <a:lnRef idx="2">
                <a:schemeClr val="dk1"/>
              </a:lnRef>
              <a:fillRef idx="1">
                <a:schemeClr val="lt1"/>
              </a:fillRef>
              <a:effectRef idx="0">
                <a:schemeClr val="dk1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algn="ctr"/>
                <a:endParaRPr lang="en-GB">
                  <a:solidFill>
                    <a:schemeClr val="bg1"/>
                  </a:solidFill>
                </a:endParaRPr>
              </a:p>
            </p:txBody>
          </p:sp>
          <p:sp>
            <p:nvSpPr>
              <p:cNvPr id="11" name="Rectangle 10"/>
              <p:cNvSpPr/>
              <p:nvPr/>
            </p:nvSpPr>
            <p:spPr>
              <a:xfrm>
                <a:off x="1117264" y="1273434"/>
                <a:ext cx="145137" cy="152400"/>
              </a:xfrm>
              <a:prstGeom prst="rect">
                <a:avLst/>
              </a:prstGeom>
              <a:solidFill>
                <a:schemeClr val="lt1">
                  <a:alpha val="50000"/>
                </a:schemeClr>
              </a:solidFill>
              <a:ln>
                <a:noFill/>
              </a:ln>
            </p:spPr>
            <p:style>
              <a:lnRef idx="2">
                <a:schemeClr val="dk1"/>
              </a:lnRef>
              <a:fillRef idx="1">
                <a:schemeClr val="lt1"/>
              </a:fillRef>
              <a:effectRef idx="0">
                <a:schemeClr val="dk1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algn="ctr"/>
                <a:endParaRPr lang="en-GB">
                  <a:solidFill>
                    <a:schemeClr val="bg1"/>
                  </a:solidFill>
                </a:endParaRPr>
              </a:p>
            </p:txBody>
          </p:sp>
          <p:sp>
            <p:nvSpPr>
              <p:cNvPr id="12" name="Rectangle 11"/>
              <p:cNvSpPr/>
              <p:nvPr/>
            </p:nvSpPr>
            <p:spPr>
              <a:xfrm>
                <a:off x="1117263" y="2721234"/>
                <a:ext cx="145137" cy="152400"/>
              </a:xfrm>
              <a:prstGeom prst="rect">
                <a:avLst/>
              </a:prstGeom>
              <a:solidFill>
                <a:schemeClr val="lt1">
                  <a:alpha val="50000"/>
                </a:schemeClr>
              </a:solidFill>
              <a:ln>
                <a:noFill/>
              </a:ln>
            </p:spPr>
            <p:style>
              <a:lnRef idx="2">
                <a:schemeClr val="dk1"/>
              </a:lnRef>
              <a:fillRef idx="1">
                <a:schemeClr val="lt1"/>
              </a:fillRef>
              <a:effectRef idx="0">
                <a:schemeClr val="dk1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algn="ctr"/>
                <a:endParaRPr lang="en-GB">
                  <a:solidFill>
                    <a:schemeClr val="bg1"/>
                  </a:solidFill>
                </a:endParaRPr>
              </a:p>
            </p:txBody>
          </p:sp>
          <p:sp>
            <p:nvSpPr>
              <p:cNvPr id="13" name="Rectangle 12"/>
              <p:cNvSpPr/>
              <p:nvPr/>
            </p:nvSpPr>
            <p:spPr>
              <a:xfrm>
                <a:off x="1143943" y="2873634"/>
                <a:ext cx="145137" cy="152400"/>
              </a:xfrm>
              <a:prstGeom prst="rect">
                <a:avLst/>
              </a:prstGeom>
              <a:solidFill>
                <a:schemeClr val="lt1">
                  <a:alpha val="80000"/>
                </a:schemeClr>
              </a:solidFill>
              <a:ln>
                <a:noFill/>
              </a:ln>
            </p:spPr>
            <p:style>
              <a:lnRef idx="2">
                <a:schemeClr val="dk1"/>
              </a:lnRef>
              <a:fillRef idx="1">
                <a:schemeClr val="lt1"/>
              </a:fillRef>
              <a:effectRef idx="0">
                <a:schemeClr val="dk1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algn="ctr"/>
                <a:endParaRPr lang="en-GB">
                  <a:solidFill>
                    <a:schemeClr val="bg1"/>
                  </a:solidFill>
                </a:endParaRPr>
              </a:p>
            </p:txBody>
          </p:sp>
        </p:grpSp>
      </p:grpSp>
      <p:pic>
        <p:nvPicPr>
          <p:cNvPr id="16" name="Picture 15"/>
          <p:cNvPicPr>
            <a:picLocks noChangeAspect="1"/>
          </p:cNvPicPr>
          <p:nvPr/>
        </p:nvPicPr>
        <p:blipFill>
          <a:blip r:embed="rId2">
            <a:lum/>
            <a:alphaModFix/>
          </a:blip>
          <a:srcRect/>
          <a:stretch>
            <a:fillRect/>
          </a:stretch>
        </p:blipFill>
        <p:spPr>
          <a:xfrm>
            <a:off x="1" y="838200"/>
            <a:ext cx="6344376" cy="5943600"/>
          </a:xfrm>
          <a:prstGeom prst="rect">
            <a:avLst/>
          </a:prstGeom>
          <a:noFill/>
          <a:ln>
            <a:noFill/>
          </a:ln>
        </p:spPr>
      </p:pic>
      <p:pic>
        <p:nvPicPr>
          <p:cNvPr id="17" name="Picture 16"/>
          <p:cNvPicPr>
            <a:picLocks noChangeAspect="1"/>
          </p:cNvPicPr>
          <p:nvPr/>
        </p:nvPicPr>
        <p:blipFill>
          <a:blip r:embed="rId3">
            <a:lum/>
            <a:alphaModFix/>
          </a:blip>
          <a:srcRect/>
          <a:stretch>
            <a:fillRect/>
          </a:stretch>
        </p:blipFill>
        <p:spPr>
          <a:xfrm>
            <a:off x="4568952" y="838199"/>
            <a:ext cx="4575048" cy="4095245"/>
          </a:xfrm>
          <a:prstGeom prst="rect">
            <a:avLst/>
          </a:prstGeom>
          <a:noFill/>
          <a:ln>
            <a:noFill/>
          </a:ln>
        </p:spPr>
      </p:pic>
      <p:pic>
        <p:nvPicPr>
          <p:cNvPr id="18" name="Picture 17"/>
          <p:cNvPicPr>
            <a:picLocks noChangeAspect="1"/>
          </p:cNvPicPr>
          <p:nvPr/>
        </p:nvPicPr>
        <p:blipFill>
          <a:blip r:embed="rId4">
            <a:lum/>
            <a:alphaModFix/>
          </a:blip>
          <a:srcRect/>
          <a:stretch>
            <a:fillRect/>
          </a:stretch>
        </p:blipFill>
        <p:spPr>
          <a:xfrm>
            <a:off x="4596716" y="3903325"/>
            <a:ext cx="4519519" cy="2841899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4269965336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4" name="Group 13"/>
          <p:cNvGrpSpPr/>
          <p:nvPr/>
        </p:nvGrpSpPr>
        <p:grpSpPr>
          <a:xfrm>
            <a:off x="805757" y="0"/>
            <a:ext cx="7532487" cy="1367584"/>
            <a:chOff x="802344" y="395936"/>
            <a:chExt cx="7532487" cy="1367584"/>
          </a:xfrm>
        </p:grpSpPr>
        <p:grpSp>
          <p:nvGrpSpPr>
            <p:cNvPr id="7" name="Group 6"/>
            <p:cNvGrpSpPr/>
            <p:nvPr/>
          </p:nvGrpSpPr>
          <p:grpSpPr>
            <a:xfrm>
              <a:off x="1949211" y="395936"/>
              <a:ext cx="5398863" cy="808346"/>
              <a:chOff x="1952624" y="1295400"/>
              <a:chExt cx="5398863" cy="808346"/>
            </a:xfrm>
          </p:grpSpPr>
          <p:sp>
            <p:nvSpPr>
              <p:cNvPr id="5" name="TextBox 4"/>
              <p:cNvSpPr txBox="1"/>
              <p:nvPr/>
            </p:nvSpPr>
            <p:spPr>
              <a:xfrm>
                <a:off x="2165453" y="1457415"/>
                <a:ext cx="4750018" cy="646331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ro-RO" sz="3600" b="1" dirty="0" smtClean="0">
                    <a:solidFill>
                      <a:schemeClr val="accent1">
                        <a:lumMod val="50000"/>
                      </a:schemeClr>
                    </a:solidFill>
                    <a:latin typeface="Arial" pitchFamily="34" charset="0"/>
                    <a:cs typeface="Arial" pitchFamily="34" charset="0"/>
                  </a:rPr>
                  <a:t>Ce </a:t>
                </a:r>
                <a:r>
                  <a:rPr lang="en-US" sz="3600" b="1" dirty="0" err="1" smtClean="0">
                    <a:solidFill>
                      <a:schemeClr val="accent1">
                        <a:lumMod val="50000"/>
                      </a:schemeClr>
                    </a:solidFill>
                    <a:latin typeface="Arial" pitchFamily="34" charset="0"/>
                    <a:cs typeface="Arial" pitchFamily="34" charset="0"/>
                  </a:rPr>
                  <a:t>facem</a:t>
                </a:r>
                <a:r>
                  <a:rPr lang="en-US" sz="3600" b="1" dirty="0" smtClean="0">
                    <a:solidFill>
                      <a:schemeClr val="accent1">
                        <a:lumMod val="50000"/>
                      </a:schemeClr>
                    </a:solidFill>
                    <a:latin typeface="Arial" pitchFamily="34" charset="0"/>
                    <a:cs typeface="Arial" pitchFamily="34" charset="0"/>
                  </a:rPr>
                  <a:t> </a:t>
                </a:r>
                <a:r>
                  <a:rPr lang="en-US" sz="3600" b="1" dirty="0" err="1" smtClean="0">
                    <a:solidFill>
                      <a:schemeClr val="accent1">
                        <a:lumMod val="50000"/>
                      </a:schemeClr>
                    </a:solidFill>
                    <a:latin typeface="Arial" pitchFamily="34" charset="0"/>
                    <a:cs typeface="Arial" pitchFamily="34" charset="0"/>
                  </a:rPr>
                  <a:t>mai</a:t>
                </a:r>
                <a:r>
                  <a:rPr lang="en-US" sz="3600" b="1" dirty="0" smtClean="0">
                    <a:solidFill>
                      <a:schemeClr val="accent1">
                        <a:lumMod val="50000"/>
                      </a:schemeClr>
                    </a:solidFill>
                    <a:latin typeface="Arial" pitchFamily="34" charset="0"/>
                    <a:cs typeface="Arial" pitchFamily="34" charset="0"/>
                  </a:rPr>
                  <a:t> exact?</a:t>
                </a:r>
                <a:endParaRPr lang="en-GB" sz="3600" b="1" dirty="0">
                  <a:solidFill>
                    <a:schemeClr val="accent1">
                      <a:lumMod val="50000"/>
                    </a:schemeClr>
                  </a:solidFill>
                  <a:latin typeface="Arial" pitchFamily="34" charset="0"/>
                  <a:cs typeface="Arial" pitchFamily="34" charset="0"/>
                </a:endParaRPr>
              </a:p>
            </p:txBody>
          </p:sp>
          <p:sp>
            <p:nvSpPr>
              <p:cNvPr id="6" name="Rectangle 5"/>
              <p:cNvSpPr/>
              <p:nvPr/>
            </p:nvSpPr>
            <p:spPr>
              <a:xfrm>
                <a:off x="1952624" y="1295400"/>
                <a:ext cx="5398863" cy="533400"/>
              </a:xfrm>
              <a:prstGeom prst="rect">
                <a:avLst/>
              </a:prstGeom>
              <a:solidFill>
                <a:schemeClr val="lt1">
                  <a:alpha val="48000"/>
                </a:schemeClr>
              </a:solidFill>
              <a:ln>
                <a:noFill/>
              </a:ln>
            </p:spPr>
            <p:style>
              <a:lnRef idx="2">
                <a:schemeClr val="dk1"/>
              </a:lnRef>
              <a:fillRef idx="1">
                <a:schemeClr val="lt1"/>
              </a:fillRef>
              <a:effectRef idx="0">
                <a:schemeClr val="dk1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</p:grpSp>
        <p:grpSp>
          <p:nvGrpSpPr>
            <p:cNvPr id="8" name="Group 7"/>
            <p:cNvGrpSpPr/>
            <p:nvPr/>
          </p:nvGrpSpPr>
          <p:grpSpPr>
            <a:xfrm rot="16200000">
              <a:off x="4228900" y="-2342411"/>
              <a:ext cx="679375" cy="7532487"/>
              <a:chOff x="1117263" y="1121034"/>
              <a:chExt cx="171817" cy="1905000"/>
            </a:xfrm>
          </p:grpSpPr>
          <p:cxnSp>
            <p:nvCxnSpPr>
              <p:cNvPr id="9" name="Straight Connector 8"/>
              <p:cNvCxnSpPr/>
              <p:nvPr/>
            </p:nvCxnSpPr>
            <p:spPr>
              <a:xfrm>
                <a:off x="1189833" y="1121034"/>
                <a:ext cx="0" cy="190500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10" name="Rectangle 9"/>
              <p:cNvSpPr/>
              <p:nvPr/>
            </p:nvSpPr>
            <p:spPr>
              <a:xfrm>
                <a:off x="1117264" y="1121034"/>
                <a:ext cx="145137" cy="152400"/>
              </a:xfrm>
              <a:prstGeom prst="rect">
                <a:avLst/>
              </a:prstGeom>
              <a:solidFill>
                <a:schemeClr val="lt1">
                  <a:alpha val="80000"/>
                </a:schemeClr>
              </a:solidFill>
              <a:ln>
                <a:noFill/>
              </a:ln>
            </p:spPr>
            <p:style>
              <a:lnRef idx="2">
                <a:schemeClr val="dk1"/>
              </a:lnRef>
              <a:fillRef idx="1">
                <a:schemeClr val="lt1"/>
              </a:fillRef>
              <a:effectRef idx="0">
                <a:schemeClr val="dk1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algn="ctr"/>
                <a:endParaRPr lang="en-GB">
                  <a:solidFill>
                    <a:schemeClr val="bg1"/>
                  </a:solidFill>
                </a:endParaRPr>
              </a:p>
            </p:txBody>
          </p:sp>
          <p:sp>
            <p:nvSpPr>
              <p:cNvPr id="11" name="Rectangle 10"/>
              <p:cNvSpPr/>
              <p:nvPr/>
            </p:nvSpPr>
            <p:spPr>
              <a:xfrm>
                <a:off x="1117264" y="1273434"/>
                <a:ext cx="145137" cy="152400"/>
              </a:xfrm>
              <a:prstGeom prst="rect">
                <a:avLst/>
              </a:prstGeom>
              <a:solidFill>
                <a:schemeClr val="lt1">
                  <a:alpha val="50000"/>
                </a:schemeClr>
              </a:solidFill>
              <a:ln>
                <a:noFill/>
              </a:ln>
            </p:spPr>
            <p:style>
              <a:lnRef idx="2">
                <a:schemeClr val="dk1"/>
              </a:lnRef>
              <a:fillRef idx="1">
                <a:schemeClr val="lt1"/>
              </a:fillRef>
              <a:effectRef idx="0">
                <a:schemeClr val="dk1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algn="ctr"/>
                <a:endParaRPr lang="en-GB">
                  <a:solidFill>
                    <a:schemeClr val="bg1"/>
                  </a:solidFill>
                </a:endParaRPr>
              </a:p>
            </p:txBody>
          </p:sp>
          <p:sp>
            <p:nvSpPr>
              <p:cNvPr id="12" name="Rectangle 11"/>
              <p:cNvSpPr/>
              <p:nvPr/>
            </p:nvSpPr>
            <p:spPr>
              <a:xfrm>
                <a:off x="1117263" y="2721234"/>
                <a:ext cx="145137" cy="152400"/>
              </a:xfrm>
              <a:prstGeom prst="rect">
                <a:avLst/>
              </a:prstGeom>
              <a:solidFill>
                <a:schemeClr val="lt1">
                  <a:alpha val="50000"/>
                </a:schemeClr>
              </a:solidFill>
              <a:ln>
                <a:noFill/>
              </a:ln>
            </p:spPr>
            <p:style>
              <a:lnRef idx="2">
                <a:schemeClr val="dk1"/>
              </a:lnRef>
              <a:fillRef idx="1">
                <a:schemeClr val="lt1"/>
              </a:fillRef>
              <a:effectRef idx="0">
                <a:schemeClr val="dk1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algn="ctr"/>
                <a:endParaRPr lang="en-GB">
                  <a:solidFill>
                    <a:schemeClr val="bg1"/>
                  </a:solidFill>
                </a:endParaRPr>
              </a:p>
            </p:txBody>
          </p:sp>
          <p:sp>
            <p:nvSpPr>
              <p:cNvPr id="13" name="Rectangle 12"/>
              <p:cNvSpPr/>
              <p:nvPr/>
            </p:nvSpPr>
            <p:spPr>
              <a:xfrm>
                <a:off x="1143943" y="2873634"/>
                <a:ext cx="145137" cy="152400"/>
              </a:xfrm>
              <a:prstGeom prst="rect">
                <a:avLst/>
              </a:prstGeom>
              <a:solidFill>
                <a:schemeClr val="lt1">
                  <a:alpha val="80000"/>
                </a:schemeClr>
              </a:solidFill>
              <a:ln>
                <a:noFill/>
              </a:ln>
            </p:spPr>
            <p:style>
              <a:lnRef idx="2">
                <a:schemeClr val="dk1"/>
              </a:lnRef>
              <a:fillRef idx="1">
                <a:schemeClr val="lt1"/>
              </a:fillRef>
              <a:effectRef idx="0">
                <a:schemeClr val="dk1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algn="ctr"/>
                <a:endParaRPr lang="en-GB">
                  <a:solidFill>
                    <a:schemeClr val="bg1"/>
                  </a:solidFill>
                </a:endParaRPr>
              </a:p>
            </p:txBody>
          </p:sp>
        </p:grpSp>
      </p:grpSp>
      <p:pic>
        <p:nvPicPr>
          <p:cNvPr id="15" name="Picture 14"/>
          <p:cNvPicPr>
            <a:picLocks noChangeAspect="1"/>
          </p:cNvPicPr>
          <p:nvPr/>
        </p:nvPicPr>
        <p:blipFill>
          <a:blip r:embed="rId2">
            <a:lum/>
            <a:alphaModFix/>
          </a:blip>
          <a:srcRect/>
          <a:stretch>
            <a:fillRect/>
          </a:stretch>
        </p:blipFill>
        <p:spPr>
          <a:xfrm>
            <a:off x="0" y="683640"/>
            <a:ext cx="5120640" cy="3339719"/>
          </a:xfrm>
          <a:prstGeom prst="rect">
            <a:avLst/>
          </a:prstGeom>
          <a:noFill/>
          <a:ln>
            <a:noFill/>
          </a:ln>
        </p:spPr>
      </p:pic>
      <p:pic>
        <p:nvPicPr>
          <p:cNvPr id="19" name="Picture 18"/>
          <p:cNvPicPr>
            <a:picLocks noChangeAspect="1"/>
          </p:cNvPicPr>
          <p:nvPr/>
        </p:nvPicPr>
        <p:blipFill>
          <a:blip r:embed="rId3">
            <a:lum/>
            <a:alphaModFix/>
          </a:blip>
          <a:srcRect/>
          <a:stretch>
            <a:fillRect/>
          </a:stretch>
        </p:blipFill>
        <p:spPr>
          <a:xfrm>
            <a:off x="4707000" y="683641"/>
            <a:ext cx="4437000" cy="6428230"/>
          </a:xfrm>
          <a:prstGeom prst="rect">
            <a:avLst/>
          </a:prstGeom>
          <a:noFill/>
          <a:ln>
            <a:noFill/>
          </a:ln>
        </p:spPr>
      </p:pic>
      <p:pic>
        <p:nvPicPr>
          <p:cNvPr id="20" name="Picture 19"/>
          <p:cNvPicPr>
            <a:picLocks noChangeAspect="1"/>
          </p:cNvPicPr>
          <p:nvPr/>
        </p:nvPicPr>
        <p:blipFill>
          <a:blip r:embed="rId4">
            <a:lum/>
            <a:alphaModFix/>
          </a:blip>
          <a:srcRect/>
          <a:stretch>
            <a:fillRect/>
          </a:stretch>
        </p:blipFill>
        <p:spPr>
          <a:xfrm>
            <a:off x="0" y="4005360"/>
            <a:ext cx="5116320" cy="3406680"/>
          </a:xfrm>
          <a:prstGeom prst="rect">
            <a:avLst/>
          </a:prstGeom>
          <a:noFill/>
          <a:ln>
            <a:noFill/>
          </a:ln>
        </p:spPr>
      </p:pic>
      <p:pic>
        <p:nvPicPr>
          <p:cNvPr id="21" name="Picture 20"/>
          <p:cNvPicPr>
            <a:picLocks noChangeAspect="1"/>
          </p:cNvPicPr>
          <p:nvPr/>
        </p:nvPicPr>
        <p:blipFill>
          <a:blip r:embed="rId5">
            <a:lum/>
            <a:alphaModFix/>
          </a:blip>
          <a:srcRect/>
          <a:stretch>
            <a:fillRect/>
          </a:stretch>
        </p:blipFill>
        <p:spPr>
          <a:xfrm>
            <a:off x="4707000" y="4005360"/>
            <a:ext cx="4437000" cy="3406679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597684042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4" name="Group 13"/>
          <p:cNvGrpSpPr/>
          <p:nvPr/>
        </p:nvGrpSpPr>
        <p:grpSpPr>
          <a:xfrm>
            <a:off x="805757" y="0"/>
            <a:ext cx="7532487" cy="1367584"/>
            <a:chOff x="802344" y="395936"/>
            <a:chExt cx="7532487" cy="1367584"/>
          </a:xfrm>
        </p:grpSpPr>
        <p:grpSp>
          <p:nvGrpSpPr>
            <p:cNvPr id="7" name="Group 6"/>
            <p:cNvGrpSpPr/>
            <p:nvPr/>
          </p:nvGrpSpPr>
          <p:grpSpPr>
            <a:xfrm>
              <a:off x="1949211" y="395936"/>
              <a:ext cx="5398863" cy="808346"/>
              <a:chOff x="1952624" y="1295400"/>
              <a:chExt cx="5398863" cy="808346"/>
            </a:xfrm>
          </p:grpSpPr>
          <p:sp>
            <p:nvSpPr>
              <p:cNvPr id="5" name="TextBox 4"/>
              <p:cNvSpPr txBox="1"/>
              <p:nvPr/>
            </p:nvSpPr>
            <p:spPr>
              <a:xfrm>
                <a:off x="2165453" y="1457415"/>
                <a:ext cx="4750018" cy="646331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ro-RO" sz="3600" b="1" dirty="0" smtClean="0">
                    <a:solidFill>
                      <a:schemeClr val="accent1">
                        <a:lumMod val="50000"/>
                      </a:schemeClr>
                    </a:solidFill>
                    <a:latin typeface="Arial" pitchFamily="34" charset="0"/>
                    <a:cs typeface="Arial" pitchFamily="34" charset="0"/>
                  </a:rPr>
                  <a:t>Ce facem mai exact?</a:t>
                </a:r>
                <a:endParaRPr lang="en-GB" sz="3600" b="1" dirty="0">
                  <a:solidFill>
                    <a:schemeClr val="accent1">
                      <a:lumMod val="50000"/>
                    </a:schemeClr>
                  </a:solidFill>
                  <a:latin typeface="Arial" pitchFamily="34" charset="0"/>
                  <a:cs typeface="Arial" pitchFamily="34" charset="0"/>
                </a:endParaRPr>
              </a:p>
            </p:txBody>
          </p:sp>
          <p:sp>
            <p:nvSpPr>
              <p:cNvPr id="6" name="Rectangle 5"/>
              <p:cNvSpPr/>
              <p:nvPr/>
            </p:nvSpPr>
            <p:spPr>
              <a:xfrm>
                <a:off x="1952624" y="1295400"/>
                <a:ext cx="5398863" cy="533400"/>
              </a:xfrm>
              <a:prstGeom prst="rect">
                <a:avLst/>
              </a:prstGeom>
              <a:solidFill>
                <a:schemeClr val="lt1">
                  <a:alpha val="48000"/>
                </a:schemeClr>
              </a:solidFill>
              <a:ln>
                <a:noFill/>
              </a:ln>
            </p:spPr>
            <p:style>
              <a:lnRef idx="2">
                <a:schemeClr val="dk1"/>
              </a:lnRef>
              <a:fillRef idx="1">
                <a:schemeClr val="lt1"/>
              </a:fillRef>
              <a:effectRef idx="0">
                <a:schemeClr val="dk1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</p:grpSp>
        <p:grpSp>
          <p:nvGrpSpPr>
            <p:cNvPr id="8" name="Group 7"/>
            <p:cNvGrpSpPr/>
            <p:nvPr/>
          </p:nvGrpSpPr>
          <p:grpSpPr>
            <a:xfrm rot="16200000">
              <a:off x="4228900" y="-2342411"/>
              <a:ext cx="679375" cy="7532487"/>
              <a:chOff x="1117263" y="1121034"/>
              <a:chExt cx="171817" cy="1905000"/>
            </a:xfrm>
          </p:grpSpPr>
          <p:cxnSp>
            <p:nvCxnSpPr>
              <p:cNvPr id="9" name="Straight Connector 8"/>
              <p:cNvCxnSpPr/>
              <p:nvPr/>
            </p:nvCxnSpPr>
            <p:spPr>
              <a:xfrm>
                <a:off x="1189833" y="1121034"/>
                <a:ext cx="0" cy="190500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10" name="Rectangle 9"/>
              <p:cNvSpPr/>
              <p:nvPr/>
            </p:nvSpPr>
            <p:spPr>
              <a:xfrm>
                <a:off x="1117264" y="1121034"/>
                <a:ext cx="145137" cy="152400"/>
              </a:xfrm>
              <a:prstGeom prst="rect">
                <a:avLst/>
              </a:prstGeom>
              <a:solidFill>
                <a:schemeClr val="lt1">
                  <a:alpha val="80000"/>
                </a:schemeClr>
              </a:solidFill>
              <a:ln>
                <a:noFill/>
              </a:ln>
            </p:spPr>
            <p:style>
              <a:lnRef idx="2">
                <a:schemeClr val="dk1"/>
              </a:lnRef>
              <a:fillRef idx="1">
                <a:schemeClr val="lt1"/>
              </a:fillRef>
              <a:effectRef idx="0">
                <a:schemeClr val="dk1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algn="ctr"/>
                <a:endParaRPr lang="en-GB">
                  <a:solidFill>
                    <a:schemeClr val="bg1"/>
                  </a:solidFill>
                </a:endParaRPr>
              </a:p>
            </p:txBody>
          </p:sp>
          <p:sp>
            <p:nvSpPr>
              <p:cNvPr id="11" name="Rectangle 10"/>
              <p:cNvSpPr/>
              <p:nvPr/>
            </p:nvSpPr>
            <p:spPr>
              <a:xfrm>
                <a:off x="1117264" y="1273434"/>
                <a:ext cx="145137" cy="152400"/>
              </a:xfrm>
              <a:prstGeom prst="rect">
                <a:avLst/>
              </a:prstGeom>
              <a:solidFill>
                <a:schemeClr val="lt1">
                  <a:alpha val="50000"/>
                </a:schemeClr>
              </a:solidFill>
              <a:ln>
                <a:noFill/>
              </a:ln>
            </p:spPr>
            <p:style>
              <a:lnRef idx="2">
                <a:schemeClr val="dk1"/>
              </a:lnRef>
              <a:fillRef idx="1">
                <a:schemeClr val="lt1"/>
              </a:fillRef>
              <a:effectRef idx="0">
                <a:schemeClr val="dk1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algn="ctr"/>
                <a:endParaRPr lang="en-GB">
                  <a:solidFill>
                    <a:schemeClr val="bg1"/>
                  </a:solidFill>
                </a:endParaRPr>
              </a:p>
            </p:txBody>
          </p:sp>
          <p:sp>
            <p:nvSpPr>
              <p:cNvPr id="12" name="Rectangle 11"/>
              <p:cNvSpPr/>
              <p:nvPr/>
            </p:nvSpPr>
            <p:spPr>
              <a:xfrm>
                <a:off x="1117263" y="2721234"/>
                <a:ext cx="145137" cy="152400"/>
              </a:xfrm>
              <a:prstGeom prst="rect">
                <a:avLst/>
              </a:prstGeom>
              <a:solidFill>
                <a:schemeClr val="lt1">
                  <a:alpha val="50000"/>
                </a:schemeClr>
              </a:solidFill>
              <a:ln>
                <a:noFill/>
              </a:ln>
            </p:spPr>
            <p:style>
              <a:lnRef idx="2">
                <a:schemeClr val="dk1"/>
              </a:lnRef>
              <a:fillRef idx="1">
                <a:schemeClr val="lt1"/>
              </a:fillRef>
              <a:effectRef idx="0">
                <a:schemeClr val="dk1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algn="ctr"/>
                <a:endParaRPr lang="en-GB">
                  <a:solidFill>
                    <a:schemeClr val="bg1"/>
                  </a:solidFill>
                </a:endParaRPr>
              </a:p>
            </p:txBody>
          </p:sp>
          <p:sp>
            <p:nvSpPr>
              <p:cNvPr id="13" name="Rectangle 12"/>
              <p:cNvSpPr/>
              <p:nvPr/>
            </p:nvSpPr>
            <p:spPr>
              <a:xfrm>
                <a:off x="1143943" y="2873634"/>
                <a:ext cx="145137" cy="152400"/>
              </a:xfrm>
              <a:prstGeom prst="rect">
                <a:avLst/>
              </a:prstGeom>
              <a:solidFill>
                <a:schemeClr val="lt1">
                  <a:alpha val="80000"/>
                </a:schemeClr>
              </a:solidFill>
              <a:ln>
                <a:noFill/>
              </a:ln>
            </p:spPr>
            <p:style>
              <a:lnRef idx="2">
                <a:schemeClr val="dk1"/>
              </a:lnRef>
              <a:fillRef idx="1">
                <a:schemeClr val="lt1"/>
              </a:fillRef>
              <a:effectRef idx="0">
                <a:schemeClr val="dk1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algn="ctr"/>
                <a:endParaRPr lang="en-GB">
                  <a:solidFill>
                    <a:schemeClr val="bg1"/>
                  </a:solidFill>
                </a:endParaRPr>
              </a:p>
            </p:txBody>
          </p:sp>
        </p:grpSp>
      </p:grpSp>
      <p:sp>
        <p:nvSpPr>
          <p:cNvPr id="17" name="Text Placeholder 1"/>
          <p:cNvSpPr txBox="1">
            <a:spLocks/>
          </p:cNvSpPr>
          <p:nvPr/>
        </p:nvSpPr>
        <p:spPr>
          <a:xfrm>
            <a:off x="304800" y="1249607"/>
            <a:ext cx="3657600" cy="6075720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defPPr marL="432000" lvl="0" indent="-324000">
              <a:spcBef>
                <a:spcPts val="0"/>
              </a:spcBef>
              <a:spcAft>
                <a:spcPts val="1417"/>
              </a:spcAft>
              <a:buSzPct val="45000"/>
              <a:buFont typeface="StarSymbol"/>
              <a:buNone/>
              <a:defRPr lang="en-US" sz="3200" b="0" i="0" u="none" strike="noStrike" kern="1200" cap="none">
                <a:ln>
                  <a:noFill/>
                </a:ln>
                <a:latin typeface="Century Schoolbook" pitchFamily="18"/>
                <a:ea typeface="SimSun" pitchFamily="2"/>
                <a:cs typeface="Lucida Sans" pitchFamily="2"/>
              </a:defRPr>
            </a:defPPr>
            <a:lvl1pPr marL="432000" lvl="0" indent="-324000" algn="l" defTabSz="914400" rtl="0" eaLnBrk="1" latinLnBrk="0" hangingPunct="1">
              <a:spcBef>
                <a:spcPts val="0"/>
              </a:spcBef>
              <a:spcAft>
                <a:spcPts val="1417"/>
              </a:spcAft>
              <a:buSzPct val="45000"/>
              <a:buFont typeface="StarSymbol"/>
              <a:buChar char="●"/>
              <a:defRPr lang="en-US" sz="3200" b="0" i="0" u="none" strike="noStrike" kern="1200" cap="none">
                <a:ln>
                  <a:noFill/>
                </a:ln>
                <a:solidFill>
                  <a:schemeClr val="tx1"/>
                </a:solidFill>
                <a:latin typeface="Century Schoolbook" pitchFamily="18"/>
                <a:ea typeface="SimSun" pitchFamily="2"/>
                <a:cs typeface="Lucida Sans" pitchFamily="2"/>
              </a:defRPr>
            </a:lvl1pPr>
            <a:lvl2pPr marL="864000" lvl="1" indent="-324000" algn="l" defTabSz="914400" rtl="0" eaLnBrk="1" latinLnBrk="0" hangingPunct="1">
              <a:spcBef>
                <a:spcPts val="0"/>
              </a:spcBef>
              <a:spcAft>
                <a:spcPts val="1134"/>
              </a:spcAft>
              <a:buSzPct val="75000"/>
              <a:buFont typeface="StarSymbol"/>
              <a:buChar char="–"/>
              <a:defRPr lang="en-US" sz="2800" b="0" i="0" u="none" strike="noStrike" kern="1200" cap="none">
                <a:ln>
                  <a:noFill/>
                </a:ln>
                <a:solidFill>
                  <a:schemeClr val="tx1"/>
                </a:solidFill>
                <a:latin typeface="Century Schoolbook" pitchFamily="18"/>
                <a:ea typeface="SimSun" pitchFamily="2"/>
                <a:cs typeface="Lucida Sans" pitchFamily="2"/>
              </a:defRPr>
            </a:lvl2pPr>
            <a:lvl3pPr marL="1295999" lvl="2" indent="-288000" algn="l" defTabSz="914400" rtl="0" eaLnBrk="1" latinLnBrk="0" hangingPunct="1">
              <a:spcBef>
                <a:spcPts val="0"/>
              </a:spcBef>
              <a:spcAft>
                <a:spcPts val="850"/>
              </a:spcAft>
              <a:buSzPct val="45000"/>
              <a:buFont typeface="StarSymbol"/>
              <a:buChar char="●"/>
              <a:defRPr lang="en-US" sz="2400" b="0" i="0" u="none" strike="noStrike" kern="1200" cap="none">
                <a:ln>
                  <a:noFill/>
                </a:ln>
                <a:solidFill>
                  <a:schemeClr val="tx1"/>
                </a:solidFill>
                <a:latin typeface="Century Schoolbook" pitchFamily="18"/>
                <a:ea typeface="SimSun" pitchFamily="2"/>
                <a:cs typeface="Lucida Sans" pitchFamily="2"/>
              </a:defRPr>
            </a:lvl3pPr>
            <a:lvl4pPr marL="1728000" lvl="3" indent="-216000" algn="l" defTabSz="914400" rtl="0" eaLnBrk="1" latinLnBrk="0" hangingPunct="1">
              <a:spcBef>
                <a:spcPts val="0"/>
              </a:spcBef>
              <a:spcAft>
                <a:spcPts val="567"/>
              </a:spcAft>
              <a:buSzPct val="75000"/>
              <a:buFont typeface="StarSymbol"/>
              <a:buChar char="–"/>
              <a:defRPr lang="en-US" sz="2000" b="0" i="0" u="none" strike="noStrike" kern="1200" cap="none">
                <a:ln>
                  <a:noFill/>
                </a:ln>
                <a:solidFill>
                  <a:schemeClr val="tx1"/>
                </a:solidFill>
                <a:latin typeface="Century Schoolbook" pitchFamily="18"/>
                <a:ea typeface="SimSun" pitchFamily="2"/>
                <a:cs typeface="Lucida Sans" pitchFamily="2"/>
              </a:defRPr>
            </a:lvl4pPr>
            <a:lvl5pPr marL="2160000" lvl="4" indent="-216000" algn="l" defTabSz="914400" rtl="0" eaLnBrk="1" latinLnBrk="0" hangingPunct="1">
              <a:spcBef>
                <a:spcPts val="0"/>
              </a:spcBef>
              <a:spcAft>
                <a:spcPts val="283"/>
              </a:spcAft>
              <a:buSzPct val="45000"/>
              <a:buFont typeface="StarSymbol"/>
              <a:buChar char="●"/>
              <a:defRPr lang="en-US" sz="2000" b="0" i="0" u="none" strike="noStrike" kern="1200" cap="none">
                <a:ln>
                  <a:noFill/>
                </a:ln>
                <a:solidFill>
                  <a:schemeClr val="tx1"/>
                </a:solidFill>
                <a:latin typeface="Century Schoolbook" pitchFamily="18"/>
                <a:ea typeface="SimSun" pitchFamily="2"/>
                <a:cs typeface="Lucida Sans" pitchFamily="2"/>
              </a:defRPr>
            </a:lvl5pPr>
            <a:lvl6pPr marL="2592000" lvl="5" indent="-216000" algn="l" defTabSz="914400" rtl="0" eaLnBrk="1" latinLnBrk="0" hangingPunct="1">
              <a:spcBef>
                <a:spcPts val="0"/>
              </a:spcBef>
              <a:spcAft>
                <a:spcPts val="283"/>
              </a:spcAft>
              <a:buSzPct val="45000"/>
              <a:buFont typeface="StarSymbol"/>
              <a:buChar char="●"/>
              <a:defRPr lang="en-US" sz="2000" b="0" i="0" u="none" strike="noStrike" kern="1200" cap="none">
                <a:ln>
                  <a:noFill/>
                </a:ln>
                <a:solidFill>
                  <a:schemeClr val="tx1"/>
                </a:solidFill>
                <a:latin typeface="Century Schoolbook" pitchFamily="18"/>
                <a:ea typeface="SimSun" pitchFamily="2"/>
                <a:cs typeface="Lucida Sans" pitchFamily="2"/>
              </a:defRPr>
            </a:lvl6pPr>
            <a:lvl7pPr marL="3024000" lvl="6" indent="-216000" algn="l" defTabSz="914400" rtl="0" eaLnBrk="1" latinLnBrk="0" hangingPunct="1">
              <a:spcBef>
                <a:spcPts val="0"/>
              </a:spcBef>
              <a:spcAft>
                <a:spcPts val="283"/>
              </a:spcAft>
              <a:buSzPct val="45000"/>
              <a:buFont typeface="StarSymbol"/>
              <a:buChar char="●"/>
              <a:defRPr lang="en-US" sz="2000" b="0" i="0" u="none" strike="noStrike" kern="1200" cap="none">
                <a:ln>
                  <a:noFill/>
                </a:ln>
                <a:solidFill>
                  <a:schemeClr val="tx1"/>
                </a:solidFill>
                <a:latin typeface="Century Schoolbook" pitchFamily="18"/>
                <a:ea typeface="SimSun" pitchFamily="2"/>
                <a:cs typeface="Lucida Sans" pitchFamily="2"/>
              </a:defRPr>
            </a:lvl7pPr>
            <a:lvl8pPr marL="3456000" lvl="7" indent="-216000" algn="l" defTabSz="914400" rtl="0" eaLnBrk="1" latinLnBrk="0" hangingPunct="1">
              <a:spcBef>
                <a:spcPts val="0"/>
              </a:spcBef>
              <a:spcAft>
                <a:spcPts val="283"/>
              </a:spcAft>
              <a:buSzPct val="45000"/>
              <a:buFont typeface="StarSymbol"/>
              <a:buChar char="●"/>
              <a:defRPr lang="en-US" sz="2000" b="0" i="0" u="none" strike="noStrike" kern="1200" cap="none">
                <a:ln>
                  <a:noFill/>
                </a:ln>
                <a:solidFill>
                  <a:schemeClr val="tx1"/>
                </a:solidFill>
                <a:latin typeface="Century Schoolbook" pitchFamily="18"/>
                <a:ea typeface="SimSun" pitchFamily="2"/>
                <a:cs typeface="Lucida Sans" pitchFamily="2"/>
              </a:defRPr>
            </a:lvl8pPr>
            <a:lvl9pPr marL="3887999" lvl="8" indent="-216000" algn="l" defTabSz="914400" rtl="0" eaLnBrk="1" latinLnBrk="0" hangingPunct="1">
              <a:spcBef>
                <a:spcPts val="0"/>
              </a:spcBef>
              <a:spcAft>
                <a:spcPts val="283"/>
              </a:spcAft>
              <a:buSzPct val="45000"/>
              <a:buFont typeface="StarSymbol"/>
              <a:buChar char="●"/>
              <a:defRPr lang="en-US" sz="2000" b="0" i="0" u="none" strike="noStrike" kern="1200" cap="none">
                <a:ln>
                  <a:noFill/>
                </a:ln>
                <a:solidFill>
                  <a:schemeClr val="tx1"/>
                </a:solidFill>
                <a:latin typeface="Century Schoolbook" pitchFamily="18"/>
                <a:ea typeface="SimSun" pitchFamily="2"/>
                <a:cs typeface="Lucida Sans" pitchFamily="2"/>
              </a:defRPr>
            </a:lvl9pPr>
          </a:lstStyle>
          <a:p>
            <a:r>
              <a:rPr lang="ro-RO" sz="1600" dirty="0" smtClean="0"/>
              <a:t>2007 înființare</a:t>
            </a:r>
            <a:endParaRPr lang="en-US" sz="1600" dirty="0" smtClean="0"/>
          </a:p>
          <a:p>
            <a:r>
              <a:rPr lang="en-US" sz="1600" dirty="0" err="1" smtClean="0"/>
              <a:t>Februarie</a:t>
            </a:r>
            <a:r>
              <a:rPr lang="en-US" sz="1600" dirty="0" smtClean="0"/>
              <a:t> 2008 (</a:t>
            </a:r>
            <a:r>
              <a:rPr lang="en-US" sz="1600" dirty="0" err="1" smtClean="0"/>
              <a:t>București</a:t>
            </a:r>
            <a:r>
              <a:rPr lang="en-US" sz="1600" dirty="0" smtClean="0"/>
              <a:t>)</a:t>
            </a:r>
          </a:p>
          <a:p>
            <a:r>
              <a:rPr lang="en-US" sz="1600" dirty="0" smtClean="0"/>
              <a:t>Mai 2008 (Cluj-Napoca)</a:t>
            </a:r>
          </a:p>
          <a:p>
            <a:r>
              <a:rPr lang="en-US" sz="1600" dirty="0" err="1" smtClean="0"/>
              <a:t>Septembrie</a:t>
            </a:r>
            <a:r>
              <a:rPr lang="en-US" sz="1600" dirty="0" smtClean="0"/>
              <a:t> 2008 (</a:t>
            </a:r>
            <a:r>
              <a:rPr lang="en-US" sz="1600" dirty="0" err="1" smtClean="0"/>
              <a:t>București</a:t>
            </a:r>
            <a:r>
              <a:rPr lang="en-US" sz="1600" dirty="0" smtClean="0"/>
              <a:t>)</a:t>
            </a:r>
          </a:p>
          <a:p>
            <a:r>
              <a:rPr lang="en-US" sz="1600" dirty="0" err="1" smtClean="0"/>
              <a:t>Octombrie</a:t>
            </a:r>
            <a:r>
              <a:rPr lang="en-US" sz="1600" dirty="0" smtClean="0"/>
              <a:t> 2008 (</a:t>
            </a:r>
            <a:r>
              <a:rPr lang="en-US" sz="1600" dirty="0" err="1" smtClean="0"/>
              <a:t>Iași</a:t>
            </a:r>
            <a:r>
              <a:rPr lang="en-US" sz="1600" dirty="0" smtClean="0"/>
              <a:t>)</a:t>
            </a:r>
          </a:p>
          <a:p>
            <a:r>
              <a:rPr lang="en-US" sz="1600" dirty="0" err="1" smtClean="0"/>
              <a:t>Decembrie</a:t>
            </a:r>
            <a:r>
              <a:rPr lang="en-US" sz="1600" dirty="0" smtClean="0"/>
              <a:t> 2008 (</a:t>
            </a:r>
            <a:r>
              <a:rPr lang="en-US" sz="1600" dirty="0" err="1" smtClean="0"/>
              <a:t>Brașov</a:t>
            </a:r>
            <a:r>
              <a:rPr lang="en-US" sz="1600" dirty="0" smtClean="0"/>
              <a:t>)</a:t>
            </a:r>
          </a:p>
          <a:p>
            <a:r>
              <a:rPr lang="en-US" sz="1600" dirty="0" err="1" smtClean="0"/>
              <a:t>Aprilie</a:t>
            </a:r>
            <a:r>
              <a:rPr lang="en-US" sz="1600" dirty="0" smtClean="0"/>
              <a:t> 2009 (Cluj-Napoca)</a:t>
            </a:r>
          </a:p>
          <a:p>
            <a:r>
              <a:rPr lang="en-US" sz="1600" dirty="0" err="1" smtClean="0"/>
              <a:t>Decembrie</a:t>
            </a:r>
            <a:r>
              <a:rPr lang="en-US" sz="1600" dirty="0" smtClean="0"/>
              <a:t> 2009 (</a:t>
            </a:r>
            <a:r>
              <a:rPr lang="en-US" sz="1600" dirty="0" err="1" smtClean="0"/>
              <a:t>Brașov</a:t>
            </a:r>
            <a:r>
              <a:rPr lang="en-US" sz="1600" dirty="0" smtClean="0"/>
              <a:t>)</a:t>
            </a:r>
          </a:p>
          <a:p>
            <a:r>
              <a:rPr lang="en-US" sz="1600" dirty="0" err="1" smtClean="0"/>
              <a:t>Martie</a:t>
            </a:r>
            <a:r>
              <a:rPr lang="en-US" sz="1600" dirty="0" smtClean="0"/>
              <a:t> 2010 (</a:t>
            </a:r>
            <a:r>
              <a:rPr lang="en-US" sz="1600" dirty="0" err="1" smtClean="0"/>
              <a:t>București</a:t>
            </a:r>
            <a:r>
              <a:rPr lang="en-US" sz="1600" dirty="0" smtClean="0"/>
              <a:t>)</a:t>
            </a:r>
          </a:p>
          <a:p>
            <a:r>
              <a:rPr lang="en-US" sz="1600" dirty="0" err="1" smtClean="0"/>
              <a:t>Aprilie</a:t>
            </a:r>
            <a:r>
              <a:rPr lang="en-US" sz="1600" dirty="0" smtClean="0"/>
              <a:t> 2010 (Cluj-Napoca)</a:t>
            </a:r>
          </a:p>
          <a:p>
            <a:r>
              <a:rPr lang="en-US" sz="1600" dirty="0" err="1" smtClean="0"/>
              <a:t>Noiembrie</a:t>
            </a:r>
            <a:r>
              <a:rPr lang="en-US" sz="1600" dirty="0" smtClean="0"/>
              <a:t> 2010 (</a:t>
            </a:r>
            <a:r>
              <a:rPr lang="en-US" sz="1600" dirty="0" err="1" smtClean="0"/>
              <a:t>Timișoara</a:t>
            </a:r>
            <a:r>
              <a:rPr lang="en-US" sz="1600" dirty="0" smtClean="0"/>
              <a:t>)</a:t>
            </a:r>
          </a:p>
        </p:txBody>
      </p:sp>
      <p:sp>
        <p:nvSpPr>
          <p:cNvPr id="18" name="Text Placeholder 1"/>
          <p:cNvSpPr txBox="1">
            <a:spLocks/>
          </p:cNvSpPr>
          <p:nvPr/>
        </p:nvSpPr>
        <p:spPr>
          <a:xfrm>
            <a:off x="4267200" y="1262090"/>
            <a:ext cx="4495800" cy="607572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defPPr marL="432000" lvl="0" indent="-324000">
              <a:spcBef>
                <a:spcPts val="0"/>
              </a:spcBef>
              <a:spcAft>
                <a:spcPts val="1417"/>
              </a:spcAft>
              <a:buSzPct val="45000"/>
              <a:buFont typeface="StarSymbol"/>
              <a:buNone/>
              <a:defRPr lang="en-US" sz="3200" b="0" i="0" u="none" strike="noStrike" kern="1200" cap="none">
                <a:ln>
                  <a:noFill/>
                </a:ln>
                <a:latin typeface="Century Schoolbook" pitchFamily="18"/>
                <a:ea typeface="SimSun" pitchFamily="2"/>
                <a:cs typeface="Lucida Sans" pitchFamily="2"/>
              </a:defRPr>
            </a:defPPr>
            <a:lvl1pPr marL="432000" lvl="0" indent="-324000" algn="l" defTabSz="914400" rtl="0" eaLnBrk="1" latinLnBrk="0" hangingPunct="1">
              <a:spcBef>
                <a:spcPts val="0"/>
              </a:spcBef>
              <a:spcAft>
                <a:spcPts val="1417"/>
              </a:spcAft>
              <a:buSzPct val="45000"/>
              <a:buFont typeface="StarSymbol"/>
              <a:buChar char="●"/>
              <a:defRPr lang="en-US" sz="3200" b="0" i="0" u="none" strike="noStrike" kern="1200" cap="none">
                <a:ln>
                  <a:noFill/>
                </a:ln>
                <a:solidFill>
                  <a:schemeClr val="tx1"/>
                </a:solidFill>
                <a:latin typeface="Century Schoolbook" pitchFamily="18"/>
                <a:ea typeface="SimSun" pitchFamily="2"/>
                <a:cs typeface="Lucida Sans" pitchFamily="2"/>
              </a:defRPr>
            </a:lvl1pPr>
            <a:lvl2pPr marL="864000" lvl="1" indent="-324000" algn="l" defTabSz="914400" rtl="0" eaLnBrk="1" latinLnBrk="0" hangingPunct="1">
              <a:spcBef>
                <a:spcPts val="0"/>
              </a:spcBef>
              <a:spcAft>
                <a:spcPts val="1134"/>
              </a:spcAft>
              <a:buSzPct val="75000"/>
              <a:buFont typeface="StarSymbol"/>
              <a:buChar char="–"/>
              <a:defRPr lang="en-US" sz="2800" b="0" i="0" u="none" strike="noStrike" kern="1200" cap="none">
                <a:ln>
                  <a:noFill/>
                </a:ln>
                <a:solidFill>
                  <a:schemeClr val="tx1"/>
                </a:solidFill>
                <a:latin typeface="Century Schoolbook" pitchFamily="18"/>
                <a:ea typeface="SimSun" pitchFamily="2"/>
                <a:cs typeface="Lucida Sans" pitchFamily="2"/>
              </a:defRPr>
            </a:lvl2pPr>
            <a:lvl3pPr marL="1295999" lvl="2" indent="-288000" algn="l" defTabSz="914400" rtl="0" eaLnBrk="1" latinLnBrk="0" hangingPunct="1">
              <a:spcBef>
                <a:spcPts val="0"/>
              </a:spcBef>
              <a:spcAft>
                <a:spcPts val="850"/>
              </a:spcAft>
              <a:buSzPct val="45000"/>
              <a:buFont typeface="StarSymbol"/>
              <a:buChar char="●"/>
              <a:defRPr lang="en-US" sz="2400" b="0" i="0" u="none" strike="noStrike" kern="1200" cap="none">
                <a:ln>
                  <a:noFill/>
                </a:ln>
                <a:solidFill>
                  <a:schemeClr val="tx1"/>
                </a:solidFill>
                <a:latin typeface="Century Schoolbook" pitchFamily="18"/>
                <a:ea typeface="SimSun" pitchFamily="2"/>
                <a:cs typeface="Lucida Sans" pitchFamily="2"/>
              </a:defRPr>
            </a:lvl3pPr>
            <a:lvl4pPr marL="1728000" lvl="3" indent="-216000" algn="l" defTabSz="914400" rtl="0" eaLnBrk="1" latinLnBrk="0" hangingPunct="1">
              <a:spcBef>
                <a:spcPts val="0"/>
              </a:spcBef>
              <a:spcAft>
                <a:spcPts val="567"/>
              </a:spcAft>
              <a:buSzPct val="75000"/>
              <a:buFont typeface="StarSymbol"/>
              <a:buChar char="–"/>
              <a:defRPr lang="en-US" sz="2000" b="0" i="0" u="none" strike="noStrike" kern="1200" cap="none">
                <a:ln>
                  <a:noFill/>
                </a:ln>
                <a:solidFill>
                  <a:schemeClr val="tx1"/>
                </a:solidFill>
                <a:latin typeface="Century Schoolbook" pitchFamily="18"/>
                <a:ea typeface="SimSun" pitchFamily="2"/>
                <a:cs typeface="Lucida Sans" pitchFamily="2"/>
              </a:defRPr>
            </a:lvl4pPr>
            <a:lvl5pPr marL="2160000" lvl="4" indent="-216000" algn="l" defTabSz="914400" rtl="0" eaLnBrk="1" latinLnBrk="0" hangingPunct="1">
              <a:spcBef>
                <a:spcPts val="0"/>
              </a:spcBef>
              <a:spcAft>
                <a:spcPts val="283"/>
              </a:spcAft>
              <a:buSzPct val="45000"/>
              <a:buFont typeface="StarSymbol"/>
              <a:buChar char="●"/>
              <a:defRPr lang="en-US" sz="2000" b="0" i="0" u="none" strike="noStrike" kern="1200" cap="none">
                <a:ln>
                  <a:noFill/>
                </a:ln>
                <a:solidFill>
                  <a:schemeClr val="tx1"/>
                </a:solidFill>
                <a:latin typeface="Century Schoolbook" pitchFamily="18"/>
                <a:ea typeface="SimSun" pitchFamily="2"/>
                <a:cs typeface="Lucida Sans" pitchFamily="2"/>
              </a:defRPr>
            </a:lvl5pPr>
            <a:lvl6pPr marL="2592000" lvl="5" indent="-216000" algn="l" defTabSz="914400" rtl="0" eaLnBrk="1" latinLnBrk="0" hangingPunct="1">
              <a:spcBef>
                <a:spcPts val="0"/>
              </a:spcBef>
              <a:spcAft>
                <a:spcPts val="283"/>
              </a:spcAft>
              <a:buSzPct val="45000"/>
              <a:buFont typeface="StarSymbol"/>
              <a:buChar char="●"/>
              <a:defRPr lang="en-US" sz="2000" b="0" i="0" u="none" strike="noStrike" kern="1200" cap="none">
                <a:ln>
                  <a:noFill/>
                </a:ln>
                <a:solidFill>
                  <a:schemeClr val="tx1"/>
                </a:solidFill>
                <a:latin typeface="Century Schoolbook" pitchFamily="18"/>
                <a:ea typeface="SimSun" pitchFamily="2"/>
                <a:cs typeface="Lucida Sans" pitchFamily="2"/>
              </a:defRPr>
            </a:lvl6pPr>
            <a:lvl7pPr marL="3024000" lvl="6" indent="-216000" algn="l" defTabSz="914400" rtl="0" eaLnBrk="1" latinLnBrk="0" hangingPunct="1">
              <a:spcBef>
                <a:spcPts val="0"/>
              </a:spcBef>
              <a:spcAft>
                <a:spcPts val="283"/>
              </a:spcAft>
              <a:buSzPct val="45000"/>
              <a:buFont typeface="StarSymbol"/>
              <a:buChar char="●"/>
              <a:defRPr lang="en-US" sz="2000" b="0" i="0" u="none" strike="noStrike" kern="1200" cap="none">
                <a:ln>
                  <a:noFill/>
                </a:ln>
                <a:solidFill>
                  <a:schemeClr val="tx1"/>
                </a:solidFill>
                <a:latin typeface="Century Schoolbook" pitchFamily="18"/>
                <a:ea typeface="SimSun" pitchFamily="2"/>
                <a:cs typeface="Lucida Sans" pitchFamily="2"/>
              </a:defRPr>
            </a:lvl7pPr>
            <a:lvl8pPr marL="3456000" lvl="7" indent="-216000" algn="l" defTabSz="914400" rtl="0" eaLnBrk="1" latinLnBrk="0" hangingPunct="1">
              <a:spcBef>
                <a:spcPts val="0"/>
              </a:spcBef>
              <a:spcAft>
                <a:spcPts val="283"/>
              </a:spcAft>
              <a:buSzPct val="45000"/>
              <a:buFont typeface="StarSymbol"/>
              <a:buChar char="●"/>
              <a:defRPr lang="en-US" sz="2000" b="0" i="0" u="none" strike="noStrike" kern="1200" cap="none">
                <a:ln>
                  <a:noFill/>
                </a:ln>
                <a:solidFill>
                  <a:schemeClr val="tx1"/>
                </a:solidFill>
                <a:latin typeface="Century Schoolbook" pitchFamily="18"/>
                <a:ea typeface="SimSun" pitchFamily="2"/>
                <a:cs typeface="Lucida Sans" pitchFamily="2"/>
              </a:defRPr>
            </a:lvl8pPr>
            <a:lvl9pPr marL="3887999" lvl="8" indent="-216000" algn="l" defTabSz="914400" rtl="0" eaLnBrk="1" latinLnBrk="0" hangingPunct="1">
              <a:spcBef>
                <a:spcPts val="0"/>
              </a:spcBef>
              <a:spcAft>
                <a:spcPts val="283"/>
              </a:spcAft>
              <a:buSzPct val="45000"/>
              <a:buFont typeface="StarSymbol"/>
              <a:buChar char="●"/>
              <a:defRPr lang="en-US" sz="2000" b="0" i="0" u="none" strike="noStrike" kern="1200" cap="none">
                <a:ln>
                  <a:noFill/>
                </a:ln>
                <a:solidFill>
                  <a:schemeClr val="tx1"/>
                </a:solidFill>
                <a:latin typeface="Century Schoolbook" pitchFamily="18"/>
                <a:ea typeface="SimSun" pitchFamily="2"/>
                <a:cs typeface="Lucida Sans" pitchFamily="2"/>
              </a:defRPr>
            </a:lvl9pPr>
          </a:lstStyle>
          <a:p>
            <a:r>
              <a:rPr lang="en-US" sz="1600" dirty="0" err="1" smtClean="0"/>
              <a:t>Aprilie</a:t>
            </a:r>
            <a:r>
              <a:rPr lang="en-US" sz="1600" dirty="0" smtClean="0"/>
              <a:t> 2011 (Cluj-Napoca)</a:t>
            </a:r>
          </a:p>
          <a:p>
            <a:r>
              <a:rPr lang="en-US" sz="1600" dirty="0" err="1" smtClean="0"/>
              <a:t>Noiembrie</a:t>
            </a:r>
            <a:r>
              <a:rPr lang="en-US" sz="1600" dirty="0" smtClean="0"/>
              <a:t> 2011 (</a:t>
            </a:r>
            <a:r>
              <a:rPr lang="en-US" sz="1600" dirty="0" err="1" smtClean="0"/>
              <a:t>Timișoara</a:t>
            </a:r>
            <a:r>
              <a:rPr lang="en-US" sz="1600" dirty="0" smtClean="0"/>
              <a:t>)</a:t>
            </a:r>
          </a:p>
          <a:p>
            <a:r>
              <a:rPr lang="en-US" sz="1600" dirty="0" err="1" smtClean="0"/>
              <a:t>Aprilie</a:t>
            </a:r>
            <a:r>
              <a:rPr lang="en-US" sz="1600" dirty="0" smtClean="0"/>
              <a:t> 2012 (Cluj-Napoca)</a:t>
            </a:r>
          </a:p>
          <a:p>
            <a:r>
              <a:rPr lang="en-US" sz="1600" dirty="0" err="1" smtClean="0"/>
              <a:t>Octombrie</a:t>
            </a:r>
            <a:r>
              <a:rPr lang="en-US" sz="1600" dirty="0" smtClean="0"/>
              <a:t> 2012 (</a:t>
            </a:r>
            <a:r>
              <a:rPr lang="en-US" sz="1600" dirty="0" err="1" smtClean="0"/>
              <a:t>București</a:t>
            </a:r>
            <a:r>
              <a:rPr lang="en-US" sz="1600" dirty="0" smtClean="0"/>
              <a:t>)</a:t>
            </a:r>
          </a:p>
          <a:p>
            <a:r>
              <a:rPr lang="en-US" sz="1600" dirty="0" err="1" smtClean="0"/>
              <a:t>Noiembrie</a:t>
            </a:r>
            <a:r>
              <a:rPr lang="en-US" sz="1600" dirty="0" smtClean="0"/>
              <a:t> 2012 (</a:t>
            </a:r>
            <a:r>
              <a:rPr lang="en-US" sz="1600" dirty="0" err="1" smtClean="0"/>
              <a:t>Timișoara</a:t>
            </a:r>
            <a:r>
              <a:rPr lang="en-US" sz="1600" dirty="0" smtClean="0"/>
              <a:t>)</a:t>
            </a:r>
          </a:p>
          <a:p>
            <a:r>
              <a:rPr lang="en-US" sz="1600" dirty="0" err="1" smtClean="0"/>
              <a:t>Aprilie</a:t>
            </a:r>
            <a:r>
              <a:rPr lang="en-US" sz="1600" dirty="0" smtClean="0"/>
              <a:t> 2013 (Cluj-Napoca)</a:t>
            </a:r>
          </a:p>
          <a:p>
            <a:r>
              <a:rPr lang="en-US" sz="1600" dirty="0" err="1" smtClean="0"/>
              <a:t>Noiembrie</a:t>
            </a:r>
            <a:r>
              <a:rPr lang="en-US" sz="1600" dirty="0" smtClean="0"/>
              <a:t> 2013 (</a:t>
            </a:r>
            <a:r>
              <a:rPr lang="en-US" sz="1600" dirty="0" err="1" smtClean="0"/>
              <a:t>Timișoara</a:t>
            </a:r>
            <a:r>
              <a:rPr lang="en-US" sz="1600" dirty="0" smtClean="0"/>
              <a:t>)</a:t>
            </a:r>
          </a:p>
          <a:p>
            <a:r>
              <a:rPr lang="en-US" sz="1600" dirty="0" err="1" smtClean="0"/>
              <a:t>Aprilie</a:t>
            </a:r>
            <a:r>
              <a:rPr lang="en-US" sz="1600" dirty="0" smtClean="0"/>
              <a:t> 2014 (Cluj-Napoca)</a:t>
            </a:r>
          </a:p>
          <a:p>
            <a:r>
              <a:rPr lang="en-US" sz="1600" dirty="0" err="1" smtClean="0"/>
              <a:t>Noiembrie</a:t>
            </a:r>
            <a:r>
              <a:rPr lang="en-US" sz="1600" dirty="0" smtClean="0"/>
              <a:t> 2014 (</a:t>
            </a:r>
            <a:r>
              <a:rPr lang="en-US" sz="1600" dirty="0" err="1" smtClean="0"/>
              <a:t>Timișoara</a:t>
            </a:r>
            <a:r>
              <a:rPr lang="en-US" sz="1600" dirty="0" smtClean="0"/>
              <a:t>)</a:t>
            </a:r>
          </a:p>
          <a:p>
            <a:r>
              <a:rPr lang="en-US" sz="1600" dirty="0" err="1" smtClean="0"/>
              <a:t>Aprilie</a:t>
            </a:r>
            <a:r>
              <a:rPr lang="en-US" sz="1600" dirty="0" smtClean="0"/>
              <a:t> 2015 (Cluj-Napoca)</a:t>
            </a:r>
            <a:endParaRPr lang="ro-RO" sz="1600" dirty="0" smtClean="0"/>
          </a:p>
          <a:p>
            <a:r>
              <a:rPr lang="ro-RO" sz="1600" dirty="0" smtClean="0"/>
              <a:t>Noiembrie 2015 (Timișoara)</a:t>
            </a:r>
            <a:endParaRPr lang="en-US" sz="1600" dirty="0" smtClean="0"/>
          </a:p>
          <a:p>
            <a:endParaRPr lang="en-US" sz="1600" dirty="0">
              <a:solidFill>
                <a:srgbClr val="800000"/>
              </a:solidFill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1709655" y="3581400"/>
            <a:ext cx="231691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o-RO" b="1" dirty="0" smtClean="0">
                <a:solidFill>
                  <a:srgbClr val="FF0000"/>
                </a:solidFill>
              </a:rPr>
              <a:t>înființare board - 2009</a:t>
            </a:r>
            <a:endParaRPr lang="en-US" b="1" dirty="0">
              <a:solidFill>
                <a:srgbClr val="FF0000"/>
              </a:solidFill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1689159" y="5791200"/>
            <a:ext cx="322447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o-RO" b="1" dirty="0" smtClean="0">
                <a:solidFill>
                  <a:srgbClr val="FF0000"/>
                </a:solidFill>
              </a:rPr>
              <a:t>Local chapter OSGeo - feb. 2011</a:t>
            </a:r>
            <a:endParaRPr lang="en-US" b="1" dirty="0">
              <a:solidFill>
                <a:srgbClr val="FF0000"/>
              </a:solidFill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5085530" y="1447800"/>
            <a:ext cx="409503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o-RO" b="1" dirty="0" smtClean="0">
                <a:solidFill>
                  <a:srgbClr val="FF0000"/>
                </a:solidFill>
              </a:rPr>
              <a:t>mai 2011 – ASOCIAȚIA GEO-SPAȚIAL.ORG</a:t>
            </a:r>
            <a:endParaRPr lang="en-US" b="1" dirty="0">
              <a:solidFill>
                <a:srgbClr val="FF0000"/>
              </a:solidFill>
            </a:endParaRPr>
          </a:p>
        </p:txBody>
      </p:sp>
      <p:sp>
        <p:nvSpPr>
          <p:cNvPr id="21" name="TextBox 20"/>
          <p:cNvSpPr txBox="1"/>
          <p:nvPr/>
        </p:nvSpPr>
        <p:spPr>
          <a:xfrm>
            <a:off x="5562600" y="5867400"/>
            <a:ext cx="299190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o-RO" b="1" dirty="0" smtClean="0">
                <a:solidFill>
                  <a:srgbClr val="FF0000"/>
                </a:solidFill>
              </a:rPr>
              <a:t>APRILIE 2016 – CLUJ-NAPOCA</a:t>
            </a:r>
          </a:p>
        </p:txBody>
      </p:sp>
    </p:spTree>
    <p:extLst>
      <p:ext uri="{BB962C8B-B14F-4D97-AF65-F5344CB8AC3E}">
        <p14:creationId xmlns:p14="http://schemas.microsoft.com/office/powerpoint/2010/main" val="3684387366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19" grpId="0"/>
      <p:bldP spid="20" grpId="0"/>
      <p:bldP spid="21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4" name="Group 13"/>
          <p:cNvGrpSpPr/>
          <p:nvPr/>
        </p:nvGrpSpPr>
        <p:grpSpPr>
          <a:xfrm>
            <a:off x="805757" y="0"/>
            <a:ext cx="7532487" cy="1367584"/>
            <a:chOff x="802344" y="395936"/>
            <a:chExt cx="7532487" cy="1367584"/>
          </a:xfrm>
        </p:grpSpPr>
        <p:grpSp>
          <p:nvGrpSpPr>
            <p:cNvPr id="7" name="Group 6"/>
            <p:cNvGrpSpPr/>
            <p:nvPr/>
          </p:nvGrpSpPr>
          <p:grpSpPr>
            <a:xfrm>
              <a:off x="1949211" y="395936"/>
              <a:ext cx="5398863" cy="808346"/>
              <a:chOff x="1952624" y="1295400"/>
              <a:chExt cx="5398863" cy="808346"/>
            </a:xfrm>
          </p:grpSpPr>
          <p:sp>
            <p:nvSpPr>
              <p:cNvPr id="5" name="TextBox 4"/>
              <p:cNvSpPr txBox="1"/>
              <p:nvPr/>
            </p:nvSpPr>
            <p:spPr>
              <a:xfrm>
                <a:off x="2165453" y="1457415"/>
                <a:ext cx="4750018" cy="646331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ro-RO" sz="3600" b="1" dirty="0" smtClean="0">
                    <a:solidFill>
                      <a:schemeClr val="accent1">
                        <a:lumMod val="50000"/>
                      </a:schemeClr>
                    </a:solidFill>
                    <a:latin typeface="Arial" pitchFamily="34" charset="0"/>
                    <a:cs typeface="Arial" pitchFamily="34" charset="0"/>
                  </a:rPr>
                  <a:t>Ce facem mai exact?</a:t>
                </a:r>
                <a:endParaRPr lang="en-GB" sz="3600" b="1" dirty="0">
                  <a:solidFill>
                    <a:schemeClr val="accent1">
                      <a:lumMod val="50000"/>
                    </a:schemeClr>
                  </a:solidFill>
                  <a:latin typeface="Arial" pitchFamily="34" charset="0"/>
                  <a:cs typeface="Arial" pitchFamily="34" charset="0"/>
                </a:endParaRPr>
              </a:p>
            </p:txBody>
          </p:sp>
          <p:sp>
            <p:nvSpPr>
              <p:cNvPr id="6" name="Rectangle 5"/>
              <p:cNvSpPr/>
              <p:nvPr/>
            </p:nvSpPr>
            <p:spPr>
              <a:xfrm>
                <a:off x="1952624" y="1295400"/>
                <a:ext cx="5398863" cy="533400"/>
              </a:xfrm>
              <a:prstGeom prst="rect">
                <a:avLst/>
              </a:prstGeom>
              <a:solidFill>
                <a:schemeClr val="lt1">
                  <a:alpha val="48000"/>
                </a:schemeClr>
              </a:solidFill>
              <a:ln>
                <a:noFill/>
              </a:ln>
            </p:spPr>
            <p:style>
              <a:lnRef idx="2">
                <a:schemeClr val="dk1"/>
              </a:lnRef>
              <a:fillRef idx="1">
                <a:schemeClr val="lt1"/>
              </a:fillRef>
              <a:effectRef idx="0">
                <a:schemeClr val="dk1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</p:grpSp>
        <p:grpSp>
          <p:nvGrpSpPr>
            <p:cNvPr id="8" name="Group 7"/>
            <p:cNvGrpSpPr/>
            <p:nvPr/>
          </p:nvGrpSpPr>
          <p:grpSpPr>
            <a:xfrm rot="16200000">
              <a:off x="4228900" y="-2342411"/>
              <a:ext cx="679375" cy="7532487"/>
              <a:chOff x="1117263" y="1121034"/>
              <a:chExt cx="171817" cy="1905000"/>
            </a:xfrm>
          </p:grpSpPr>
          <p:cxnSp>
            <p:nvCxnSpPr>
              <p:cNvPr id="9" name="Straight Connector 8"/>
              <p:cNvCxnSpPr/>
              <p:nvPr/>
            </p:nvCxnSpPr>
            <p:spPr>
              <a:xfrm>
                <a:off x="1189833" y="1121034"/>
                <a:ext cx="0" cy="190500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10" name="Rectangle 9"/>
              <p:cNvSpPr/>
              <p:nvPr/>
            </p:nvSpPr>
            <p:spPr>
              <a:xfrm>
                <a:off x="1117264" y="1121034"/>
                <a:ext cx="145137" cy="152400"/>
              </a:xfrm>
              <a:prstGeom prst="rect">
                <a:avLst/>
              </a:prstGeom>
              <a:solidFill>
                <a:schemeClr val="lt1">
                  <a:alpha val="80000"/>
                </a:schemeClr>
              </a:solidFill>
              <a:ln>
                <a:noFill/>
              </a:ln>
            </p:spPr>
            <p:style>
              <a:lnRef idx="2">
                <a:schemeClr val="dk1"/>
              </a:lnRef>
              <a:fillRef idx="1">
                <a:schemeClr val="lt1"/>
              </a:fillRef>
              <a:effectRef idx="0">
                <a:schemeClr val="dk1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algn="ctr"/>
                <a:endParaRPr lang="en-GB">
                  <a:solidFill>
                    <a:schemeClr val="bg1"/>
                  </a:solidFill>
                </a:endParaRPr>
              </a:p>
            </p:txBody>
          </p:sp>
          <p:sp>
            <p:nvSpPr>
              <p:cNvPr id="11" name="Rectangle 10"/>
              <p:cNvSpPr/>
              <p:nvPr/>
            </p:nvSpPr>
            <p:spPr>
              <a:xfrm>
                <a:off x="1117264" y="1273434"/>
                <a:ext cx="145137" cy="152400"/>
              </a:xfrm>
              <a:prstGeom prst="rect">
                <a:avLst/>
              </a:prstGeom>
              <a:solidFill>
                <a:schemeClr val="lt1">
                  <a:alpha val="50000"/>
                </a:schemeClr>
              </a:solidFill>
              <a:ln>
                <a:noFill/>
              </a:ln>
            </p:spPr>
            <p:style>
              <a:lnRef idx="2">
                <a:schemeClr val="dk1"/>
              </a:lnRef>
              <a:fillRef idx="1">
                <a:schemeClr val="lt1"/>
              </a:fillRef>
              <a:effectRef idx="0">
                <a:schemeClr val="dk1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algn="ctr"/>
                <a:endParaRPr lang="en-GB">
                  <a:solidFill>
                    <a:schemeClr val="bg1"/>
                  </a:solidFill>
                </a:endParaRPr>
              </a:p>
            </p:txBody>
          </p:sp>
          <p:sp>
            <p:nvSpPr>
              <p:cNvPr id="12" name="Rectangle 11"/>
              <p:cNvSpPr/>
              <p:nvPr/>
            </p:nvSpPr>
            <p:spPr>
              <a:xfrm>
                <a:off x="1117263" y="2721234"/>
                <a:ext cx="145137" cy="152400"/>
              </a:xfrm>
              <a:prstGeom prst="rect">
                <a:avLst/>
              </a:prstGeom>
              <a:solidFill>
                <a:schemeClr val="lt1">
                  <a:alpha val="50000"/>
                </a:schemeClr>
              </a:solidFill>
              <a:ln>
                <a:noFill/>
              </a:ln>
            </p:spPr>
            <p:style>
              <a:lnRef idx="2">
                <a:schemeClr val="dk1"/>
              </a:lnRef>
              <a:fillRef idx="1">
                <a:schemeClr val="lt1"/>
              </a:fillRef>
              <a:effectRef idx="0">
                <a:schemeClr val="dk1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algn="ctr"/>
                <a:endParaRPr lang="en-GB">
                  <a:solidFill>
                    <a:schemeClr val="bg1"/>
                  </a:solidFill>
                </a:endParaRPr>
              </a:p>
            </p:txBody>
          </p:sp>
          <p:sp>
            <p:nvSpPr>
              <p:cNvPr id="13" name="Rectangle 12"/>
              <p:cNvSpPr/>
              <p:nvPr/>
            </p:nvSpPr>
            <p:spPr>
              <a:xfrm>
                <a:off x="1143943" y="2873634"/>
                <a:ext cx="145137" cy="152400"/>
              </a:xfrm>
              <a:prstGeom prst="rect">
                <a:avLst/>
              </a:prstGeom>
              <a:solidFill>
                <a:schemeClr val="lt1">
                  <a:alpha val="80000"/>
                </a:schemeClr>
              </a:solidFill>
              <a:ln>
                <a:noFill/>
              </a:ln>
            </p:spPr>
            <p:style>
              <a:lnRef idx="2">
                <a:schemeClr val="dk1"/>
              </a:lnRef>
              <a:fillRef idx="1">
                <a:schemeClr val="lt1"/>
              </a:fillRef>
              <a:effectRef idx="0">
                <a:schemeClr val="dk1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algn="ctr"/>
                <a:endParaRPr lang="en-GB">
                  <a:solidFill>
                    <a:schemeClr val="bg1"/>
                  </a:solidFill>
                </a:endParaRPr>
              </a:p>
            </p:txBody>
          </p:sp>
        </p:grpSp>
      </p:grpSp>
      <p:sp>
        <p:nvSpPr>
          <p:cNvPr id="3" name="Rectangle 2"/>
          <p:cNvSpPr/>
          <p:nvPr/>
        </p:nvSpPr>
        <p:spPr>
          <a:xfrm>
            <a:off x="805756" y="1367580"/>
            <a:ext cx="7652443" cy="45243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en-US" sz="24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1</a:t>
            </a:r>
            <a:r>
              <a:rPr lang="ro-RO" sz="24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6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seminarii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“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Soluții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open source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pentru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prelucrarea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și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reprezentarea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datelor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geospațiale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”</a:t>
            </a:r>
          </a:p>
          <a:p>
            <a:pPr lvl="0"/>
            <a:r>
              <a:rPr lang="en-US" sz="24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5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orașe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(Cluj-Napoca,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Timișoara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Brașov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București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Iași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)</a:t>
            </a:r>
          </a:p>
          <a:p>
            <a:pPr lvl="0"/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~ 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1</a:t>
            </a:r>
            <a:r>
              <a:rPr lang="ro-RO" sz="2400" dirty="0" smtClean="0">
                <a:latin typeface="Times New Roman" pitchFamily="18" charset="0"/>
                <a:cs typeface="Times New Roman" pitchFamily="18" charset="0"/>
              </a:rPr>
              <a:t>400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+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participanți</a:t>
            </a:r>
            <a:endParaRPr lang="en-US" sz="2400" dirty="0">
              <a:latin typeface="Times New Roman" pitchFamily="18" charset="0"/>
              <a:cs typeface="Times New Roman" pitchFamily="18" charset="0"/>
            </a:endParaRPr>
          </a:p>
          <a:p>
            <a:pPr lvl="0"/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~ 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1</a:t>
            </a:r>
            <a:r>
              <a:rPr lang="ro-RO" sz="2400" dirty="0" smtClean="0">
                <a:latin typeface="Times New Roman" pitchFamily="18" charset="0"/>
                <a:cs typeface="Times New Roman" pitchFamily="18" charset="0"/>
              </a:rPr>
              <a:t>95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prezentatori</a:t>
            </a:r>
            <a:endParaRPr lang="en-US" sz="2400" dirty="0">
              <a:latin typeface="Times New Roman" pitchFamily="18" charset="0"/>
              <a:cs typeface="Times New Roman" pitchFamily="18" charset="0"/>
            </a:endParaRPr>
          </a:p>
          <a:p>
            <a:pPr lvl="0"/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~ 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3</a:t>
            </a:r>
            <a:r>
              <a:rPr lang="ro-RO" sz="2400" dirty="0" smtClean="0">
                <a:latin typeface="Times New Roman" pitchFamily="18" charset="0"/>
                <a:cs typeface="Times New Roman" pitchFamily="18" charset="0"/>
              </a:rPr>
              <a:t>55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instructori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workshopuri</a:t>
            </a:r>
            <a:endParaRPr lang="en-US" sz="2400" dirty="0">
              <a:latin typeface="Times New Roman" pitchFamily="18" charset="0"/>
              <a:cs typeface="Times New Roman" pitchFamily="18" charset="0"/>
            </a:endParaRPr>
          </a:p>
          <a:p>
            <a:pPr lvl="0"/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~ 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1</a:t>
            </a:r>
            <a:r>
              <a:rPr lang="ro-RO" sz="2400" dirty="0" smtClean="0">
                <a:latin typeface="Times New Roman" pitchFamily="18" charset="0"/>
                <a:cs typeface="Times New Roman" pitchFamily="18" charset="0"/>
              </a:rPr>
              <a:t>150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+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participanți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workshopuri</a:t>
            </a:r>
            <a:endParaRPr lang="en-US" sz="2400" dirty="0">
              <a:latin typeface="Times New Roman" pitchFamily="18" charset="0"/>
              <a:cs typeface="Times New Roman" pitchFamily="18" charset="0"/>
            </a:endParaRPr>
          </a:p>
          <a:p>
            <a:pPr lvl="0"/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~ 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2</a:t>
            </a:r>
            <a:r>
              <a:rPr lang="ro-RO" sz="2400" dirty="0" smtClean="0">
                <a:latin typeface="Times New Roman" pitchFamily="18" charset="0"/>
                <a:cs typeface="Times New Roman" pitchFamily="18" charset="0"/>
              </a:rPr>
              <a:t>60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+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prezentări</a:t>
            </a:r>
            <a:endParaRPr lang="en-US" sz="2400" dirty="0">
              <a:latin typeface="Times New Roman" pitchFamily="18" charset="0"/>
              <a:cs typeface="Times New Roman" pitchFamily="18" charset="0"/>
            </a:endParaRPr>
          </a:p>
          <a:p>
            <a:pPr lvl="0"/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~ </a:t>
            </a:r>
            <a:r>
              <a:rPr lang="ro-RO" sz="2400" dirty="0" smtClean="0">
                <a:latin typeface="Times New Roman" pitchFamily="18" charset="0"/>
                <a:cs typeface="Times New Roman" pitchFamily="18" charset="0"/>
              </a:rPr>
              <a:t>420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ore 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workshop</a:t>
            </a:r>
            <a:endParaRPr lang="en-US" sz="2400" dirty="0">
              <a:latin typeface="Times New Roman" pitchFamily="18" charset="0"/>
              <a:cs typeface="Times New Roman" pitchFamily="18" charset="0"/>
            </a:endParaRPr>
          </a:p>
          <a:p>
            <a:pPr lvl="0"/>
            <a:r>
              <a:rPr lang="en-US" sz="2400" b="1" dirty="0">
                <a:latin typeface="Times New Roman" pitchFamily="18" charset="0"/>
                <a:cs typeface="Times New Roman" pitchFamily="18" charset="0"/>
              </a:rPr>
              <a:t>Software </a:t>
            </a:r>
            <a:r>
              <a:rPr lang="en-US" sz="2400" b="1" dirty="0" err="1">
                <a:latin typeface="Times New Roman" pitchFamily="18" charset="0"/>
                <a:cs typeface="Times New Roman" pitchFamily="18" charset="0"/>
              </a:rPr>
              <a:t>utilizate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: GRASS, VTP,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uDig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LeoWorks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, GDAL,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TileMill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, QGIS,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Inkscape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OpenRefine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cartoDB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, R, JOSM, Saga GIS,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Cartoro</a:t>
            </a:r>
            <a:r>
              <a:rPr lang="ro-RO" sz="2400" dirty="0" smtClean="0">
                <a:latin typeface="Times New Roman" pitchFamily="18" charset="0"/>
                <a:cs typeface="Times New Roman" pitchFamily="18" charset="0"/>
              </a:rPr>
              <a:t>, gvSIG</a:t>
            </a:r>
            <a:endParaRPr lang="en-US" sz="2400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12671217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://geo-spatial.org/hmeg/bootstrap/img/background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080643"/>
            <a:ext cx="9139240" cy="219595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14" name="Group 13"/>
          <p:cNvGrpSpPr/>
          <p:nvPr/>
        </p:nvGrpSpPr>
        <p:grpSpPr>
          <a:xfrm>
            <a:off x="805757" y="0"/>
            <a:ext cx="7532487" cy="1367584"/>
            <a:chOff x="802344" y="395936"/>
            <a:chExt cx="7532487" cy="1367584"/>
          </a:xfrm>
        </p:grpSpPr>
        <p:grpSp>
          <p:nvGrpSpPr>
            <p:cNvPr id="7" name="Group 6"/>
            <p:cNvGrpSpPr/>
            <p:nvPr/>
          </p:nvGrpSpPr>
          <p:grpSpPr>
            <a:xfrm>
              <a:off x="1949211" y="395936"/>
              <a:ext cx="5398863" cy="746790"/>
              <a:chOff x="1952624" y="1295400"/>
              <a:chExt cx="5398863" cy="746790"/>
            </a:xfrm>
          </p:grpSpPr>
          <p:sp>
            <p:nvSpPr>
              <p:cNvPr id="5" name="TextBox 4"/>
              <p:cNvSpPr txBox="1"/>
              <p:nvPr/>
            </p:nvSpPr>
            <p:spPr>
              <a:xfrm>
                <a:off x="2165453" y="1457415"/>
                <a:ext cx="5032147" cy="584775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ro-RO" sz="3200" b="1" dirty="0" smtClean="0">
                    <a:solidFill>
                      <a:schemeClr val="accent1">
                        <a:lumMod val="50000"/>
                      </a:schemeClr>
                    </a:solidFill>
                    <a:latin typeface="Arial" pitchFamily="34" charset="0"/>
                    <a:cs typeface="Arial" pitchFamily="34" charset="0"/>
                  </a:rPr>
                  <a:t>Conferințe Internaționale</a:t>
                </a:r>
                <a:endParaRPr lang="en-GB" sz="3200" b="1" dirty="0">
                  <a:solidFill>
                    <a:schemeClr val="accent1">
                      <a:lumMod val="50000"/>
                    </a:schemeClr>
                  </a:solidFill>
                  <a:latin typeface="Arial" pitchFamily="34" charset="0"/>
                  <a:cs typeface="Arial" pitchFamily="34" charset="0"/>
                </a:endParaRPr>
              </a:p>
            </p:txBody>
          </p:sp>
          <p:sp>
            <p:nvSpPr>
              <p:cNvPr id="6" name="Rectangle 5"/>
              <p:cNvSpPr/>
              <p:nvPr/>
            </p:nvSpPr>
            <p:spPr>
              <a:xfrm>
                <a:off x="1952624" y="1295400"/>
                <a:ext cx="5398863" cy="533400"/>
              </a:xfrm>
              <a:prstGeom prst="rect">
                <a:avLst/>
              </a:prstGeom>
              <a:solidFill>
                <a:schemeClr val="lt1">
                  <a:alpha val="48000"/>
                </a:schemeClr>
              </a:solidFill>
              <a:ln>
                <a:noFill/>
              </a:ln>
            </p:spPr>
            <p:style>
              <a:lnRef idx="2">
                <a:schemeClr val="dk1"/>
              </a:lnRef>
              <a:fillRef idx="1">
                <a:schemeClr val="lt1"/>
              </a:fillRef>
              <a:effectRef idx="0">
                <a:schemeClr val="dk1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</p:grpSp>
        <p:grpSp>
          <p:nvGrpSpPr>
            <p:cNvPr id="8" name="Group 7"/>
            <p:cNvGrpSpPr/>
            <p:nvPr/>
          </p:nvGrpSpPr>
          <p:grpSpPr>
            <a:xfrm rot="16200000">
              <a:off x="4228900" y="-2342411"/>
              <a:ext cx="679375" cy="7532487"/>
              <a:chOff x="1117263" y="1121034"/>
              <a:chExt cx="171817" cy="1905000"/>
            </a:xfrm>
          </p:grpSpPr>
          <p:cxnSp>
            <p:nvCxnSpPr>
              <p:cNvPr id="9" name="Straight Connector 8"/>
              <p:cNvCxnSpPr/>
              <p:nvPr/>
            </p:nvCxnSpPr>
            <p:spPr>
              <a:xfrm>
                <a:off x="1189833" y="1121034"/>
                <a:ext cx="0" cy="190500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10" name="Rectangle 9"/>
              <p:cNvSpPr/>
              <p:nvPr/>
            </p:nvSpPr>
            <p:spPr>
              <a:xfrm>
                <a:off x="1117264" y="1121034"/>
                <a:ext cx="145137" cy="152400"/>
              </a:xfrm>
              <a:prstGeom prst="rect">
                <a:avLst/>
              </a:prstGeom>
              <a:solidFill>
                <a:schemeClr val="lt1">
                  <a:alpha val="80000"/>
                </a:schemeClr>
              </a:solidFill>
              <a:ln>
                <a:noFill/>
              </a:ln>
            </p:spPr>
            <p:style>
              <a:lnRef idx="2">
                <a:schemeClr val="dk1"/>
              </a:lnRef>
              <a:fillRef idx="1">
                <a:schemeClr val="lt1"/>
              </a:fillRef>
              <a:effectRef idx="0">
                <a:schemeClr val="dk1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algn="ctr"/>
                <a:endParaRPr lang="en-GB">
                  <a:solidFill>
                    <a:schemeClr val="bg1"/>
                  </a:solidFill>
                </a:endParaRPr>
              </a:p>
            </p:txBody>
          </p:sp>
          <p:sp>
            <p:nvSpPr>
              <p:cNvPr id="11" name="Rectangle 10"/>
              <p:cNvSpPr/>
              <p:nvPr/>
            </p:nvSpPr>
            <p:spPr>
              <a:xfrm>
                <a:off x="1117264" y="1273434"/>
                <a:ext cx="145137" cy="152400"/>
              </a:xfrm>
              <a:prstGeom prst="rect">
                <a:avLst/>
              </a:prstGeom>
              <a:solidFill>
                <a:schemeClr val="lt1">
                  <a:alpha val="50000"/>
                </a:schemeClr>
              </a:solidFill>
              <a:ln>
                <a:noFill/>
              </a:ln>
            </p:spPr>
            <p:style>
              <a:lnRef idx="2">
                <a:schemeClr val="dk1"/>
              </a:lnRef>
              <a:fillRef idx="1">
                <a:schemeClr val="lt1"/>
              </a:fillRef>
              <a:effectRef idx="0">
                <a:schemeClr val="dk1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algn="ctr"/>
                <a:endParaRPr lang="en-GB">
                  <a:solidFill>
                    <a:schemeClr val="bg1"/>
                  </a:solidFill>
                </a:endParaRPr>
              </a:p>
            </p:txBody>
          </p:sp>
          <p:sp>
            <p:nvSpPr>
              <p:cNvPr id="12" name="Rectangle 11"/>
              <p:cNvSpPr/>
              <p:nvPr/>
            </p:nvSpPr>
            <p:spPr>
              <a:xfrm>
                <a:off x="1117263" y="2721234"/>
                <a:ext cx="145137" cy="152400"/>
              </a:xfrm>
              <a:prstGeom prst="rect">
                <a:avLst/>
              </a:prstGeom>
              <a:solidFill>
                <a:schemeClr val="lt1">
                  <a:alpha val="50000"/>
                </a:schemeClr>
              </a:solidFill>
              <a:ln>
                <a:noFill/>
              </a:ln>
            </p:spPr>
            <p:style>
              <a:lnRef idx="2">
                <a:schemeClr val="dk1"/>
              </a:lnRef>
              <a:fillRef idx="1">
                <a:schemeClr val="lt1"/>
              </a:fillRef>
              <a:effectRef idx="0">
                <a:schemeClr val="dk1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algn="ctr"/>
                <a:endParaRPr lang="en-GB">
                  <a:solidFill>
                    <a:schemeClr val="bg1"/>
                  </a:solidFill>
                </a:endParaRPr>
              </a:p>
            </p:txBody>
          </p:sp>
          <p:sp>
            <p:nvSpPr>
              <p:cNvPr id="13" name="Rectangle 12"/>
              <p:cNvSpPr/>
              <p:nvPr/>
            </p:nvSpPr>
            <p:spPr>
              <a:xfrm>
                <a:off x="1143943" y="2873634"/>
                <a:ext cx="145137" cy="152400"/>
              </a:xfrm>
              <a:prstGeom prst="rect">
                <a:avLst/>
              </a:prstGeom>
              <a:solidFill>
                <a:schemeClr val="lt1">
                  <a:alpha val="80000"/>
                </a:schemeClr>
              </a:solidFill>
              <a:ln>
                <a:noFill/>
              </a:ln>
            </p:spPr>
            <p:style>
              <a:lnRef idx="2">
                <a:schemeClr val="dk1"/>
              </a:lnRef>
              <a:fillRef idx="1">
                <a:schemeClr val="lt1"/>
              </a:fillRef>
              <a:effectRef idx="0">
                <a:schemeClr val="dk1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algn="ctr"/>
                <a:endParaRPr lang="en-GB">
                  <a:solidFill>
                    <a:schemeClr val="bg1"/>
                  </a:solidFill>
                </a:endParaRPr>
              </a:p>
            </p:txBody>
          </p:sp>
        </p:grpSp>
      </p:grpSp>
      <p:sp>
        <p:nvSpPr>
          <p:cNvPr id="15" name="Title 3"/>
          <p:cNvSpPr txBox="1">
            <a:spLocks noGrp="1"/>
          </p:cNvSpPr>
          <p:nvPr>
            <p:ph type="title" idx="4294967295"/>
          </p:nvPr>
        </p:nvSpPr>
        <p:spPr>
          <a:xfrm>
            <a:off x="731521" y="1524000"/>
            <a:ext cx="7680960" cy="1001520"/>
          </a:xfrm>
        </p:spPr>
        <p:txBody>
          <a:bodyPr>
            <a:normAutofit fontScale="90000"/>
          </a:bodyPr>
          <a:lstStyle>
            <a:defPPr lvl="0">
              <a:buSzPct val="45000"/>
              <a:buFont typeface="StarSymbol"/>
              <a:buNone/>
            </a:defPPr>
            <a:lvl1pPr lvl="0">
              <a:buSzPct val="45000"/>
              <a:buFont typeface="StarSymbol"/>
              <a:buChar char="●"/>
            </a:lvl1pPr>
            <a:lvl2pPr lvl="1">
              <a:buSzPct val="45000"/>
              <a:buFont typeface="StarSymbol"/>
              <a:buChar char="●"/>
            </a:lvl2pPr>
            <a:lvl3pPr lvl="2">
              <a:buSzPct val="45000"/>
              <a:buFont typeface="StarSymbol"/>
              <a:buChar char="●"/>
            </a:lvl3pPr>
            <a:lvl4pPr lvl="3">
              <a:buSzPct val="45000"/>
              <a:buFont typeface="StarSymbol"/>
              <a:buChar char="●"/>
            </a:lvl4pPr>
            <a:lvl5pPr lvl="4">
              <a:buSzPct val="45000"/>
              <a:buFont typeface="StarSymbol"/>
              <a:buChar char="●"/>
            </a:lvl5pPr>
            <a:lvl6pPr lvl="5">
              <a:buSzPct val="45000"/>
              <a:buFont typeface="StarSymbol"/>
              <a:buChar char="●"/>
            </a:lvl6pPr>
            <a:lvl7pPr lvl="6">
              <a:buSzPct val="45000"/>
              <a:buFont typeface="StarSymbol"/>
              <a:buChar char="●"/>
            </a:lvl7pPr>
            <a:lvl8pPr lvl="7">
              <a:buSzPct val="45000"/>
              <a:buFont typeface="StarSymbol"/>
              <a:buChar char="●"/>
            </a:lvl8pPr>
            <a:lvl9pPr lvl="8">
              <a:buSzPct val="45000"/>
              <a:buFont typeface="StarSymbol"/>
              <a:buChar char="●"/>
            </a:lvl9pPr>
          </a:lstStyle>
          <a:p>
            <a:pPr lvl="0">
              <a:buNone/>
            </a:pPr>
            <a:r>
              <a:rPr lang="en-US" sz="2200" b="1" u="none" dirty="0"/>
              <a:t>International Symposium “Historical Maps in Environmental Geoscience” </a:t>
            </a:r>
            <a:br>
              <a:rPr lang="en-US" sz="2200" b="1" u="none" dirty="0"/>
            </a:br>
            <a:r>
              <a:rPr lang="en-US" sz="2200" b="1" u="none" dirty="0"/>
              <a:t>21 – 23 </a:t>
            </a:r>
            <a:r>
              <a:rPr lang="en-US" sz="2200" b="1" u="none" dirty="0" err="1"/>
              <a:t>iunie</a:t>
            </a:r>
            <a:r>
              <a:rPr lang="en-US" sz="2200" b="1" u="none" dirty="0"/>
              <a:t> 2012, Cluj-Napoca, </a:t>
            </a:r>
            <a:r>
              <a:rPr lang="en-US" sz="2200" b="1" u="none" dirty="0" err="1"/>
              <a:t>România</a:t>
            </a:r>
            <a:endParaRPr lang="en-US" sz="2200" b="1" u="none" dirty="0"/>
          </a:p>
        </p:txBody>
      </p:sp>
      <p:sp>
        <p:nvSpPr>
          <p:cNvPr id="2" name="Rectangle 1"/>
          <p:cNvSpPr/>
          <p:nvPr/>
        </p:nvSpPr>
        <p:spPr>
          <a:xfrm>
            <a:off x="3321562" y="2590800"/>
            <a:ext cx="2500877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600" b="1" dirty="0">
                <a:latin typeface="Times New Roman" pitchFamily="18" charset="0"/>
                <a:ea typeface="SimSun" pitchFamily="2"/>
                <a:cs typeface="Times New Roman" pitchFamily="18" charset="0"/>
              </a:rPr>
              <a:t>www.geo-spatial.org/hmeg</a:t>
            </a:r>
            <a:endParaRPr lang="en-US" sz="16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615265" y="3390900"/>
            <a:ext cx="2653190" cy="2646878"/>
          </a:xfrm>
          <a:prstGeom prst="rect">
            <a:avLst/>
          </a:prstGeom>
          <a:noFill/>
        </p:spPr>
        <p:txBody>
          <a:bodyPr wrap="square" lIns="91440" tIns="45720" rIns="91440" bIns="45720" anchor="ctr">
            <a:spAutoFit/>
          </a:bodyPr>
          <a:lstStyle/>
          <a:p>
            <a:pPr algn="ctr"/>
            <a:r>
              <a:rPr lang="ro-RO" sz="16600" b="1" cap="none" spc="0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noFill/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55</a:t>
            </a:r>
            <a:endParaRPr lang="en-US" sz="16600" b="1" cap="none" spc="0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noFill/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</p:txBody>
      </p:sp>
      <p:sp>
        <p:nvSpPr>
          <p:cNvPr id="17" name="Rectangle 16"/>
          <p:cNvSpPr/>
          <p:nvPr/>
        </p:nvSpPr>
        <p:spPr>
          <a:xfrm>
            <a:off x="5871005" y="3390900"/>
            <a:ext cx="2653190" cy="2646878"/>
          </a:xfrm>
          <a:prstGeom prst="rect">
            <a:avLst/>
          </a:prstGeom>
          <a:noFill/>
        </p:spPr>
        <p:txBody>
          <a:bodyPr wrap="square" lIns="91440" tIns="45720" rIns="91440" bIns="45720" anchor="ctr">
            <a:spAutoFit/>
          </a:bodyPr>
          <a:lstStyle/>
          <a:p>
            <a:pPr algn="ctr"/>
            <a:r>
              <a:rPr lang="ro-RO" sz="166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7</a:t>
            </a:r>
            <a:endParaRPr lang="en-US" sz="16600" b="1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sp>
        <p:nvSpPr>
          <p:cNvPr id="19" name="Title 3"/>
          <p:cNvSpPr txBox="1">
            <a:spLocks noGrp="1"/>
          </p:cNvSpPr>
          <p:nvPr>
            <p:ph type="title" idx="4294967295"/>
          </p:nvPr>
        </p:nvSpPr>
        <p:spPr>
          <a:xfrm>
            <a:off x="-1898620" y="5257800"/>
            <a:ext cx="7680960" cy="1001520"/>
          </a:xfrm>
        </p:spPr>
        <p:txBody>
          <a:bodyPr>
            <a:normAutofit/>
          </a:bodyPr>
          <a:lstStyle>
            <a:defPPr lvl="0">
              <a:buSzPct val="45000"/>
              <a:buFont typeface="StarSymbol"/>
              <a:buNone/>
            </a:defPPr>
            <a:lvl1pPr lvl="0">
              <a:buSzPct val="45000"/>
              <a:buFont typeface="StarSymbol"/>
              <a:buChar char="●"/>
            </a:lvl1pPr>
            <a:lvl2pPr lvl="1">
              <a:buSzPct val="45000"/>
              <a:buFont typeface="StarSymbol"/>
              <a:buChar char="●"/>
            </a:lvl2pPr>
            <a:lvl3pPr lvl="2">
              <a:buSzPct val="45000"/>
              <a:buFont typeface="StarSymbol"/>
              <a:buChar char="●"/>
            </a:lvl3pPr>
            <a:lvl4pPr lvl="3">
              <a:buSzPct val="45000"/>
              <a:buFont typeface="StarSymbol"/>
              <a:buChar char="●"/>
            </a:lvl4pPr>
            <a:lvl5pPr lvl="4">
              <a:buSzPct val="45000"/>
              <a:buFont typeface="StarSymbol"/>
              <a:buChar char="●"/>
            </a:lvl5pPr>
            <a:lvl6pPr lvl="5">
              <a:buSzPct val="45000"/>
              <a:buFont typeface="StarSymbol"/>
              <a:buChar char="●"/>
            </a:lvl6pPr>
            <a:lvl7pPr lvl="6">
              <a:buSzPct val="45000"/>
              <a:buFont typeface="StarSymbol"/>
              <a:buChar char="●"/>
            </a:lvl7pPr>
            <a:lvl8pPr lvl="7">
              <a:buSzPct val="45000"/>
              <a:buFont typeface="StarSymbol"/>
              <a:buChar char="●"/>
            </a:lvl8pPr>
            <a:lvl9pPr lvl="8">
              <a:buSzPct val="45000"/>
              <a:buFont typeface="StarSymbol"/>
              <a:buChar char="●"/>
            </a:lvl9pPr>
          </a:lstStyle>
          <a:p>
            <a:pPr lvl="0">
              <a:buNone/>
            </a:pPr>
            <a:r>
              <a:rPr lang="ro-RO" sz="2200" b="1" u="none" dirty="0" smtClean="0"/>
              <a:t>Participanți</a:t>
            </a:r>
            <a:endParaRPr lang="en-US" sz="2200" b="1" u="none" dirty="0"/>
          </a:p>
        </p:txBody>
      </p:sp>
      <p:sp>
        <p:nvSpPr>
          <p:cNvPr id="20" name="Title 3"/>
          <p:cNvSpPr txBox="1">
            <a:spLocks noGrp="1"/>
          </p:cNvSpPr>
          <p:nvPr>
            <p:ph type="title" idx="4294967295"/>
          </p:nvPr>
        </p:nvSpPr>
        <p:spPr>
          <a:xfrm>
            <a:off x="3268455" y="5257800"/>
            <a:ext cx="7680960" cy="1001520"/>
          </a:xfrm>
        </p:spPr>
        <p:txBody>
          <a:bodyPr>
            <a:normAutofit/>
          </a:bodyPr>
          <a:lstStyle>
            <a:defPPr lvl="0">
              <a:buSzPct val="45000"/>
              <a:buFont typeface="StarSymbol"/>
              <a:buNone/>
            </a:defPPr>
            <a:lvl1pPr lvl="0">
              <a:buSzPct val="45000"/>
              <a:buFont typeface="StarSymbol"/>
              <a:buChar char="●"/>
            </a:lvl1pPr>
            <a:lvl2pPr lvl="1">
              <a:buSzPct val="45000"/>
              <a:buFont typeface="StarSymbol"/>
              <a:buChar char="●"/>
            </a:lvl2pPr>
            <a:lvl3pPr lvl="2">
              <a:buSzPct val="45000"/>
              <a:buFont typeface="StarSymbol"/>
              <a:buChar char="●"/>
            </a:lvl3pPr>
            <a:lvl4pPr lvl="3">
              <a:buSzPct val="45000"/>
              <a:buFont typeface="StarSymbol"/>
              <a:buChar char="●"/>
            </a:lvl4pPr>
            <a:lvl5pPr lvl="4">
              <a:buSzPct val="45000"/>
              <a:buFont typeface="StarSymbol"/>
              <a:buChar char="●"/>
            </a:lvl5pPr>
            <a:lvl6pPr lvl="5">
              <a:buSzPct val="45000"/>
              <a:buFont typeface="StarSymbol"/>
              <a:buChar char="●"/>
            </a:lvl6pPr>
            <a:lvl7pPr lvl="6">
              <a:buSzPct val="45000"/>
              <a:buFont typeface="StarSymbol"/>
              <a:buChar char="●"/>
            </a:lvl7pPr>
            <a:lvl8pPr lvl="7">
              <a:buSzPct val="45000"/>
              <a:buFont typeface="StarSymbol"/>
              <a:buChar char="●"/>
            </a:lvl8pPr>
            <a:lvl9pPr lvl="8">
              <a:buSzPct val="45000"/>
              <a:buFont typeface="StarSymbol"/>
              <a:buChar char="●"/>
            </a:lvl9pPr>
          </a:lstStyle>
          <a:p>
            <a:pPr lvl="0">
              <a:buNone/>
            </a:pPr>
            <a:r>
              <a:rPr lang="ro-RO" sz="2200" b="1" dirty="0" smtClean="0"/>
              <a:t>Țări</a:t>
            </a:r>
            <a:endParaRPr lang="en-US" sz="2200" b="1" u="none" dirty="0"/>
          </a:p>
        </p:txBody>
      </p:sp>
    </p:spTree>
    <p:extLst>
      <p:ext uri="{BB962C8B-B14F-4D97-AF65-F5344CB8AC3E}">
        <p14:creationId xmlns:p14="http://schemas.microsoft.com/office/powerpoint/2010/main" val="1550568968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/>
      <p:bldP spid="17" grpId="0"/>
      <p:bldP spid="19" grpId="0"/>
      <p:bldP spid="20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4" name="Group 13"/>
          <p:cNvGrpSpPr/>
          <p:nvPr/>
        </p:nvGrpSpPr>
        <p:grpSpPr>
          <a:xfrm>
            <a:off x="805757" y="0"/>
            <a:ext cx="7532487" cy="1367584"/>
            <a:chOff x="802344" y="395936"/>
            <a:chExt cx="7532487" cy="1367584"/>
          </a:xfrm>
        </p:grpSpPr>
        <p:grpSp>
          <p:nvGrpSpPr>
            <p:cNvPr id="7" name="Group 6"/>
            <p:cNvGrpSpPr/>
            <p:nvPr/>
          </p:nvGrpSpPr>
          <p:grpSpPr>
            <a:xfrm>
              <a:off x="1949211" y="395936"/>
              <a:ext cx="5398863" cy="746790"/>
              <a:chOff x="1952624" y="1295400"/>
              <a:chExt cx="5398863" cy="746790"/>
            </a:xfrm>
          </p:grpSpPr>
          <p:sp>
            <p:nvSpPr>
              <p:cNvPr id="5" name="TextBox 4"/>
              <p:cNvSpPr txBox="1"/>
              <p:nvPr/>
            </p:nvSpPr>
            <p:spPr>
              <a:xfrm>
                <a:off x="2165453" y="1457415"/>
                <a:ext cx="5032147" cy="584775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ro-RO" sz="3200" b="1" dirty="0" smtClean="0">
                    <a:solidFill>
                      <a:schemeClr val="accent1">
                        <a:lumMod val="50000"/>
                      </a:schemeClr>
                    </a:solidFill>
                    <a:latin typeface="Arial" pitchFamily="34" charset="0"/>
                    <a:cs typeface="Arial" pitchFamily="34" charset="0"/>
                  </a:rPr>
                  <a:t>Conferințe Internaționale</a:t>
                </a:r>
                <a:endParaRPr lang="en-GB" sz="3200" b="1" dirty="0">
                  <a:solidFill>
                    <a:schemeClr val="accent1">
                      <a:lumMod val="50000"/>
                    </a:schemeClr>
                  </a:solidFill>
                  <a:latin typeface="Arial" pitchFamily="34" charset="0"/>
                  <a:cs typeface="Arial" pitchFamily="34" charset="0"/>
                </a:endParaRPr>
              </a:p>
            </p:txBody>
          </p:sp>
          <p:sp>
            <p:nvSpPr>
              <p:cNvPr id="6" name="Rectangle 5"/>
              <p:cNvSpPr/>
              <p:nvPr/>
            </p:nvSpPr>
            <p:spPr>
              <a:xfrm>
                <a:off x="1952624" y="1295400"/>
                <a:ext cx="5398863" cy="533400"/>
              </a:xfrm>
              <a:prstGeom prst="rect">
                <a:avLst/>
              </a:prstGeom>
              <a:solidFill>
                <a:schemeClr val="lt1">
                  <a:alpha val="48000"/>
                </a:schemeClr>
              </a:solidFill>
              <a:ln>
                <a:noFill/>
              </a:ln>
            </p:spPr>
            <p:style>
              <a:lnRef idx="2">
                <a:schemeClr val="dk1"/>
              </a:lnRef>
              <a:fillRef idx="1">
                <a:schemeClr val="lt1"/>
              </a:fillRef>
              <a:effectRef idx="0">
                <a:schemeClr val="dk1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</p:grpSp>
        <p:grpSp>
          <p:nvGrpSpPr>
            <p:cNvPr id="8" name="Group 7"/>
            <p:cNvGrpSpPr/>
            <p:nvPr/>
          </p:nvGrpSpPr>
          <p:grpSpPr>
            <a:xfrm rot="16200000">
              <a:off x="4228900" y="-2342411"/>
              <a:ext cx="679375" cy="7532487"/>
              <a:chOff x="1117263" y="1121034"/>
              <a:chExt cx="171817" cy="1905000"/>
            </a:xfrm>
          </p:grpSpPr>
          <p:cxnSp>
            <p:nvCxnSpPr>
              <p:cNvPr id="9" name="Straight Connector 8"/>
              <p:cNvCxnSpPr/>
              <p:nvPr/>
            </p:nvCxnSpPr>
            <p:spPr>
              <a:xfrm>
                <a:off x="1189833" y="1121034"/>
                <a:ext cx="0" cy="190500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10" name="Rectangle 9"/>
              <p:cNvSpPr/>
              <p:nvPr/>
            </p:nvSpPr>
            <p:spPr>
              <a:xfrm>
                <a:off x="1117264" y="1121034"/>
                <a:ext cx="145137" cy="152400"/>
              </a:xfrm>
              <a:prstGeom prst="rect">
                <a:avLst/>
              </a:prstGeom>
              <a:solidFill>
                <a:schemeClr val="lt1">
                  <a:alpha val="80000"/>
                </a:schemeClr>
              </a:solidFill>
              <a:ln>
                <a:noFill/>
              </a:ln>
            </p:spPr>
            <p:style>
              <a:lnRef idx="2">
                <a:schemeClr val="dk1"/>
              </a:lnRef>
              <a:fillRef idx="1">
                <a:schemeClr val="lt1"/>
              </a:fillRef>
              <a:effectRef idx="0">
                <a:schemeClr val="dk1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algn="ctr"/>
                <a:endParaRPr lang="en-GB">
                  <a:solidFill>
                    <a:schemeClr val="bg1"/>
                  </a:solidFill>
                </a:endParaRPr>
              </a:p>
            </p:txBody>
          </p:sp>
          <p:sp>
            <p:nvSpPr>
              <p:cNvPr id="11" name="Rectangle 10"/>
              <p:cNvSpPr/>
              <p:nvPr/>
            </p:nvSpPr>
            <p:spPr>
              <a:xfrm>
                <a:off x="1117264" y="1273434"/>
                <a:ext cx="145137" cy="152400"/>
              </a:xfrm>
              <a:prstGeom prst="rect">
                <a:avLst/>
              </a:prstGeom>
              <a:solidFill>
                <a:schemeClr val="lt1">
                  <a:alpha val="50000"/>
                </a:schemeClr>
              </a:solidFill>
              <a:ln>
                <a:noFill/>
              </a:ln>
            </p:spPr>
            <p:style>
              <a:lnRef idx="2">
                <a:schemeClr val="dk1"/>
              </a:lnRef>
              <a:fillRef idx="1">
                <a:schemeClr val="lt1"/>
              </a:fillRef>
              <a:effectRef idx="0">
                <a:schemeClr val="dk1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algn="ctr"/>
                <a:endParaRPr lang="en-GB">
                  <a:solidFill>
                    <a:schemeClr val="bg1"/>
                  </a:solidFill>
                </a:endParaRPr>
              </a:p>
            </p:txBody>
          </p:sp>
          <p:sp>
            <p:nvSpPr>
              <p:cNvPr id="12" name="Rectangle 11"/>
              <p:cNvSpPr/>
              <p:nvPr/>
            </p:nvSpPr>
            <p:spPr>
              <a:xfrm>
                <a:off x="1117263" y="2721234"/>
                <a:ext cx="145137" cy="152400"/>
              </a:xfrm>
              <a:prstGeom prst="rect">
                <a:avLst/>
              </a:prstGeom>
              <a:solidFill>
                <a:schemeClr val="lt1">
                  <a:alpha val="50000"/>
                </a:schemeClr>
              </a:solidFill>
              <a:ln>
                <a:noFill/>
              </a:ln>
            </p:spPr>
            <p:style>
              <a:lnRef idx="2">
                <a:schemeClr val="dk1"/>
              </a:lnRef>
              <a:fillRef idx="1">
                <a:schemeClr val="lt1"/>
              </a:fillRef>
              <a:effectRef idx="0">
                <a:schemeClr val="dk1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algn="ctr"/>
                <a:endParaRPr lang="en-GB">
                  <a:solidFill>
                    <a:schemeClr val="bg1"/>
                  </a:solidFill>
                </a:endParaRPr>
              </a:p>
            </p:txBody>
          </p:sp>
          <p:sp>
            <p:nvSpPr>
              <p:cNvPr id="13" name="Rectangle 12"/>
              <p:cNvSpPr/>
              <p:nvPr/>
            </p:nvSpPr>
            <p:spPr>
              <a:xfrm>
                <a:off x="1143943" y="2873634"/>
                <a:ext cx="145137" cy="152400"/>
              </a:xfrm>
              <a:prstGeom prst="rect">
                <a:avLst/>
              </a:prstGeom>
              <a:solidFill>
                <a:schemeClr val="lt1">
                  <a:alpha val="80000"/>
                </a:schemeClr>
              </a:solidFill>
              <a:ln>
                <a:noFill/>
              </a:ln>
            </p:spPr>
            <p:style>
              <a:lnRef idx="2">
                <a:schemeClr val="dk1"/>
              </a:lnRef>
              <a:fillRef idx="1">
                <a:schemeClr val="lt1"/>
              </a:fillRef>
              <a:effectRef idx="0">
                <a:schemeClr val="dk1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algn="ctr"/>
                <a:endParaRPr lang="en-GB">
                  <a:solidFill>
                    <a:schemeClr val="bg1"/>
                  </a:solidFill>
                </a:endParaRPr>
              </a:p>
            </p:txBody>
          </p:sp>
        </p:grpSp>
      </p:grpSp>
      <p:sp>
        <p:nvSpPr>
          <p:cNvPr id="21" name="TextBox 20"/>
          <p:cNvSpPr txBox="1"/>
          <p:nvPr/>
        </p:nvSpPr>
        <p:spPr>
          <a:xfrm>
            <a:off x="1239480" y="1097280"/>
            <a:ext cx="3241080" cy="2827800"/>
          </a:xfrm>
          <a:prstGeom prst="rect">
            <a:avLst/>
          </a:prstGeom>
          <a:noFill/>
          <a:ln>
            <a:noFill/>
          </a:ln>
        </p:spPr>
        <p:txBody>
          <a:bodyPr vert="horz" wrap="none" lIns="90000" tIns="45000" rIns="90000" bIns="45000" anchorCtr="0" compatLnSpc="0"/>
          <a:lstStyle/>
          <a:p>
            <a:pPr marL="0" marR="0" lvl="0" indent="0" rtl="0" hangingPunct="0">
              <a:lnSpc>
                <a:spcPct val="100000"/>
              </a:lnSpc>
              <a:spcBef>
                <a:spcPts val="1191"/>
              </a:spcBef>
              <a:spcAft>
                <a:spcPts val="992"/>
              </a:spcAft>
              <a:buNone/>
              <a:tabLst/>
            </a:pPr>
            <a:r>
              <a:rPr lang="en-US" sz="1400" b="0" i="0" u="none" strike="noStrike" kern="1200" cap="none" dirty="0">
                <a:ln>
                  <a:noFill/>
                </a:ln>
                <a:latin typeface="Century Schoolbook" pitchFamily="18"/>
                <a:ea typeface="SimSun" pitchFamily="2"/>
                <a:cs typeface="Lucida Sans" pitchFamily="2"/>
              </a:rPr>
              <a:t>Keynotes: 10</a:t>
            </a:r>
          </a:p>
          <a:p>
            <a:pPr marL="0" marR="0" lvl="0" indent="0" rtl="0" hangingPunct="0">
              <a:lnSpc>
                <a:spcPct val="100000"/>
              </a:lnSpc>
              <a:spcBef>
                <a:spcPts val="1191"/>
              </a:spcBef>
              <a:spcAft>
                <a:spcPts val="992"/>
              </a:spcAft>
              <a:buNone/>
              <a:tabLst/>
            </a:pPr>
            <a:r>
              <a:rPr lang="en-US" sz="1400" b="0" i="0" u="none" strike="noStrike" kern="1200" cap="none" dirty="0" err="1">
                <a:ln>
                  <a:noFill/>
                </a:ln>
                <a:latin typeface="Century Schoolbook" pitchFamily="18"/>
                <a:ea typeface="SimSun" pitchFamily="2"/>
                <a:cs typeface="Lucida Sans" pitchFamily="2"/>
              </a:rPr>
              <a:t>Prezentări</a:t>
            </a:r>
            <a:r>
              <a:rPr lang="en-US" sz="1400" b="0" i="0" u="none" strike="noStrike" kern="1200" cap="none" dirty="0">
                <a:ln>
                  <a:noFill/>
                </a:ln>
                <a:latin typeface="Century Schoolbook" pitchFamily="18"/>
                <a:ea typeface="SimSun" pitchFamily="2"/>
                <a:cs typeface="Lucida Sans" pitchFamily="2"/>
              </a:rPr>
              <a:t>: 9 + 15 + 18</a:t>
            </a:r>
          </a:p>
          <a:p>
            <a:pPr marL="0" marR="0" lvl="0" indent="0" rtl="0" hangingPunct="0">
              <a:lnSpc>
                <a:spcPct val="100000"/>
              </a:lnSpc>
              <a:spcBef>
                <a:spcPts val="1191"/>
              </a:spcBef>
              <a:spcAft>
                <a:spcPts val="992"/>
              </a:spcAft>
              <a:buNone/>
              <a:tabLst/>
            </a:pPr>
            <a:r>
              <a:rPr lang="en-US" sz="1400" b="0" i="0" u="none" strike="noStrike" kern="1200" cap="none" dirty="0">
                <a:ln>
                  <a:noFill/>
                </a:ln>
                <a:latin typeface="Century Schoolbook" pitchFamily="18"/>
                <a:ea typeface="SimSun" pitchFamily="2"/>
                <a:cs typeface="Lucida Sans" pitchFamily="2"/>
              </a:rPr>
              <a:t>Workshops: 12</a:t>
            </a:r>
          </a:p>
          <a:p>
            <a:pPr marL="0" marR="0" lvl="0" indent="0" rtl="0" hangingPunct="0">
              <a:lnSpc>
                <a:spcPct val="100000"/>
              </a:lnSpc>
              <a:spcBef>
                <a:spcPts val="1191"/>
              </a:spcBef>
              <a:spcAft>
                <a:spcPts val="992"/>
              </a:spcAft>
              <a:buNone/>
              <a:tabLst/>
            </a:pPr>
            <a:r>
              <a:rPr lang="en-US" sz="1400" b="0" i="0" u="none" strike="noStrike" kern="1200" cap="none" dirty="0" err="1">
                <a:ln>
                  <a:noFill/>
                </a:ln>
                <a:latin typeface="Century Schoolbook" pitchFamily="18"/>
                <a:ea typeface="SimSun" pitchFamily="2"/>
                <a:cs typeface="Lucida Sans" pitchFamily="2"/>
              </a:rPr>
              <a:t>Participanți</a:t>
            </a:r>
            <a:r>
              <a:rPr lang="en-US" sz="1400" b="0" i="0" u="none" strike="noStrike" kern="1200" cap="none" dirty="0">
                <a:ln>
                  <a:noFill/>
                </a:ln>
                <a:latin typeface="Century Schoolbook" pitchFamily="18"/>
                <a:ea typeface="SimSun" pitchFamily="2"/>
                <a:cs typeface="Lucida Sans" pitchFamily="2"/>
              </a:rPr>
              <a:t>: app 200</a:t>
            </a:r>
          </a:p>
          <a:p>
            <a:pPr marL="0" marR="0" lvl="0" indent="0" rtl="0" hangingPunct="0">
              <a:lnSpc>
                <a:spcPct val="100000"/>
              </a:lnSpc>
              <a:spcBef>
                <a:spcPts val="1191"/>
              </a:spcBef>
              <a:spcAft>
                <a:spcPts val="992"/>
              </a:spcAft>
              <a:buNone/>
              <a:tabLst/>
            </a:pPr>
            <a:r>
              <a:rPr lang="en-US" sz="1400" b="0" i="0" u="none" strike="noStrike" kern="1200" cap="none" dirty="0" err="1">
                <a:ln>
                  <a:noFill/>
                </a:ln>
                <a:latin typeface="Century Schoolbook" pitchFamily="18"/>
                <a:ea typeface="SimSun" pitchFamily="2"/>
                <a:cs typeface="Lucida Sans" pitchFamily="2"/>
              </a:rPr>
              <a:t>Participanți</a:t>
            </a:r>
            <a:r>
              <a:rPr lang="en-US" sz="1400" b="0" i="0" u="none" strike="noStrike" kern="1200" cap="none" dirty="0">
                <a:ln>
                  <a:noFill/>
                </a:ln>
                <a:latin typeface="Century Schoolbook" pitchFamily="18"/>
                <a:ea typeface="SimSun" pitchFamily="2"/>
                <a:cs typeface="Lucida Sans" pitchFamily="2"/>
              </a:rPr>
              <a:t> code sprint: app 20</a:t>
            </a:r>
          </a:p>
          <a:p>
            <a:pPr marL="0" marR="0" lvl="0" indent="0" rtl="0" hangingPunct="0">
              <a:lnSpc>
                <a:spcPct val="100000"/>
              </a:lnSpc>
              <a:spcBef>
                <a:spcPts val="1191"/>
              </a:spcBef>
              <a:spcAft>
                <a:spcPts val="992"/>
              </a:spcAft>
              <a:buNone/>
              <a:tabLst/>
            </a:pPr>
            <a:r>
              <a:rPr lang="en-US" sz="1400" b="0" i="0" u="none" strike="noStrike" kern="1200" cap="none" dirty="0" err="1">
                <a:ln>
                  <a:noFill/>
                </a:ln>
                <a:latin typeface="Century Schoolbook" pitchFamily="18"/>
                <a:ea typeface="SimSun" pitchFamily="2"/>
                <a:cs typeface="Lucida Sans" pitchFamily="2"/>
              </a:rPr>
              <a:t>Proiecte</a:t>
            </a:r>
            <a:r>
              <a:rPr lang="en-US" sz="1400" b="0" i="0" u="none" strike="noStrike" kern="1200" cap="none" dirty="0">
                <a:ln>
                  <a:noFill/>
                </a:ln>
                <a:latin typeface="Century Schoolbook" pitchFamily="18"/>
                <a:ea typeface="SimSun" pitchFamily="2"/>
                <a:cs typeface="Lucida Sans" pitchFamily="2"/>
              </a:rPr>
              <a:t> code sprint: 3</a:t>
            </a:r>
          </a:p>
          <a:p>
            <a:pPr marL="0" marR="0" lvl="0" indent="0" rtl="0" hangingPunct="0">
              <a:lnSpc>
                <a:spcPct val="100000"/>
              </a:lnSpc>
              <a:spcBef>
                <a:spcPts val="1191"/>
              </a:spcBef>
              <a:spcAft>
                <a:spcPts val="992"/>
              </a:spcAft>
              <a:buNone/>
              <a:tabLst/>
            </a:pPr>
            <a:endParaRPr lang="en-US" sz="1400" b="0" i="0" u="none" strike="noStrike" kern="1200" cap="none" dirty="0">
              <a:ln>
                <a:noFill/>
              </a:ln>
              <a:latin typeface="Century Schoolbook" pitchFamily="18"/>
              <a:ea typeface="SimSun" pitchFamily="2"/>
              <a:cs typeface="Lucida Sans" pitchFamily="2"/>
            </a:endParaRPr>
          </a:p>
        </p:txBody>
      </p:sp>
      <p:pic>
        <p:nvPicPr>
          <p:cNvPr id="22" name="Picture 21"/>
          <p:cNvPicPr>
            <a:picLocks noChangeAspect="1"/>
          </p:cNvPicPr>
          <p:nvPr/>
        </p:nvPicPr>
        <p:blipFill>
          <a:blip r:embed="rId2">
            <a:lum/>
            <a:alphaModFix/>
          </a:blip>
          <a:srcRect/>
          <a:stretch>
            <a:fillRect/>
          </a:stretch>
        </p:blipFill>
        <p:spPr>
          <a:xfrm>
            <a:off x="37549" y="3475037"/>
            <a:ext cx="9115200" cy="3267360"/>
          </a:xfrm>
          <a:prstGeom prst="rect">
            <a:avLst/>
          </a:prstGeom>
          <a:noFill/>
          <a:ln>
            <a:noFill/>
          </a:ln>
        </p:spPr>
      </p:pic>
      <p:sp>
        <p:nvSpPr>
          <p:cNvPr id="23" name="TextBox 22"/>
          <p:cNvSpPr txBox="1"/>
          <p:nvPr/>
        </p:nvSpPr>
        <p:spPr>
          <a:xfrm>
            <a:off x="4385160" y="1097280"/>
            <a:ext cx="3570120" cy="2127600"/>
          </a:xfrm>
          <a:prstGeom prst="rect">
            <a:avLst/>
          </a:prstGeom>
          <a:noFill/>
          <a:ln>
            <a:noFill/>
          </a:ln>
        </p:spPr>
        <p:txBody>
          <a:bodyPr vert="horz" wrap="none" lIns="90000" tIns="45000" rIns="90000" bIns="45000" anchorCtr="0" compatLnSpc="0"/>
          <a:lstStyle/>
          <a:p>
            <a:pPr marL="0" marR="0" lvl="0" indent="0" rtl="0" hangingPunct="0">
              <a:lnSpc>
                <a:spcPct val="100000"/>
              </a:lnSpc>
              <a:spcBef>
                <a:spcPts val="1191"/>
              </a:spcBef>
              <a:spcAft>
                <a:spcPts val="992"/>
              </a:spcAft>
              <a:buNone/>
              <a:tabLst/>
            </a:pPr>
            <a:r>
              <a:rPr lang="en-US" sz="1400" b="0" i="0" u="none" strike="noStrike" kern="1200" cap="none" dirty="0" err="1">
                <a:ln>
                  <a:noFill/>
                </a:ln>
                <a:latin typeface="Century Schoolbook" pitchFamily="18"/>
                <a:ea typeface="SimSun" pitchFamily="2"/>
                <a:cs typeface="Lucida Sans" pitchFamily="2"/>
              </a:rPr>
              <a:t>Participanți</a:t>
            </a:r>
            <a:r>
              <a:rPr lang="en-US" sz="1400" b="0" i="0" u="none" strike="noStrike" kern="1200" cap="none" dirty="0">
                <a:ln>
                  <a:noFill/>
                </a:ln>
                <a:latin typeface="Century Schoolbook" pitchFamily="18"/>
                <a:ea typeface="SimSun" pitchFamily="2"/>
                <a:cs typeface="Lucida Sans" pitchFamily="2"/>
              </a:rPr>
              <a:t> </a:t>
            </a:r>
            <a:r>
              <a:rPr lang="en-US" sz="1400" b="0" i="0" u="none" strike="noStrike" kern="1200" cap="none" dirty="0" err="1">
                <a:ln>
                  <a:noFill/>
                </a:ln>
                <a:latin typeface="Century Schoolbook" pitchFamily="18"/>
                <a:ea typeface="SimSun" pitchFamily="2"/>
                <a:cs typeface="Lucida Sans" pitchFamily="2"/>
              </a:rPr>
              <a:t>GeoData</a:t>
            </a:r>
            <a:r>
              <a:rPr lang="en-US" sz="1400" b="0" i="0" u="none" strike="noStrike" kern="1200" cap="none" dirty="0">
                <a:ln>
                  <a:noFill/>
                </a:ln>
                <a:latin typeface="Century Schoolbook" pitchFamily="18"/>
                <a:ea typeface="SimSun" pitchFamily="2"/>
                <a:cs typeface="Lucida Sans" pitchFamily="2"/>
              </a:rPr>
              <a:t> </a:t>
            </a:r>
            <a:r>
              <a:rPr lang="en-US" sz="1400" b="0" i="0" u="none" strike="noStrike" kern="1200" cap="none" dirty="0" err="1">
                <a:ln>
                  <a:noFill/>
                </a:ln>
                <a:latin typeface="Century Schoolbook" pitchFamily="18"/>
                <a:ea typeface="SimSun" pitchFamily="2"/>
                <a:cs typeface="Lucida Sans" pitchFamily="2"/>
              </a:rPr>
              <a:t>hackathon</a:t>
            </a:r>
            <a:r>
              <a:rPr lang="en-US" sz="1400" b="0" i="0" u="none" strike="noStrike" kern="1200" cap="none" dirty="0">
                <a:ln>
                  <a:noFill/>
                </a:ln>
                <a:latin typeface="Century Schoolbook" pitchFamily="18"/>
                <a:ea typeface="SimSun" pitchFamily="2"/>
                <a:cs typeface="Lucida Sans" pitchFamily="2"/>
              </a:rPr>
              <a:t>: 15</a:t>
            </a:r>
          </a:p>
          <a:p>
            <a:pPr marL="0" marR="0" lvl="0" indent="0" rtl="0" hangingPunct="0">
              <a:lnSpc>
                <a:spcPct val="100000"/>
              </a:lnSpc>
              <a:spcBef>
                <a:spcPts val="1191"/>
              </a:spcBef>
              <a:spcAft>
                <a:spcPts val="992"/>
              </a:spcAft>
              <a:buNone/>
              <a:tabLst/>
            </a:pPr>
            <a:r>
              <a:rPr lang="en-US" sz="1400" b="0" i="0" u="none" strike="noStrike" kern="1200" cap="none" dirty="0" err="1">
                <a:ln>
                  <a:noFill/>
                </a:ln>
                <a:latin typeface="Century Schoolbook" pitchFamily="18"/>
                <a:ea typeface="SimSun" pitchFamily="2"/>
                <a:cs typeface="Lucida Sans" pitchFamily="2"/>
              </a:rPr>
              <a:t>Proiecte</a:t>
            </a:r>
            <a:r>
              <a:rPr lang="en-US" sz="1400" b="0" i="0" u="none" strike="noStrike" kern="1200" cap="none" dirty="0">
                <a:ln>
                  <a:noFill/>
                </a:ln>
                <a:latin typeface="Century Schoolbook" pitchFamily="18"/>
                <a:ea typeface="SimSun" pitchFamily="2"/>
                <a:cs typeface="Lucida Sans" pitchFamily="2"/>
              </a:rPr>
              <a:t> </a:t>
            </a:r>
            <a:r>
              <a:rPr lang="en-US" sz="1400" b="0" i="0" u="none" strike="noStrike" kern="1200" cap="none" dirty="0" err="1">
                <a:ln>
                  <a:noFill/>
                </a:ln>
                <a:latin typeface="Century Schoolbook" pitchFamily="18"/>
                <a:ea typeface="SimSun" pitchFamily="2"/>
                <a:cs typeface="Lucida Sans" pitchFamily="2"/>
              </a:rPr>
              <a:t>geodata</a:t>
            </a:r>
            <a:r>
              <a:rPr lang="en-US" sz="1400" b="0" i="0" u="none" strike="noStrike" kern="1200" cap="none" dirty="0">
                <a:ln>
                  <a:noFill/>
                </a:ln>
                <a:latin typeface="Century Schoolbook" pitchFamily="18"/>
                <a:ea typeface="SimSun" pitchFamily="2"/>
                <a:cs typeface="Lucida Sans" pitchFamily="2"/>
              </a:rPr>
              <a:t> </a:t>
            </a:r>
            <a:r>
              <a:rPr lang="en-US" sz="1400" b="0" i="0" u="none" strike="noStrike" kern="1200" cap="none" dirty="0" err="1">
                <a:ln>
                  <a:noFill/>
                </a:ln>
                <a:latin typeface="Century Schoolbook" pitchFamily="18"/>
                <a:ea typeface="SimSun" pitchFamily="2"/>
                <a:cs typeface="Lucida Sans" pitchFamily="2"/>
              </a:rPr>
              <a:t>hackathon</a:t>
            </a:r>
            <a:r>
              <a:rPr lang="en-US" sz="1400" b="0" i="0" u="none" strike="noStrike" kern="1200" cap="none" dirty="0">
                <a:ln>
                  <a:noFill/>
                </a:ln>
                <a:latin typeface="Century Schoolbook" pitchFamily="18"/>
                <a:ea typeface="SimSun" pitchFamily="2"/>
                <a:cs typeface="Lucida Sans" pitchFamily="2"/>
              </a:rPr>
              <a:t> : 4</a:t>
            </a:r>
          </a:p>
          <a:p>
            <a:pPr marL="0" marR="0" lvl="0" indent="0" rtl="0" hangingPunct="0">
              <a:lnSpc>
                <a:spcPct val="100000"/>
              </a:lnSpc>
              <a:spcBef>
                <a:spcPts val="1191"/>
              </a:spcBef>
              <a:spcAft>
                <a:spcPts val="992"/>
              </a:spcAft>
              <a:buNone/>
              <a:tabLst/>
            </a:pPr>
            <a:r>
              <a:rPr lang="en-US" sz="1400" b="0" i="0" u="none" strike="noStrike" kern="1200" cap="none" dirty="0" err="1">
                <a:ln>
                  <a:noFill/>
                </a:ln>
                <a:latin typeface="Century Schoolbook" pitchFamily="18"/>
                <a:ea typeface="SimSun" pitchFamily="2"/>
                <a:cs typeface="Lucida Sans" pitchFamily="2"/>
              </a:rPr>
              <a:t>Participanți</a:t>
            </a:r>
            <a:r>
              <a:rPr lang="en-US" sz="1400" b="0" i="0" u="none" strike="noStrike" kern="1200" cap="none" dirty="0">
                <a:ln>
                  <a:noFill/>
                </a:ln>
                <a:latin typeface="Century Schoolbook" pitchFamily="18"/>
                <a:ea typeface="SimSun" pitchFamily="2"/>
                <a:cs typeface="Lucida Sans" pitchFamily="2"/>
              </a:rPr>
              <a:t> </a:t>
            </a:r>
            <a:r>
              <a:rPr lang="en-US" sz="1400" b="0" i="0" u="none" strike="noStrike" kern="1200" cap="none" dirty="0" err="1">
                <a:ln>
                  <a:noFill/>
                </a:ln>
                <a:latin typeface="Century Schoolbook" pitchFamily="18"/>
                <a:ea typeface="SimSun" pitchFamily="2"/>
                <a:cs typeface="Lucida Sans" pitchFamily="2"/>
              </a:rPr>
              <a:t>eveniment</a:t>
            </a:r>
            <a:r>
              <a:rPr lang="en-US" sz="1400" b="0" i="0" u="none" strike="noStrike" kern="1200" cap="none" dirty="0">
                <a:ln>
                  <a:noFill/>
                </a:ln>
                <a:latin typeface="Century Schoolbook" pitchFamily="18"/>
                <a:ea typeface="SimSun" pitchFamily="2"/>
                <a:cs typeface="Lucida Sans" pitchFamily="2"/>
              </a:rPr>
              <a:t> open data: app 60</a:t>
            </a:r>
          </a:p>
          <a:p>
            <a:pPr marL="0" marR="0" lvl="0" indent="0" rtl="0" hangingPunct="0">
              <a:lnSpc>
                <a:spcPct val="100000"/>
              </a:lnSpc>
              <a:spcBef>
                <a:spcPts val="1191"/>
              </a:spcBef>
              <a:spcAft>
                <a:spcPts val="992"/>
              </a:spcAft>
              <a:buNone/>
              <a:tabLst/>
            </a:pPr>
            <a:r>
              <a:rPr lang="en-US" sz="1400" b="0" i="0" u="none" strike="noStrike" kern="1200" cap="none" dirty="0" err="1">
                <a:ln>
                  <a:noFill/>
                </a:ln>
                <a:latin typeface="Century Schoolbook" pitchFamily="18"/>
                <a:ea typeface="SimSun" pitchFamily="2"/>
                <a:cs typeface="Lucida Sans" pitchFamily="2"/>
              </a:rPr>
              <a:t>Tări</a:t>
            </a:r>
            <a:r>
              <a:rPr lang="en-US" sz="1400" b="0" i="0" u="none" strike="noStrike" kern="1200" cap="none" dirty="0">
                <a:ln>
                  <a:noFill/>
                </a:ln>
                <a:latin typeface="Century Schoolbook" pitchFamily="18"/>
                <a:ea typeface="SimSun" pitchFamily="2"/>
                <a:cs typeface="Lucida Sans" pitchFamily="2"/>
              </a:rPr>
              <a:t> : 17</a:t>
            </a:r>
          </a:p>
          <a:p>
            <a:pPr marL="0" marR="0" lvl="0" indent="0" rtl="0" hangingPunct="0">
              <a:lnSpc>
                <a:spcPct val="100000"/>
              </a:lnSpc>
              <a:spcBef>
                <a:spcPts val="1191"/>
              </a:spcBef>
              <a:spcAft>
                <a:spcPts val="992"/>
              </a:spcAft>
              <a:buNone/>
              <a:tabLst/>
            </a:pPr>
            <a:r>
              <a:rPr lang="en-US" sz="1400" b="0" i="0" u="none" strike="noStrike" kern="1200" cap="none" dirty="0" err="1">
                <a:ln>
                  <a:noFill/>
                </a:ln>
                <a:latin typeface="Century Schoolbook" pitchFamily="18"/>
                <a:ea typeface="SimSun" pitchFamily="2"/>
                <a:cs typeface="Lucida Sans" pitchFamily="2"/>
              </a:rPr>
              <a:t>Zile</a:t>
            </a:r>
            <a:r>
              <a:rPr lang="en-US" sz="1400" b="0" i="0" u="none" strike="noStrike" kern="1200" cap="none" dirty="0">
                <a:ln>
                  <a:noFill/>
                </a:ln>
                <a:latin typeface="Century Schoolbook" pitchFamily="18"/>
                <a:ea typeface="SimSun" pitchFamily="2"/>
                <a:cs typeface="Lucida Sans" pitchFamily="2"/>
              </a:rPr>
              <a:t>: 5</a:t>
            </a:r>
          </a:p>
          <a:p>
            <a:pPr marL="0" marR="0" lvl="0" indent="0" rtl="0" hangingPunct="0">
              <a:lnSpc>
                <a:spcPct val="100000"/>
              </a:lnSpc>
              <a:spcBef>
                <a:spcPts val="1191"/>
              </a:spcBef>
              <a:spcAft>
                <a:spcPts val="992"/>
              </a:spcAft>
              <a:buNone/>
              <a:tabLst/>
            </a:pPr>
            <a:r>
              <a:rPr lang="en-US" sz="1400" b="0" i="0" u="none" strike="noStrike" kern="1200" cap="none" dirty="0" err="1">
                <a:ln>
                  <a:noFill/>
                </a:ln>
                <a:latin typeface="Century Schoolbook" pitchFamily="18"/>
                <a:ea typeface="SimSun" pitchFamily="2"/>
                <a:cs typeface="Lucida Sans" pitchFamily="2"/>
              </a:rPr>
              <a:t>Întâlniri</a:t>
            </a:r>
            <a:r>
              <a:rPr lang="en-US" sz="1400" b="0" i="0" u="none" strike="noStrike" kern="1200" cap="none" dirty="0">
                <a:ln>
                  <a:noFill/>
                </a:ln>
                <a:latin typeface="Century Schoolbook" pitchFamily="18"/>
                <a:ea typeface="SimSun" pitchFamily="2"/>
                <a:cs typeface="Lucida Sans" pitchFamily="2"/>
              </a:rPr>
              <a:t> </a:t>
            </a:r>
            <a:r>
              <a:rPr lang="en-US" sz="1400" b="0" i="0" u="none" strike="noStrike" kern="1200" cap="none" dirty="0" err="1">
                <a:ln>
                  <a:noFill/>
                </a:ln>
                <a:latin typeface="Century Schoolbook" pitchFamily="18"/>
                <a:ea typeface="SimSun" pitchFamily="2"/>
                <a:cs typeface="Lucida Sans" pitchFamily="2"/>
              </a:rPr>
              <a:t>informale</a:t>
            </a:r>
            <a:r>
              <a:rPr lang="en-US" sz="1400" b="0" i="0" u="none" strike="noStrike" kern="1200" cap="none" dirty="0">
                <a:ln>
                  <a:noFill/>
                </a:ln>
                <a:latin typeface="Century Schoolbook" pitchFamily="18"/>
                <a:ea typeface="SimSun" pitchFamily="2"/>
                <a:cs typeface="Lucida Sans" pitchFamily="2"/>
              </a:rPr>
              <a:t>: 5</a:t>
            </a:r>
          </a:p>
        </p:txBody>
      </p:sp>
    </p:spTree>
    <p:extLst>
      <p:ext uri="{BB962C8B-B14F-4D97-AF65-F5344CB8AC3E}">
        <p14:creationId xmlns:p14="http://schemas.microsoft.com/office/powerpoint/2010/main" val="112653714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3"/>
          <p:cNvGrpSpPr/>
          <p:nvPr/>
        </p:nvGrpSpPr>
        <p:grpSpPr>
          <a:xfrm>
            <a:off x="805757" y="0"/>
            <a:ext cx="7532487" cy="1367584"/>
            <a:chOff x="802344" y="395936"/>
            <a:chExt cx="7532487" cy="1367584"/>
          </a:xfrm>
        </p:grpSpPr>
        <p:grpSp>
          <p:nvGrpSpPr>
            <p:cNvPr id="5" name="Group 4"/>
            <p:cNvGrpSpPr/>
            <p:nvPr/>
          </p:nvGrpSpPr>
          <p:grpSpPr>
            <a:xfrm>
              <a:off x="1949211" y="395936"/>
              <a:ext cx="5398863" cy="808346"/>
              <a:chOff x="1952624" y="1295400"/>
              <a:chExt cx="5398863" cy="808346"/>
            </a:xfrm>
          </p:grpSpPr>
          <p:sp>
            <p:nvSpPr>
              <p:cNvPr id="12" name="TextBox 11"/>
              <p:cNvSpPr txBox="1"/>
              <p:nvPr/>
            </p:nvSpPr>
            <p:spPr>
              <a:xfrm>
                <a:off x="3479393" y="1457415"/>
                <a:ext cx="2185214" cy="646331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ro-RO" sz="3600" b="1" dirty="0" smtClean="0">
                    <a:solidFill>
                      <a:srgbClr val="193469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Arial" pitchFamily="34" charset="0"/>
                    <a:cs typeface="Arial" pitchFamily="34" charset="0"/>
                  </a:rPr>
                  <a:t>structura</a:t>
                </a:r>
                <a:endParaRPr lang="ro-RO" sz="3600" b="1" dirty="0">
                  <a:solidFill>
                    <a:srgbClr val="193469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Arial" pitchFamily="34" charset="0"/>
                  <a:cs typeface="Arial" pitchFamily="34" charset="0"/>
                </a:endParaRPr>
              </a:p>
            </p:txBody>
          </p:sp>
          <p:sp>
            <p:nvSpPr>
              <p:cNvPr id="13" name="Rectangle 12"/>
              <p:cNvSpPr/>
              <p:nvPr/>
            </p:nvSpPr>
            <p:spPr>
              <a:xfrm>
                <a:off x="1952624" y="1295400"/>
                <a:ext cx="5398863" cy="533400"/>
              </a:xfrm>
              <a:prstGeom prst="rect">
                <a:avLst/>
              </a:prstGeom>
              <a:solidFill>
                <a:schemeClr val="lt1">
                  <a:alpha val="48000"/>
                </a:schemeClr>
              </a:solidFill>
              <a:ln>
                <a:noFill/>
              </a:ln>
            </p:spPr>
            <p:style>
              <a:lnRef idx="2">
                <a:schemeClr val="dk1"/>
              </a:lnRef>
              <a:fillRef idx="1">
                <a:schemeClr val="lt1"/>
              </a:fillRef>
              <a:effectRef idx="0">
                <a:schemeClr val="dk1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</p:grpSp>
        <p:grpSp>
          <p:nvGrpSpPr>
            <p:cNvPr id="6" name="Group 5"/>
            <p:cNvGrpSpPr/>
            <p:nvPr/>
          </p:nvGrpSpPr>
          <p:grpSpPr>
            <a:xfrm rot="16200000">
              <a:off x="4228900" y="-2342411"/>
              <a:ext cx="679375" cy="7532487"/>
              <a:chOff x="1117263" y="1121034"/>
              <a:chExt cx="171817" cy="1905000"/>
            </a:xfrm>
          </p:grpSpPr>
          <p:cxnSp>
            <p:nvCxnSpPr>
              <p:cNvPr id="7" name="Straight Connector 6"/>
              <p:cNvCxnSpPr/>
              <p:nvPr/>
            </p:nvCxnSpPr>
            <p:spPr>
              <a:xfrm>
                <a:off x="1189833" y="1121034"/>
                <a:ext cx="0" cy="190500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8" name="Rectangle 7"/>
              <p:cNvSpPr/>
              <p:nvPr/>
            </p:nvSpPr>
            <p:spPr>
              <a:xfrm>
                <a:off x="1117264" y="1121034"/>
                <a:ext cx="145137" cy="152400"/>
              </a:xfrm>
              <a:prstGeom prst="rect">
                <a:avLst/>
              </a:prstGeom>
              <a:solidFill>
                <a:schemeClr val="lt1">
                  <a:alpha val="80000"/>
                </a:schemeClr>
              </a:solidFill>
              <a:ln>
                <a:noFill/>
              </a:ln>
            </p:spPr>
            <p:style>
              <a:lnRef idx="2">
                <a:schemeClr val="dk1"/>
              </a:lnRef>
              <a:fillRef idx="1">
                <a:schemeClr val="lt1"/>
              </a:fillRef>
              <a:effectRef idx="0">
                <a:schemeClr val="dk1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algn="ctr"/>
                <a:endParaRPr lang="en-GB">
                  <a:solidFill>
                    <a:schemeClr val="bg1"/>
                  </a:solidFill>
                </a:endParaRPr>
              </a:p>
            </p:txBody>
          </p:sp>
          <p:sp>
            <p:nvSpPr>
              <p:cNvPr id="9" name="Rectangle 8"/>
              <p:cNvSpPr/>
              <p:nvPr/>
            </p:nvSpPr>
            <p:spPr>
              <a:xfrm>
                <a:off x="1117264" y="1273434"/>
                <a:ext cx="145137" cy="152400"/>
              </a:xfrm>
              <a:prstGeom prst="rect">
                <a:avLst/>
              </a:prstGeom>
              <a:solidFill>
                <a:schemeClr val="lt1">
                  <a:alpha val="50000"/>
                </a:schemeClr>
              </a:solidFill>
              <a:ln>
                <a:noFill/>
              </a:ln>
            </p:spPr>
            <p:style>
              <a:lnRef idx="2">
                <a:schemeClr val="dk1"/>
              </a:lnRef>
              <a:fillRef idx="1">
                <a:schemeClr val="lt1"/>
              </a:fillRef>
              <a:effectRef idx="0">
                <a:schemeClr val="dk1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algn="ctr"/>
                <a:endParaRPr lang="en-GB">
                  <a:solidFill>
                    <a:schemeClr val="bg1"/>
                  </a:solidFill>
                </a:endParaRPr>
              </a:p>
            </p:txBody>
          </p:sp>
          <p:sp>
            <p:nvSpPr>
              <p:cNvPr id="10" name="Rectangle 9"/>
              <p:cNvSpPr/>
              <p:nvPr/>
            </p:nvSpPr>
            <p:spPr>
              <a:xfrm>
                <a:off x="1117263" y="2721234"/>
                <a:ext cx="145137" cy="152400"/>
              </a:xfrm>
              <a:prstGeom prst="rect">
                <a:avLst/>
              </a:prstGeom>
              <a:solidFill>
                <a:schemeClr val="lt1">
                  <a:alpha val="50000"/>
                </a:schemeClr>
              </a:solidFill>
              <a:ln>
                <a:noFill/>
              </a:ln>
            </p:spPr>
            <p:style>
              <a:lnRef idx="2">
                <a:schemeClr val="dk1"/>
              </a:lnRef>
              <a:fillRef idx="1">
                <a:schemeClr val="lt1"/>
              </a:fillRef>
              <a:effectRef idx="0">
                <a:schemeClr val="dk1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algn="ctr"/>
                <a:endParaRPr lang="en-GB">
                  <a:solidFill>
                    <a:schemeClr val="bg1"/>
                  </a:solidFill>
                </a:endParaRPr>
              </a:p>
            </p:txBody>
          </p:sp>
          <p:sp>
            <p:nvSpPr>
              <p:cNvPr id="11" name="Rectangle 10"/>
              <p:cNvSpPr/>
              <p:nvPr/>
            </p:nvSpPr>
            <p:spPr>
              <a:xfrm>
                <a:off x="1143943" y="2873634"/>
                <a:ext cx="145137" cy="152400"/>
              </a:xfrm>
              <a:prstGeom prst="rect">
                <a:avLst/>
              </a:prstGeom>
              <a:solidFill>
                <a:schemeClr val="lt1">
                  <a:alpha val="80000"/>
                </a:schemeClr>
              </a:solidFill>
              <a:ln>
                <a:noFill/>
              </a:ln>
            </p:spPr>
            <p:style>
              <a:lnRef idx="2">
                <a:schemeClr val="dk1"/>
              </a:lnRef>
              <a:fillRef idx="1">
                <a:schemeClr val="lt1"/>
              </a:fillRef>
              <a:effectRef idx="0">
                <a:schemeClr val="dk1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algn="ctr"/>
                <a:endParaRPr lang="en-GB">
                  <a:solidFill>
                    <a:schemeClr val="bg1"/>
                  </a:solidFill>
                </a:endParaRPr>
              </a:p>
            </p:txBody>
          </p:sp>
        </p:grpSp>
      </p:grpSp>
      <p:pic>
        <p:nvPicPr>
          <p:cNvPr id="14" name="Picture 13" descr="structura_geo-spatial"/>
          <p:cNvPicPr>
            <a:picLocks noChangeAspect="1" noChangeArrowheads="1"/>
          </p:cNvPicPr>
          <p:nvPr/>
        </p:nvPicPr>
        <p:blipFill>
          <a:blip r:embed="rId2" cstate="email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501" y="1447800"/>
            <a:ext cx="7124144" cy="49022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7747542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0">
        <p:cut/>
      </p:transition>
    </mc:Choice>
    <mc:Fallback xmlns="">
      <p:transition>
        <p:cut/>
      </p:transition>
    </mc:Fallback>
  </mc:AlternateContent>
  <p:timing>
    <p:tnLst>
      <p:par>
        <p:cTn xmlns:p14="http://schemas.microsoft.com/office/powerpoint/2010/main"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4" descr="arhitectura_sistem.png"/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14400" y="3429000"/>
            <a:ext cx="7848600" cy="277203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Picture 6" descr="textpattern-logo.jpg"/>
          <p:cNvPicPr>
            <a:picLocks noChangeAspect="1"/>
          </p:cNvPicPr>
          <p:nvPr/>
        </p:nvPicPr>
        <p:blipFill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72200" y="1371600"/>
            <a:ext cx="990600" cy="990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Title 1"/>
          <p:cNvSpPr txBox="1">
            <a:spLocks/>
          </p:cNvSpPr>
          <p:nvPr/>
        </p:nvSpPr>
        <p:spPr bwMode="auto">
          <a:xfrm>
            <a:off x="4419600" y="1371600"/>
            <a:ext cx="2438400" cy="990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algn="ctr" eaLnBrk="1" hangingPunct="1"/>
            <a:r>
              <a:rPr lang="en-US" sz="1400" b="1">
                <a:latin typeface="Verdana" pitchFamily="34" charset="0"/>
              </a:rPr>
              <a:t>CMS: </a:t>
            </a:r>
          </a:p>
          <a:p>
            <a:pPr algn="ctr" eaLnBrk="1" hangingPunct="1"/>
            <a:r>
              <a:rPr lang="en-US" sz="1400" b="1">
                <a:latin typeface="Verdana" pitchFamily="34" charset="0"/>
              </a:rPr>
              <a:t>Textpattern</a:t>
            </a:r>
          </a:p>
        </p:txBody>
      </p:sp>
      <p:sp>
        <p:nvSpPr>
          <p:cNvPr id="7" name="Right Brace 6"/>
          <p:cNvSpPr/>
          <p:nvPr/>
        </p:nvSpPr>
        <p:spPr>
          <a:xfrm rot="16200000">
            <a:off x="5905500" y="419100"/>
            <a:ext cx="838200" cy="5181600"/>
          </a:xfrm>
          <a:prstGeom prst="rightBrace">
            <a:avLst>
              <a:gd name="adj1" fmla="val 132078"/>
              <a:gd name="adj2" fmla="val 50000"/>
            </a:avLst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9" name="Rectangle 8"/>
          <p:cNvSpPr/>
          <p:nvPr/>
        </p:nvSpPr>
        <p:spPr>
          <a:xfrm>
            <a:off x="4953000" y="1371600"/>
            <a:ext cx="2286000" cy="990600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pSp>
        <p:nvGrpSpPr>
          <p:cNvPr id="10" name="Group 9"/>
          <p:cNvGrpSpPr/>
          <p:nvPr/>
        </p:nvGrpSpPr>
        <p:grpSpPr>
          <a:xfrm>
            <a:off x="805757" y="0"/>
            <a:ext cx="7532487" cy="1367584"/>
            <a:chOff x="802344" y="395936"/>
            <a:chExt cx="7532487" cy="1367584"/>
          </a:xfrm>
        </p:grpSpPr>
        <p:grpSp>
          <p:nvGrpSpPr>
            <p:cNvPr id="11" name="Group 10"/>
            <p:cNvGrpSpPr/>
            <p:nvPr/>
          </p:nvGrpSpPr>
          <p:grpSpPr>
            <a:xfrm>
              <a:off x="1949211" y="395936"/>
              <a:ext cx="5398863" cy="808346"/>
              <a:chOff x="1952624" y="1295400"/>
              <a:chExt cx="5398863" cy="808346"/>
            </a:xfrm>
          </p:grpSpPr>
          <p:sp>
            <p:nvSpPr>
              <p:cNvPr id="18" name="TextBox 17"/>
              <p:cNvSpPr txBox="1"/>
              <p:nvPr/>
            </p:nvSpPr>
            <p:spPr>
              <a:xfrm>
                <a:off x="3287033" y="1457415"/>
                <a:ext cx="2569934" cy="646331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ro-RO" sz="3600" b="1" dirty="0" smtClean="0">
                    <a:solidFill>
                      <a:srgbClr val="193469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Arial" pitchFamily="34" charset="0"/>
                    <a:cs typeface="Arial" pitchFamily="34" charset="0"/>
                  </a:rPr>
                  <a:t>arhitectura</a:t>
                </a:r>
                <a:endParaRPr lang="ro-RO" sz="3600" b="1" dirty="0">
                  <a:solidFill>
                    <a:srgbClr val="193469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Arial" pitchFamily="34" charset="0"/>
                  <a:cs typeface="Arial" pitchFamily="34" charset="0"/>
                </a:endParaRPr>
              </a:p>
            </p:txBody>
          </p:sp>
          <p:sp>
            <p:nvSpPr>
              <p:cNvPr id="19" name="Rectangle 18"/>
              <p:cNvSpPr/>
              <p:nvPr/>
            </p:nvSpPr>
            <p:spPr>
              <a:xfrm>
                <a:off x="1952624" y="1295400"/>
                <a:ext cx="5398863" cy="533400"/>
              </a:xfrm>
              <a:prstGeom prst="rect">
                <a:avLst/>
              </a:prstGeom>
              <a:solidFill>
                <a:schemeClr val="lt1">
                  <a:alpha val="48000"/>
                </a:schemeClr>
              </a:solidFill>
              <a:ln>
                <a:noFill/>
              </a:ln>
            </p:spPr>
            <p:style>
              <a:lnRef idx="2">
                <a:schemeClr val="dk1"/>
              </a:lnRef>
              <a:fillRef idx="1">
                <a:schemeClr val="lt1"/>
              </a:fillRef>
              <a:effectRef idx="0">
                <a:schemeClr val="dk1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</p:grpSp>
        <p:grpSp>
          <p:nvGrpSpPr>
            <p:cNvPr id="12" name="Group 11"/>
            <p:cNvGrpSpPr/>
            <p:nvPr/>
          </p:nvGrpSpPr>
          <p:grpSpPr>
            <a:xfrm rot="16200000">
              <a:off x="4228900" y="-2342411"/>
              <a:ext cx="679375" cy="7532487"/>
              <a:chOff x="1117263" y="1121034"/>
              <a:chExt cx="171817" cy="1905000"/>
            </a:xfrm>
          </p:grpSpPr>
          <p:cxnSp>
            <p:nvCxnSpPr>
              <p:cNvPr id="13" name="Straight Connector 12"/>
              <p:cNvCxnSpPr/>
              <p:nvPr/>
            </p:nvCxnSpPr>
            <p:spPr>
              <a:xfrm>
                <a:off x="1189833" y="1121034"/>
                <a:ext cx="0" cy="190500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14" name="Rectangle 13"/>
              <p:cNvSpPr/>
              <p:nvPr/>
            </p:nvSpPr>
            <p:spPr>
              <a:xfrm>
                <a:off x="1117264" y="1121034"/>
                <a:ext cx="145137" cy="152400"/>
              </a:xfrm>
              <a:prstGeom prst="rect">
                <a:avLst/>
              </a:prstGeom>
              <a:solidFill>
                <a:schemeClr val="lt1">
                  <a:alpha val="80000"/>
                </a:schemeClr>
              </a:solidFill>
              <a:ln>
                <a:noFill/>
              </a:ln>
            </p:spPr>
            <p:style>
              <a:lnRef idx="2">
                <a:schemeClr val="dk1"/>
              </a:lnRef>
              <a:fillRef idx="1">
                <a:schemeClr val="lt1"/>
              </a:fillRef>
              <a:effectRef idx="0">
                <a:schemeClr val="dk1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algn="ctr"/>
                <a:endParaRPr lang="en-GB">
                  <a:solidFill>
                    <a:schemeClr val="bg1"/>
                  </a:solidFill>
                </a:endParaRPr>
              </a:p>
            </p:txBody>
          </p:sp>
          <p:sp>
            <p:nvSpPr>
              <p:cNvPr id="15" name="Rectangle 14"/>
              <p:cNvSpPr/>
              <p:nvPr/>
            </p:nvSpPr>
            <p:spPr>
              <a:xfrm>
                <a:off x="1117264" y="1273434"/>
                <a:ext cx="145137" cy="152400"/>
              </a:xfrm>
              <a:prstGeom prst="rect">
                <a:avLst/>
              </a:prstGeom>
              <a:solidFill>
                <a:schemeClr val="lt1">
                  <a:alpha val="50000"/>
                </a:schemeClr>
              </a:solidFill>
              <a:ln>
                <a:noFill/>
              </a:ln>
            </p:spPr>
            <p:style>
              <a:lnRef idx="2">
                <a:schemeClr val="dk1"/>
              </a:lnRef>
              <a:fillRef idx="1">
                <a:schemeClr val="lt1"/>
              </a:fillRef>
              <a:effectRef idx="0">
                <a:schemeClr val="dk1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algn="ctr"/>
                <a:endParaRPr lang="en-GB">
                  <a:solidFill>
                    <a:schemeClr val="bg1"/>
                  </a:solidFill>
                </a:endParaRPr>
              </a:p>
            </p:txBody>
          </p:sp>
          <p:sp>
            <p:nvSpPr>
              <p:cNvPr id="16" name="Rectangle 15"/>
              <p:cNvSpPr/>
              <p:nvPr/>
            </p:nvSpPr>
            <p:spPr>
              <a:xfrm>
                <a:off x="1117263" y="2721234"/>
                <a:ext cx="145137" cy="152400"/>
              </a:xfrm>
              <a:prstGeom prst="rect">
                <a:avLst/>
              </a:prstGeom>
              <a:solidFill>
                <a:schemeClr val="lt1">
                  <a:alpha val="50000"/>
                </a:schemeClr>
              </a:solidFill>
              <a:ln>
                <a:noFill/>
              </a:ln>
            </p:spPr>
            <p:style>
              <a:lnRef idx="2">
                <a:schemeClr val="dk1"/>
              </a:lnRef>
              <a:fillRef idx="1">
                <a:schemeClr val="lt1"/>
              </a:fillRef>
              <a:effectRef idx="0">
                <a:schemeClr val="dk1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algn="ctr"/>
                <a:endParaRPr lang="en-GB">
                  <a:solidFill>
                    <a:schemeClr val="bg1"/>
                  </a:solidFill>
                </a:endParaRPr>
              </a:p>
            </p:txBody>
          </p:sp>
          <p:sp>
            <p:nvSpPr>
              <p:cNvPr id="17" name="Rectangle 16"/>
              <p:cNvSpPr/>
              <p:nvPr/>
            </p:nvSpPr>
            <p:spPr>
              <a:xfrm>
                <a:off x="1143943" y="2873634"/>
                <a:ext cx="145137" cy="152400"/>
              </a:xfrm>
              <a:prstGeom prst="rect">
                <a:avLst/>
              </a:prstGeom>
              <a:solidFill>
                <a:schemeClr val="lt1">
                  <a:alpha val="80000"/>
                </a:schemeClr>
              </a:solidFill>
              <a:ln>
                <a:noFill/>
              </a:ln>
            </p:spPr>
            <p:style>
              <a:lnRef idx="2">
                <a:schemeClr val="dk1"/>
              </a:lnRef>
              <a:fillRef idx="1">
                <a:schemeClr val="lt1"/>
              </a:fillRef>
              <a:effectRef idx="0">
                <a:schemeClr val="dk1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algn="ctr"/>
                <a:endParaRPr lang="en-GB">
                  <a:solidFill>
                    <a:schemeClr val="bg1"/>
                  </a:solidFill>
                </a:endParaRPr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23300095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xmlns:p14="http://schemas.microsoft.com/office/powerpoint/2010/main"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lum/>
            <a:alphaModFix/>
          </a:blip>
          <a:srcRect/>
          <a:stretch>
            <a:fillRect/>
          </a:stretch>
        </p:blipFill>
        <p:spPr>
          <a:xfrm>
            <a:off x="718245" y="1253623"/>
            <a:ext cx="7620000" cy="5345823"/>
          </a:xfrm>
          <a:prstGeom prst="rect">
            <a:avLst/>
          </a:prstGeom>
          <a:noFill/>
          <a:ln>
            <a:noFill/>
          </a:ln>
        </p:spPr>
      </p:pic>
      <p:grpSp>
        <p:nvGrpSpPr>
          <p:cNvPr id="5" name="Group 4"/>
          <p:cNvGrpSpPr/>
          <p:nvPr/>
        </p:nvGrpSpPr>
        <p:grpSpPr>
          <a:xfrm>
            <a:off x="805757" y="0"/>
            <a:ext cx="7532487" cy="1367584"/>
            <a:chOff x="802344" y="395936"/>
            <a:chExt cx="7532487" cy="1367584"/>
          </a:xfrm>
        </p:grpSpPr>
        <p:grpSp>
          <p:nvGrpSpPr>
            <p:cNvPr id="6" name="Group 5"/>
            <p:cNvGrpSpPr/>
            <p:nvPr/>
          </p:nvGrpSpPr>
          <p:grpSpPr>
            <a:xfrm>
              <a:off x="1949211" y="395936"/>
              <a:ext cx="5398863" cy="746790"/>
              <a:chOff x="1952624" y="1295400"/>
              <a:chExt cx="5398863" cy="746790"/>
            </a:xfrm>
          </p:grpSpPr>
          <p:sp>
            <p:nvSpPr>
              <p:cNvPr id="13" name="TextBox 12"/>
              <p:cNvSpPr txBox="1"/>
              <p:nvPr/>
            </p:nvSpPr>
            <p:spPr>
              <a:xfrm>
                <a:off x="2600948" y="1457415"/>
                <a:ext cx="3942105" cy="584775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ro-RO" sz="3200" b="1" dirty="0" smtClean="0">
                    <a:solidFill>
                      <a:schemeClr val="accent1">
                        <a:lumMod val="50000"/>
                      </a:schemeClr>
                    </a:solidFill>
                    <a:latin typeface="Arial" pitchFamily="34" charset="0"/>
                    <a:cs typeface="Arial" pitchFamily="34" charset="0"/>
                  </a:rPr>
                  <a:t>dezvoltăm proiecte</a:t>
                </a:r>
                <a:endParaRPr lang="en-GB" sz="3200" b="1" dirty="0">
                  <a:solidFill>
                    <a:schemeClr val="accent1">
                      <a:lumMod val="50000"/>
                    </a:schemeClr>
                  </a:solidFill>
                  <a:latin typeface="Arial" pitchFamily="34" charset="0"/>
                  <a:cs typeface="Arial" pitchFamily="34" charset="0"/>
                </a:endParaRPr>
              </a:p>
            </p:txBody>
          </p:sp>
          <p:sp>
            <p:nvSpPr>
              <p:cNvPr id="14" name="Rectangle 13"/>
              <p:cNvSpPr/>
              <p:nvPr/>
            </p:nvSpPr>
            <p:spPr>
              <a:xfrm>
                <a:off x="1952624" y="1295400"/>
                <a:ext cx="5398863" cy="533400"/>
              </a:xfrm>
              <a:prstGeom prst="rect">
                <a:avLst/>
              </a:prstGeom>
              <a:solidFill>
                <a:schemeClr val="lt1">
                  <a:alpha val="48000"/>
                </a:schemeClr>
              </a:solidFill>
              <a:ln>
                <a:noFill/>
              </a:ln>
            </p:spPr>
            <p:style>
              <a:lnRef idx="2">
                <a:schemeClr val="dk1"/>
              </a:lnRef>
              <a:fillRef idx="1">
                <a:schemeClr val="lt1"/>
              </a:fillRef>
              <a:effectRef idx="0">
                <a:schemeClr val="dk1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</p:grpSp>
        <p:grpSp>
          <p:nvGrpSpPr>
            <p:cNvPr id="7" name="Group 6"/>
            <p:cNvGrpSpPr/>
            <p:nvPr/>
          </p:nvGrpSpPr>
          <p:grpSpPr>
            <a:xfrm rot="16200000">
              <a:off x="4228900" y="-2342411"/>
              <a:ext cx="679375" cy="7532487"/>
              <a:chOff x="1117263" y="1121034"/>
              <a:chExt cx="171817" cy="1905000"/>
            </a:xfrm>
          </p:grpSpPr>
          <p:cxnSp>
            <p:nvCxnSpPr>
              <p:cNvPr id="8" name="Straight Connector 7"/>
              <p:cNvCxnSpPr/>
              <p:nvPr/>
            </p:nvCxnSpPr>
            <p:spPr>
              <a:xfrm>
                <a:off x="1189833" y="1121034"/>
                <a:ext cx="0" cy="190500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9" name="Rectangle 8"/>
              <p:cNvSpPr/>
              <p:nvPr/>
            </p:nvSpPr>
            <p:spPr>
              <a:xfrm>
                <a:off x="1117264" y="1121034"/>
                <a:ext cx="145137" cy="152400"/>
              </a:xfrm>
              <a:prstGeom prst="rect">
                <a:avLst/>
              </a:prstGeom>
              <a:solidFill>
                <a:schemeClr val="lt1">
                  <a:alpha val="80000"/>
                </a:schemeClr>
              </a:solidFill>
              <a:ln>
                <a:noFill/>
              </a:ln>
            </p:spPr>
            <p:style>
              <a:lnRef idx="2">
                <a:schemeClr val="dk1"/>
              </a:lnRef>
              <a:fillRef idx="1">
                <a:schemeClr val="lt1"/>
              </a:fillRef>
              <a:effectRef idx="0">
                <a:schemeClr val="dk1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algn="ctr"/>
                <a:endParaRPr lang="en-GB">
                  <a:solidFill>
                    <a:schemeClr val="bg1"/>
                  </a:solidFill>
                </a:endParaRPr>
              </a:p>
            </p:txBody>
          </p:sp>
          <p:sp>
            <p:nvSpPr>
              <p:cNvPr id="10" name="Rectangle 9"/>
              <p:cNvSpPr/>
              <p:nvPr/>
            </p:nvSpPr>
            <p:spPr>
              <a:xfrm>
                <a:off x="1117264" y="1273434"/>
                <a:ext cx="145137" cy="152400"/>
              </a:xfrm>
              <a:prstGeom prst="rect">
                <a:avLst/>
              </a:prstGeom>
              <a:solidFill>
                <a:schemeClr val="lt1">
                  <a:alpha val="50000"/>
                </a:schemeClr>
              </a:solidFill>
              <a:ln>
                <a:noFill/>
              </a:ln>
            </p:spPr>
            <p:style>
              <a:lnRef idx="2">
                <a:schemeClr val="dk1"/>
              </a:lnRef>
              <a:fillRef idx="1">
                <a:schemeClr val="lt1"/>
              </a:fillRef>
              <a:effectRef idx="0">
                <a:schemeClr val="dk1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algn="ctr"/>
                <a:endParaRPr lang="en-GB">
                  <a:solidFill>
                    <a:schemeClr val="bg1"/>
                  </a:solidFill>
                </a:endParaRPr>
              </a:p>
            </p:txBody>
          </p:sp>
          <p:sp>
            <p:nvSpPr>
              <p:cNvPr id="11" name="Rectangle 10"/>
              <p:cNvSpPr/>
              <p:nvPr/>
            </p:nvSpPr>
            <p:spPr>
              <a:xfrm>
                <a:off x="1117263" y="2721234"/>
                <a:ext cx="145137" cy="152400"/>
              </a:xfrm>
              <a:prstGeom prst="rect">
                <a:avLst/>
              </a:prstGeom>
              <a:solidFill>
                <a:schemeClr val="lt1">
                  <a:alpha val="50000"/>
                </a:schemeClr>
              </a:solidFill>
              <a:ln>
                <a:noFill/>
              </a:ln>
            </p:spPr>
            <p:style>
              <a:lnRef idx="2">
                <a:schemeClr val="dk1"/>
              </a:lnRef>
              <a:fillRef idx="1">
                <a:schemeClr val="lt1"/>
              </a:fillRef>
              <a:effectRef idx="0">
                <a:schemeClr val="dk1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algn="ctr"/>
                <a:endParaRPr lang="en-GB">
                  <a:solidFill>
                    <a:schemeClr val="bg1"/>
                  </a:solidFill>
                </a:endParaRPr>
              </a:p>
            </p:txBody>
          </p:sp>
          <p:sp>
            <p:nvSpPr>
              <p:cNvPr id="12" name="Rectangle 11"/>
              <p:cNvSpPr/>
              <p:nvPr/>
            </p:nvSpPr>
            <p:spPr>
              <a:xfrm>
                <a:off x="1143943" y="2873634"/>
                <a:ext cx="145137" cy="152400"/>
              </a:xfrm>
              <a:prstGeom prst="rect">
                <a:avLst/>
              </a:prstGeom>
              <a:solidFill>
                <a:schemeClr val="lt1">
                  <a:alpha val="80000"/>
                </a:schemeClr>
              </a:solidFill>
              <a:ln>
                <a:noFill/>
              </a:ln>
            </p:spPr>
            <p:style>
              <a:lnRef idx="2">
                <a:schemeClr val="dk1"/>
              </a:lnRef>
              <a:fillRef idx="1">
                <a:schemeClr val="lt1"/>
              </a:fillRef>
              <a:effectRef idx="0">
                <a:schemeClr val="dk1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algn="ctr"/>
                <a:endParaRPr lang="en-GB">
                  <a:solidFill>
                    <a:schemeClr val="bg1"/>
                  </a:solidFill>
                </a:endParaRPr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2739657010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3"/>
          <p:cNvGrpSpPr/>
          <p:nvPr/>
        </p:nvGrpSpPr>
        <p:grpSpPr>
          <a:xfrm>
            <a:off x="805757" y="0"/>
            <a:ext cx="7532487" cy="1367584"/>
            <a:chOff x="802344" y="395936"/>
            <a:chExt cx="7532487" cy="1367584"/>
          </a:xfrm>
        </p:grpSpPr>
        <p:grpSp>
          <p:nvGrpSpPr>
            <p:cNvPr id="5" name="Group 4"/>
            <p:cNvGrpSpPr/>
            <p:nvPr/>
          </p:nvGrpSpPr>
          <p:grpSpPr>
            <a:xfrm>
              <a:off x="1949211" y="395936"/>
              <a:ext cx="5398863" cy="808346"/>
              <a:chOff x="1952624" y="1295400"/>
              <a:chExt cx="5398863" cy="808346"/>
            </a:xfrm>
          </p:grpSpPr>
          <p:sp>
            <p:nvSpPr>
              <p:cNvPr id="12" name="TextBox 11"/>
              <p:cNvSpPr txBox="1"/>
              <p:nvPr/>
            </p:nvSpPr>
            <p:spPr>
              <a:xfrm>
                <a:off x="3761523" y="1457415"/>
                <a:ext cx="1620957" cy="646331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algn="ctr"/>
                <a:r>
                  <a:rPr lang="ro-RO" sz="3600" b="1" i="1" dirty="0" smtClean="0">
                    <a:solidFill>
                      <a:schemeClr val="accent1">
                        <a:lumMod val="50000"/>
                      </a:schemeClr>
                    </a:solidFill>
                    <a:latin typeface="Arial" pitchFamily="34" charset="0"/>
                    <a:cs typeface="Arial" pitchFamily="34" charset="0"/>
                  </a:rPr>
                  <a:t>e</a:t>
                </a:r>
                <a:r>
                  <a:rPr lang="ro-RO" sz="3600" b="1" dirty="0" smtClean="0">
                    <a:solidFill>
                      <a:schemeClr val="accent1">
                        <a:lumMod val="50000"/>
                      </a:schemeClr>
                    </a:solidFill>
                    <a:latin typeface="Arial" pitchFamily="34" charset="0"/>
                    <a:cs typeface="Arial" pitchFamily="34" charset="0"/>
                  </a:rPr>
                  <a:t>Harta</a:t>
                </a:r>
                <a:endParaRPr lang="en-GB" sz="3600" b="1" dirty="0">
                  <a:solidFill>
                    <a:schemeClr val="accent1">
                      <a:lumMod val="50000"/>
                    </a:schemeClr>
                  </a:solidFill>
                  <a:latin typeface="Arial" pitchFamily="34" charset="0"/>
                  <a:cs typeface="Arial" pitchFamily="34" charset="0"/>
                </a:endParaRPr>
              </a:p>
            </p:txBody>
          </p:sp>
          <p:sp>
            <p:nvSpPr>
              <p:cNvPr id="13" name="Rectangle 12"/>
              <p:cNvSpPr/>
              <p:nvPr/>
            </p:nvSpPr>
            <p:spPr>
              <a:xfrm>
                <a:off x="1952624" y="1295400"/>
                <a:ext cx="5398863" cy="533400"/>
              </a:xfrm>
              <a:prstGeom prst="rect">
                <a:avLst/>
              </a:prstGeom>
              <a:solidFill>
                <a:schemeClr val="lt1">
                  <a:alpha val="48000"/>
                </a:schemeClr>
              </a:solidFill>
              <a:ln>
                <a:noFill/>
              </a:ln>
            </p:spPr>
            <p:style>
              <a:lnRef idx="2">
                <a:schemeClr val="dk1"/>
              </a:lnRef>
              <a:fillRef idx="1">
                <a:schemeClr val="lt1"/>
              </a:fillRef>
              <a:effectRef idx="0">
                <a:schemeClr val="dk1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</p:grpSp>
        <p:grpSp>
          <p:nvGrpSpPr>
            <p:cNvPr id="6" name="Group 5"/>
            <p:cNvGrpSpPr/>
            <p:nvPr/>
          </p:nvGrpSpPr>
          <p:grpSpPr>
            <a:xfrm rot="16200000">
              <a:off x="4228900" y="-2342411"/>
              <a:ext cx="679375" cy="7532487"/>
              <a:chOff x="1117263" y="1121034"/>
              <a:chExt cx="171817" cy="1905000"/>
            </a:xfrm>
          </p:grpSpPr>
          <p:cxnSp>
            <p:nvCxnSpPr>
              <p:cNvPr id="7" name="Straight Connector 6"/>
              <p:cNvCxnSpPr/>
              <p:nvPr/>
            </p:nvCxnSpPr>
            <p:spPr>
              <a:xfrm>
                <a:off x="1189833" y="1121034"/>
                <a:ext cx="0" cy="190500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8" name="Rectangle 7"/>
              <p:cNvSpPr/>
              <p:nvPr/>
            </p:nvSpPr>
            <p:spPr>
              <a:xfrm>
                <a:off x="1117264" y="1121034"/>
                <a:ext cx="145137" cy="152400"/>
              </a:xfrm>
              <a:prstGeom prst="rect">
                <a:avLst/>
              </a:prstGeom>
              <a:solidFill>
                <a:schemeClr val="lt1">
                  <a:alpha val="80000"/>
                </a:schemeClr>
              </a:solidFill>
              <a:ln>
                <a:noFill/>
              </a:ln>
            </p:spPr>
            <p:style>
              <a:lnRef idx="2">
                <a:schemeClr val="dk1"/>
              </a:lnRef>
              <a:fillRef idx="1">
                <a:schemeClr val="lt1"/>
              </a:fillRef>
              <a:effectRef idx="0">
                <a:schemeClr val="dk1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algn="ctr"/>
                <a:endParaRPr lang="en-GB">
                  <a:solidFill>
                    <a:schemeClr val="bg1"/>
                  </a:solidFill>
                </a:endParaRPr>
              </a:p>
            </p:txBody>
          </p:sp>
          <p:sp>
            <p:nvSpPr>
              <p:cNvPr id="9" name="Rectangle 8"/>
              <p:cNvSpPr/>
              <p:nvPr/>
            </p:nvSpPr>
            <p:spPr>
              <a:xfrm>
                <a:off x="1117264" y="1273434"/>
                <a:ext cx="145137" cy="152400"/>
              </a:xfrm>
              <a:prstGeom prst="rect">
                <a:avLst/>
              </a:prstGeom>
              <a:solidFill>
                <a:schemeClr val="lt1">
                  <a:alpha val="50000"/>
                </a:schemeClr>
              </a:solidFill>
              <a:ln>
                <a:noFill/>
              </a:ln>
            </p:spPr>
            <p:style>
              <a:lnRef idx="2">
                <a:schemeClr val="dk1"/>
              </a:lnRef>
              <a:fillRef idx="1">
                <a:schemeClr val="lt1"/>
              </a:fillRef>
              <a:effectRef idx="0">
                <a:schemeClr val="dk1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algn="ctr"/>
                <a:endParaRPr lang="en-GB">
                  <a:solidFill>
                    <a:schemeClr val="bg1"/>
                  </a:solidFill>
                </a:endParaRPr>
              </a:p>
            </p:txBody>
          </p:sp>
          <p:sp>
            <p:nvSpPr>
              <p:cNvPr id="10" name="Rectangle 9"/>
              <p:cNvSpPr/>
              <p:nvPr/>
            </p:nvSpPr>
            <p:spPr>
              <a:xfrm>
                <a:off x="1117263" y="2721234"/>
                <a:ext cx="145137" cy="152400"/>
              </a:xfrm>
              <a:prstGeom prst="rect">
                <a:avLst/>
              </a:prstGeom>
              <a:solidFill>
                <a:schemeClr val="lt1">
                  <a:alpha val="50000"/>
                </a:schemeClr>
              </a:solidFill>
              <a:ln>
                <a:noFill/>
              </a:ln>
            </p:spPr>
            <p:style>
              <a:lnRef idx="2">
                <a:schemeClr val="dk1"/>
              </a:lnRef>
              <a:fillRef idx="1">
                <a:schemeClr val="lt1"/>
              </a:fillRef>
              <a:effectRef idx="0">
                <a:schemeClr val="dk1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algn="ctr"/>
                <a:endParaRPr lang="en-GB">
                  <a:solidFill>
                    <a:schemeClr val="bg1"/>
                  </a:solidFill>
                </a:endParaRPr>
              </a:p>
            </p:txBody>
          </p:sp>
          <p:sp>
            <p:nvSpPr>
              <p:cNvPr id="11" name="Rectangle 10"/>
              <p:cNvSpPr/>
              <p:nvPr/>
            </p:nvSpPr>
            <p:spPr>
              <a:xfrm>
                <a:off x="1143943" y="2873634"/>
                <a:ext cx="145137" cy="152400"/>
              </a:xfrm>
              <a:prstGeom prst="rect">
                <a:avLst/>
              </a:prstGeom>
              <a:solidFill>
                <a:schemeClr val="lt1">
                  <a:alpha val="80000"/>
                </a:schemeClr>
              </a:solidFill>
              <a:ln>
                <a:noFill/>
              </a:ln>
            </p:spPr>
            <p:style>
              <a:lnRef idx="2">
                <a:schemeClr val="dk1"/>
              </a:lnRef>
              <a:fillRef idx="1">
                <a:schemeClr val="lt1"/>
              </a:fillRef>
              <a:effectRef idx="0">
                <a:schemeClr val="dk1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algn="ctr"/>
                <a:endParaRPr lang="en-GB">
                  <a:solidFill>
                    <a:schemeClr val="bg1"/>
                  </a:solidFill>
                </a:endParaRPr>
              </a:p>
            </p:txBody>
          </p:sp>
        </p:grpSp>
      </p:grpSp>
      <p:pic>
        <p:nvPicPr>
          <p:cNvPr id="2052" name="Picture 4" descr="http://earth.unibuc.ro/images/2438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34133" y="1585469"/>
            <a:ext cx="3275733" cy="4496688"/>
          </a:xfrm>
          <a:prstGeom prst="rect">
            <a:avLst/>
          </a:prstGeom>
          <a:noFill/>
          <a:ln>
            <a:solidFill>
              <a:srgbClr val="193469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4" name="Picture 6" descr="http://earth.unibuc.ro/images/2412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5518" y="1253623"/>
            <a:ext cx="8378040" cy="5443510"/>
          </a:xfrm>
          <a:prstGeom prst="rect">
            <a:avLst/>
          </a:prstGeom>
          <a:noFill/>
          <a:ln w="19050">
            <a:solidFill>
              <a:srgbClr val="193469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5" name="Rectangle 14"/>
          <p:cNvSpPr/>
          <p:nvPr/>
        </p:nvSpPr>
        <p:spPr>
          <a:xfrm>
            <a:off x="6592645" y="2438400"/>
            <a:ext cx="2286000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o-RO" b="1" dirty="0" smtClean="0">
                <a:solidFill>
                  <a:srgbClr val="193469"/>
                </a:solidFill>
              </a:rPr>
              <a:t>t</a:t>
            </a:r>
            <a:r>
              <a:rPr lang="vi-VN" b="1" dirty="0" smtClean="0">
                <a:solidFill>
                  <a:srgbClr val="193469"/>
                </a:solidFill>
              </a:rPr>
              <a:t>rofeul </a:t>
            </a:r>
            <a:r>
              <a:rPr lang="vi-VN" b="1" dirty="0">
                <a:solidFill>
                  <a:srgbClr val="193469"/>
                </a:solidFill>
              </a:rPr>
              <a:t>reprezintă o recunoaștere importantă a unui proiect românesc, construit pe baza de voluntariat și software liber open source.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5795240" y="1367580"/>
            <a:ext cx="2932918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GB" b="1" dirty="0" smtClean="0">
                <a:solidFill>
                  <a:schemeClr val="bg1"/>
                </a:solidFill>
                <a:hlinkClick r:id="rId4"/>
              </a:rPr>
              <a:t>1st </a:t>
            </a:r>
            <a:r>
              <a:rPr lang="en-GB" b="1" dirty="0">
                <a:solidFill>
                  <a:schemeClr val="bg1"/>
                </a:solidFill>
                <a:hlinkClick r:id="rId4"/>
              </a:rPr>
              <a:t>Digital Agenda Assembly</a:t>
            </a:r>
            <a:r>
              <a:rPr lang="en-GB" b="1" dirty="0">
                <a:solidFill>
                  <a:schemeClr val="bg1"/>
                </a:solidFill>
              </a:rPr>
              <a:t> </a:t>
            </a:r>
            <a:endParaRPr lang="ro-RO" b="1" dirty="0">
              <a:solidFill>
                <a:schemeClr val="bg1"/>
              </a:solidFill>
            </a:endParaRPr>
          </a:p>
          <a:p>
            <a:pPr algn="ctr"/>
            <a:r>
              <a:rPr lang="en-GB" b="1" dirty="0" err="1" smtClean="0">
                <a:solidFill>
                  <a:schemeClr val="bg1"/>
                </a:solidFill>
              </a:rPr>
              <a:t>Bruxelles</a:t>
            </a:r>
            <a:endParaRPr lang="ro-RO" b="1" dirty="0" smtClean="0">
              <a:solidFill>
                <a:schemeClr val="bg1"/>
              </a:solidFill>
            </a:endParaRPr>
          </a:p>
          <a:p>
            <a:pPr algn="ctr"/>
            <a:r>
              <a:rPr lang="en-GB" dirty="0" smtClean="0">
                <a:solidFill>
                  <a:schemeClr val="bg1"/>
                </a:solidFill>
              </a:rPr>
              <a:t> 16.06.2011</a:t>
            </a:r>
            <a:endParaRPr lang="en-GB" dirty="0">
              <a:solidFill>
                <a:schemeClr val="bg1"/>
              </a:solidFill>
            </a:endParaRPr>
          </a:p>
        </p:txBody>
      </p:sp>
      <p:cxnSp>
        <p:nvCxnSpPr>
          <p:cNvPr id="3" name="Straight Arrow Connector 2"/>
          <p:cNvCxnSpPr/>
          <p:nvPr/>
        </p:nvCxnSpPr>
        <p:spPr>
          <a:xfrm>
            <a:off x="1295400" y="2438400"/>
            <a:ext cx="1371600" cy="914400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cxnSp>
        <p:nvCxnSpPr>
          <p:cNvPr id="19" name="Straight Arrow Connector 18"/>
          <p:cNvCxnSpPr/>
          <p:nvPr/>
        </p:nvCxnSpPr>
        <p:spPr>
          <a:xfrm flipH="1">
            <a:off x="3352800" y="2672581"/>
            <a:ext cx="914400" cy="538981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cxnSp>
        <p:nvCxnSpPr>
          <p:cNvPr id="21" name="Straight Arrow Connector 20"/>
          <p:cNvCxnSpPr/>
          <p:nvPr/>
        </p:nvCxnSpPr>
        <p:spPr>
          <a:xfrm>
            <a:off x="2971800" y="2514600"/>
            <a:ext cx="0" cy="685800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408228293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/>
      <p:bldP spid="15" grpId="1"/>
      <p:bldP spid="16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3"/>
          <p:cNvGrpSpPr/>
          <p:nvPr/>
        </p:nvGrpSpPr>
        <p:grpSpPr>
          <a:xfrm>
            <a:off x="805757" y="0"/>
            <a:ext cx="7532487" cy="1367584"/>
            <a:chOff x="802344" y="395936"/>
            <a:chExt cx="7532487" cy="1367584"/>
          </a:xfrm>
        </p:grpSpPr>
        <p:grpSp>
          <p:nvGrpSpPr>
            <p:cNvPr id="5" name="Group 4"/>
            <p:cNvGrpSpPr/>
            <p:nvPr/>
          </p:nvGrpSpPr>
          <p:grpSpPr>
            <a:xfrm>
              <a:off x="1949211" y="395936"/>
              <a:ext cx="5398863" cy="808346"/>
              <a:chOff x="1952624" y="1295400"/>
              <a:chExt cx="5398863" cy="808346"/>
            </a:xfrm>
          </p:grpSpPr>
          <p:sp>
            <p:nvSpPr>
              <p:cNvPr id="12" name="TextBox 11"/>
              <p:cNvSpPr txBox="1"/>
              <p:nvPr/>
            </p:nvSpPr>
            <p:spPr>
              <a:xfrm>
                <a:off x="3761523" y="1457415"/>
                <a:ext cx="1620957" cy="646331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algn="ctr"/>
                <a:r>
                  <a:rPr lang="ro-RO" sz="3600" b="1" i="1" dirty="0" smtClean="0">
                    <a:solidFill>
                      <a:schemeClr val="accent1">
                        <a:lumMod val="50000"/>
                      </a:schemeClr>
                    </a:solidFill>
                    <a:latin typeface="Arial" pitchFamily="34" charset="0"/>
                    <a:cs typeface="Arial" pitchFamily="34" charset="0"/>
                  </a:rPr>
                  <a:t>e</a:t>
                </a:r>
                <a:r>
                  <a:rPr lang="ro-RO" sz="3600" b="1" dirty="0" smtClean="0">
                    <a:solidFill>
                      <a:schemeClr val="accent1">
                        <a:lumMod val="50000"/>
                      </a:schemeClr>
                    </a:solidFill>
                    <a:latin typeface="Arial" pitchFamily="34" charset="0"/>
                    <a:cs typeface="Arial" pitchFamily="34" charset="0"/>
                  </a:rPr>
                  <a:t>Harta</a:t>
                </a:r>
                <a:endParaRPr lang="en-GB" sz="3600" b="1" dirty="0">
                  <a:solidFill>
                    <a:schemeClr val="accent1">
                      <a:lumMod val="50000"/>
                    </a:schemeClr>
                  </a:solidFill>
                  <a:latin typeface="Arial" pitchFamily="34" charset="0"/>
                  <a:cs typeface="Arial" pitchFamily="34" charset="0"/>
                </a:endParaRPr>
              </a:p>
            </p:txBody>
          </p:sp>
          <p:sp>
            <p:nvSpPr>
              <p:cNvPr id="13" name="Rectangle 12"/>
              <p:cNvSpPr/>
              <p:nvPr/>
            </p:nvSpPr>
            <p:spPr>
              <a:xfrm>
                <a:off x="1952624" y="1295400"/>
                <a:ext cx="5398863" cy="533400"/>
              </a:xfrm>
              <a:prstGeom prst="rect">
                <a:avLst/>
              </a:prstGeom>
              <a:solidFill>
                <a:schemeClr val="lt1">
                  <a:alpha val="48000"/>
                </a:schemeClr>
              </a:solidFill>
              <a:ln>
                <a:noFill/>
              </a:ln>
            </p:spPr>
            <p:style>
              <a:lnRef idx="2">
                <a:schemeClr val="dk1"/>
              </a:lnRef>
              <a:fillRef idx="1">
                <a:schemeClr val="lt1"/>
              </a:fillRef>
              <a:effectRef idx="0">
                <a:schemeClr val="dk1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</p:grpSp>
        <p:grpSp>
          <p:nvGrpSpPr>
            <p:cNvPr id="6" name="Group 5"/>
            <p:cNvGrpSpPr/>
            <p:nvPr/>
          </p:nvGrpSpPr>
          <p:grpSpPr>
            <a:xfrm rot="16200000">
              <a:off x="4228900" y="-2342411"/>
              <a:ext cx="679375" cy="7532487"/>
              <a:chOff x="1117263" y="1121034"/>
              <a:chExt cx="171817" cy="1905000"/>
            </a:xfrm>
          </p:grpSpPr>
          <p:cxnSp>
            <p:nvCxnSpPr>
              <p:cNvPr id="7" name="Straight Connector 6"/>
              <p:cNvCxnSpPr/>
              <p:nvPr/>
            </p:nvCxnSpPr>
            <p:spPr>
              <a:xfrm>
                <a:off x="1189833" y="1121034"/>
                <a:ext cx="0" cy="190500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8" name="Rectangle 7"/>
              <p:cNvSpPr/>
              <p:nvPr/>
            </p:nvSpPr>
            <p:spPr>
              <a:xfrm>
                <a:off x="1117264" y="1121034"/>
                <a:ext cx="145137" cy="152400"/>
              </a:xfrm>
              <a:prstGeom prst="rect">
                <a:avLst/>
              </a:prstGeom>
              <a:solidFill>
                <a:schemeClr val="lt1">
                  <a:alpha val="80000"/>
                </a:schemeClr>
              </a:solidFill>
              <a:ln>
                <a:noFill/>
              </a:ln>
            </p:spPr>
            <p:style>
              <a:lnRef idx="2">
                <a:schemeClr val="dk1"/>
              </a:lnRef>
              <a:fillRef idx="1">
                <a:schemeClr val="lt1"/>
              </a:fillRef>
              <a:effectRef idx="0">
                <a:schemeClr val="dk1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algn="ctr"/>
                <a:endParaRPr lang="en-GB">
                  <a:solidFill>
                    <a:schemeClr val="bg1"/>
                  </a:solidFill>
                </a:endParaRPr>
              </a:p>
            </p:txBody>
          </p:sp>
          <p:sp>
            <p:nvSpPr>
              <p:cNvPr id="9" name="Rectangle 8"/>
              <p:cNvSpPr/>
              <p:nvPr/>
            </p:nvSpPr>
            <p:spPr>
              <a:xfrm>
                <a:off x="1117264" y="1273434"/>
                <a:ext cx="145137" cy="152400"/>
              </a:xfrm>
              <a:prstGeom prst="rect">
                <a:avLst/>
              </a:prstGeom>
              <a:solidFill>
                <a:schemeClr val="lt1">
                  <a:alpha val="50000"/>
                </a:schemeClr>
              </a:solidFill>
              <a:ln>
                <a:noFill/>
              </a:ln>
            </p:spPr>
            <p:style>
              <a:lnRef idx="2">
                <a:schemeClr val="dk1"/>
              </a:lnRef>
              <a:fillRef idx="1">
                <a:schemeClr val="lt1"/>
              </a:fillRef>
              <a:effectRef idx="0">
                <a:schemeClr val="dk1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algn="ctr"/>
                <a:endParaRPr lang="en-GB">
                  <a:solidFill>
                    <a:schemeClr val="bg1"/>
                  </a:solidFill>
                </a:endParaRPr>
              </a:p>
            </p:txBody>
          </p:sp>
          <p:sp>
            <p:nvSpPr>
              <p:cNvPr id="10" name="Rectangle 9"/>
              <p:cNvSpPr/>
              <p:nvPr/>
            </p:nvSpPr>
            <p:spPr>
              <a:xfrm>
                <a:off x="1117263" y="2721234"/>
                <a:ext cx="145137" cy="152400"/>
              </a:xfrm>
              <a:prstGeom prst="rect">
                <a:avLst/>
              </a:prstGeom>
              <a:solidFill>
                <a:schemeClr val="lt1">
                  <a:alpha val="50000"/>
                </a:schemeClr>
              </a:solidFill>
              <a:ln>
                <a:noFill/>
              </a:ln>
            </p:spPr>
            <p:style>
              <a:lnRef idx="2">
                <a:schemeClr val="dk1"/>
              </a:lnRef>
              <a:fillRef idx="1">
                <a:schemeClr val="lt1"/>
              </a:fillRef>
              <a:effectRef idx="0">
                <a:schemeClr val="dk1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algn="ctr"/>
                <a:endParaRPr lang="en-GB">
                  <a:solidFill>
                    <a:schemeClr val="bg1"/>
                  </a:solidFill>
                </a:endParaRPr>
              </a:p>
            </p:txBody>
          </p:sp>
          <p:sp>
            <p:nvSpPr>
              <p:cNvPr id="11" name="Rectangle 10"/>
              <p:cNvSpPr/>
              <p:nvPr/>
            </p:nvSpPr>
            <p:spPr>
              <a:xfrm>
                <a:off x="1143943" y="2873634"/>
                <a:ext cx="145137" cy="152400"/>
              </a:xfrm>
              <a:prstGeom prst="rect">
                <a:avLst/>
              </a:prstGeom>
              <a:solidFill>
                <a:schemeClr val="lt1">
                  <a:alpha val="80000"/>
                </a:schemeClr>
              </a:solidFill>
              <a:ln>
                <a:noFill/>
              </a:ln>
            </p:spPr>
            <p:style>
              <a:lnRef idx="2">
                <a:schemeClr val="dk1"/>
              </a:lnRef>
              <a:fillRef idx="1">
                <a:schemeClr val="lt1"/>
              </a:fillRef>
              <a:effectRef idx="0">
                <a:schemeClr val="dk1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algn="ctr"/>
                <a:endParaRPr lang="en-GB">
                  <a:solidFill>
                    <a:schemeClr val="bg1"/>
                  </a:solidFill>
                </a:endParaRPr>
              </a:p>
            </p:txBody>
          </p:sp>
        </p:grpSp>
      </p:grpSp>
      <p:pic>
        <p:nvPicPr>
          <p:cNvPr id="4102" name="Picture 6" descr="https://sites.google.com/site/oldmapsonlineorg/_/rsrc/1324225542927/config/customLogo.gif?revision=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95374" y="1524000"/>
            <a:ext cx="1714500" cy="8096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4" name="Rectangle 13"/>
          <p:cNvSpPr/>
          <p:nvPr/>
        </p:nvSpPr>
        <p:spPr>
          <a:xfrm>
            <a:off x="2667000" y="1667203"/>
            <a:ext cx="2977546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800" b="1" dirty="0">
                <a:solidFill>
                  <a:srgbClr val="A73333"/>
                </a:solidFill>
              </a:rPr>
              <a:t>oldmapsonline.org</a:t>
            </a:r>
          </a:p>
        </p:txBody>
      </p:sp>
      <p:pic>
        <p:nvPicPr>
          <p:cNvPr id="4103" name="Picture 7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5726" y="2507456"/>
            <a:ext cx="8532549" cy="4082497"/>
          </a:xfrm>
          <a:prstGeom prst="rect">
            <a:avLst/>
          </a:prstGeom>
          <a:noFill/>
          <a:ln w="28575">
            <a:solidFill>
              <a:srgbClr val="A73333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1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0776" y="2743200"/>
            <a:ext cx="8742447" cy="3611011"/>
          </a:xfrm>
          <a:prstGeom prst="rect">
            <a:avLst/>
          </a:prstGeom>
          <a:noFill/>
          <a:ln w="28575">
            <a:solidFill>
              <a:srgbClr val="A73333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32203" y="2820577"/>
            <a:ext cx="4059124" cy="3456256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2709982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8" dur="2000" fill="hold"/>
                                        <p:tgtEl>
                                          <p:spTgt spid="3074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3"/>
          <p:cNvGrpSpPr/>
          <p:nvPr/>
        </p:nvGrpSpPr>
        <p:grpSpPr>
          <a:xfrm>
            <a:off x="805757" y="0"/>
            <a:ext cx="7532487" cy="1367584"/>
            <a:chOff x="802344" y="395936"/>
            <a:chExt cx="7532487" cy="1367584"/>
          </a:xfrm>
        </p:grpSpPr>
        <p:grpSp>
          <p:nvGrpSpPr>
            <p:cNvPr id="5" name="Group 4"/>
            <p:cNvGrpSpPr/>
            <p:nvPr/>
          </p:nvGrpSpPr>
          <p:grpSpPr>
            <a:xfrm>
              <a:off x="1949211" y="395936"/>
              <a:ext cx="5398863" cy="808346"/>
              <a:chOff x="1952624" y="1295400"/>
              <a:chExt cx="5398863" cy="808346"/>
            </a:xfrm>
          </p:grpSpPr>
          <p:sp>
            <p:nvSpPr>
              <p:cNvPr id="12" name="TextBox 11"/>
              <p:cNvSpPr txBox="1"/>
              <p:nvPr/>
            </p:nvSpPr>
            <p:spPr>
              <a:xfrm>
                <a:off x="3145972" y="1457415"/>
                <a:ext cx="2852063" cy="646331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algn="ctr"/>
                <a:r>
                  <a:rPr lang="ro-RO" sz="3600" b="1" i="1" dirty="0" smtClean="0">
                    <a:solidFill>
                      <a:schemeClr val="accent1">
                        <a:lumMod val="50000"/>
                      </a:schemeClr>
                    </a:solidFill>
                    <a:latin typeface="Arial" pitchFamily="34" charset="0"/>
                    <a:cs typeface="Arial" pitchFamily="34" charset="0"/>
                  </a:rPr>
                  <a:t>colaboratori</a:t>
                </a:r>
                <a:endParaRPr lang="en-GB" sz="3600" b="1" dirty="0">
                  <a:solidFill>
                    <a:schemeClr val="accent1">
                      <a:lumMod val="50000"/>
                    </a:schemeClr>
                  </a:solidFill>
                  <a:latin typeface="Arial" pitchFamily="34" charset="0"/>
                  <a:cs typeface="Arial" pitchFamily="34" charset="0"/>
                </a:endParaRPr>
              </a:p>
            </p:txBody>
          </p:sp>
          <p:sp>
            <p:nvSpPr>
              <p:cNvPr id="13" name="Rectangle 12"/>
              <p:cNvSpPr/>
              <p:nvPr/>
            </p:nvSpPr>
            <p:spPr>
              <a:xfrm>
                <a:off x="1952624" y="1295400"/>
                <a:ext cx="5398863" cy="533400"/>
              </a:xfrm>
              <a:prstGeom prst="rect">
                <a:avLst/>
              </a:prstGeom>
              <a:solidFill>
                <a:schemeClr val="lt1">
                  <a:alpha val="48000"/>
                </a:schemeClr>
              </a:solidFill>
              <a:ln>
                <a:noFill/>
              </a:ln>
            </p:spPr>
            <p:style>
              <a:lnRef idx="2">
                <a:schemeClr val="dk1"/>
              </a:lnRef>
              <a:fillRef idx="1">
                <a:schemeClr val="lt1"/>
              </a:fillRef>
              <a:effectRef idx="0">
                <a:schemeClr val="dk1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</p:grpSp>
        <p:grpSp>
          <p:nvGrpSpPr>
            <p:cNvPr id="6" name="Group 5"/>
            <p:cNvGrpSpPr/>
            <p:nvPr/>
          </p:nvGrpSpPr>
          <p:grpSpPr>
            <a:xfrm rot="16200000">
              <a:off x="4228900" y="-2342411"/>
              <a:ext cx="679375" cy="7532487"/>
              <a:chOff x="1117263" y="1121034"/>
              <a:chExt cx="171817" cy="1905000"/>
            </a:xfrm>
          </p:grpSpPr>
          <p:cxnSp>
            <p:nvCxnSpPr>
              <p:cNvPr id="7" name="Straight Connector 6"/>
              <p:cNvCxnSpPr/>
              <p:nvPr/>
            </p:nvCxnSpPr>
            <p:spPr>
              <a:xfrm>
                <a:off x="1189833" y="1121034"/>
                <a:ext cx="0" cy="190500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8" name="Rectangle 7"/>
              <p:cNvSpPr/>
              <p:nvPr/>
            </p:nvSpPr>
            <p:spPr>
              <a:xfrm>
                <a:off x="1117264" y="1121034"/>
                <a:ext cx="145137" cy="152400"/>
              </a:xfrm>
              <a:prstGeom prst="rect">
                <a:avLst/>
              </a:prstGeom>
              <a:solidFill>
                <a:schemeClr val="lt1">
                  <a:alpha val="80000"/>
                </a:schemeClr>
              </a:solidFill>
              <a:ln>
                <a:noFill/>
              </a:ln>
            </p:spPr>
            <p:style>
              <a:lnRef idx="2">
                <a:schemeClr val="dk1"/>
              </a:lnRef>
              <a:fillRef idx="1">
                <a:schemeClr val="lt1"/>
              </a:fillRef>
              <a:effectRef idx="0">
                <a:schemeClr val="dk1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algn="ctr"/>
                <a:endParaRPr lang="en-GB">
                  <a:solidFill>
                    <a:schemeClr val="bg1"/>
                  </a:solidFill>
                </a:endParaRPr>
              </a:p>
            </p:txBody>
          </p:sp>
          <p:sp>
            <p:nvSpPr>
              <p:cNvPr id="9" name="Rectangle 8"/>
              <p:cNvSpPr/>
              <p:nvPr/>
            </p:nvSpPr>
            <p:spPr>
              <a:xfrm>
                <a:off x="1117264" y="1273434"/>
                <a:ext cx="145137" cy="152400"/>
              </a:xfrm>
              <a:prstGeom prst="rect">
                <a:avLst/>
              </a:prstGeom>
              <a:solidFill>
                <a:schemeClr val="lt1">
                  <a:alpha val="50000"/>
                </a:schemeClr>
              </a:solidFill>
              <a:ln>
                <a:noFill/>
              </a:ln>
            </p:spPr>
            <p:style>
              <a:lnRef idx="2">
                <a:schemeClr val="dk1"/>
              </a:lnRef>
              <a:fillRef idx="1">
                <a:schemeClr val="lt1"/>
              </a:fillRef>
              <a:effectRef idx="0">
                <a:schemeClr val="dk1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algn="ctr"/>
                <a:endParaRPr lang="en-GB">
                  <a:solidFill>
                    <a:schemeClr val="bg1"/>
                  </a:solidFill>
                </a:endParaRPr>
              </a:p>
            </p:txBody>
          </p:sp>
          <p:sp>
            <p:nvSpPr>
              <p:cNvPr id="10" name="Rectangle 9"/>
              <p:cNvSpPr/>
              <p:nvPr/>
            </p:nvSpPr>
            <p:spPr>
              <a:xfrm>
                <a:off x="1117263" y="2721234"/>
                <a:ext cx="145137" cy="152400"/>
              </a:xfrm>
              <a:prstGeom prst="rect">
                <a:avLst/>
              </a:prstGeom>
              <a:solidFill>
                <a:schemeClr val="lt1">
                  <a:alpha val="50000"/>
                </a:schemeClr>
              </a:solidFill>
              <a:ln>
                <a:noFill/>
              </a:ln>
            </p:spPr>
            <p:style>
              <a:lnRef idx="2">
                <a:schemeClr val="dk1"/>
              </a:lnRef>
              <a:fillRef idx="1">
                <a:schemeClr val="lt1"/>
              </a:fillRef>
              <a:effectRef idx="0">
                <a:schemeClr val="dk1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algn="ctr"/>
                <a:endParaRPr lang="en-GB">
                  <a:solidFill>
                    <a:schemeClr val="bg1"/>
                  </a:solidFill>
                </a:endParaRPr>
              </a:p>
            </p:txBody>
          </p:sp>
          <p:sp>
            <p:nvSpPr>
              <p:cNvPr id="11" name="Rectangle 10"/>
              <p:cNvSpPr/>
              <p:nvPr/>
            </p:nvSpPr>
            <p:spPr>
              <a:xfrm>
                <a:off x="1143943" y="2873634"/>
                <a:ext cx="145137" cy="152400"/>
              </a:xfrm>
              <a:prstGeom prst="rect">
                <a:avLst/>
              </a:prstGeom>
              <a:solidFill>
                <a:schemeClr val="lt1">
                  <a:alpha val="80000"/>
                </a:schemeClr>
              </a:solidFill>
              <a:ln>
                <a:noFill/>
              </a:ln>
            </p:spPr>
            <p:style>
              <a:lnRef idx="2">
                <a:schemeClr val="dk1"/>
              </a:lnRef>
              <a:fillRef idx="1">
                <a:schemeClr val="lt1"/>
              </a:fillRef>
              <a:effectRef idx="0">
                <a:schemeClr val="dk1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algn="ctr"/>
                <a:endParaRPr lang="en-GB">
                  <a:solidFill>
                    <a:schemeClr val="bg1"/>
                  </a:solidFill>
                </a:endParaRPr>
              </a:p>
            </p:txBody>
          </p:sp>
        </p:grpSp>
      </p:grpSp>
      <p:pic>
        <p:nvPicPr>
          <p:cNvPr id="17" name="Picture 16"/>
          <p:cNvPicPr>
            <a:picLocks noChangeAspect="1"/>
          </p:cNvPicPr>
          <p:nvPr/>
        </p:nvPicPr>
        <p:blipFill>
          <a:blip r:embed="rId2">
            <a:lum/>
            <a:alphaModFix/>
          </a:blip>
          <a:srcRect/>
          <a:stretch>
            <a:fillRect/>
          </a:stretch>
        </p:blipFill>
        <p:spPr>
          <a:xfrm>
            <a:off x="640080" y="1280159"/>
            <a:ext cx="2620800" cy="812159"/>
          </a:xfrm>
          <a:prstGeom prst="rect">
            <a:avLst/>
          </a:prstGeom>
          <a:noFill/>
          <a:ln>
            <a:noFill/>
          </a:ln>
        </p:spPr>
      </p:pic>
      <p:pic>
        <p:nvPicPr>
          <p:cNvPr id="18" name="Picture 17"/>
          <p:cNvPicPr>
            <a:picLocks noChangeAspect="1"/>
          </p:cNvPicPr>
          <p:nvPr/>
        </p:nvPicPr>
        <p:blipFill>
          <a:blip r:embed="rId3">
            <a:lum/>
            <a:alphaModFix/>
          </a:blip>
          <a:srcRect/>
          <a:stretch>
            <a:fillRect/>
          </a:stretch>
        </p:blipFill>
        <p:spPr>
          <a:xfrm>
            <a:off x="805757" y="2351520"/>
            <a:ext cx="2871720" cy="2307600"/>
          </a:xfrm>
          <a:prstGeom prst="rect">
            <a:avLst/>
          </a:prstGeom>
          <a:noFill/>
          <a:ln>
            <a:noFill/>
          </a:ln>
        </p:spPr>
      </p:pic>
      <p:pic>
        <p:nvPicPr>
          <p:cNvPr id="19" name="Picture 18"/>
          <p:cNvPicPr>
            <a:picLocks noChangeAspect="1"/>
          </p:cNvPicPr>
          <p:nvPr/>
        </p:nvPicPr>
        <p:blipFill>
          <a:blip r:embed="rId4">
            <a:lum/>
            <a:alphaModFix/>
          </a:blip>
          <a:srcRect/>
          <a:stretch>
            <a:fillRect/>
          </a:stretch>
        </p:blipFill>
        <p:spPr>
          <a:xfrm>
            <a:off x="5394960" y="3108959"/>
            <a:ext cx="2377439" cy="841319"/>
          </a:xfrm>
          <a:prstGeom prst="rect">
            <a:avLst/>
          </a:prstGeom>
          <a:noFill/>
          <a:ln>
            <a:noFill/>
          </a:ln>
        </p:spPr>
      </p:pic>
      <p:pic>
        <p:nvPicPr>
          <p:cNvPr id="20" name="Picture 19"/>
          <p:cNvPicPr>
            <a:picLocks noChangeAspect="1"/>
          </p:cNvPicPr>
          <p:nvPr/>
        </p:nvPicPr>
        <p:blipFill>
          <a:blip r:embed="rId5">
            <a:lum/>
            <a:alphaModFix/>
          </a:blip>
          <a:srcRect/>
          <a:stretch>
            <a:fillRect/>
          </a:stretch>
        </p:blipFill>
        <p:spPr>
          <a:xfrm>
            <a:off x="5705640" y="1668239"/>
            <a:ext cx="1700999" cy="800640"/>
          </a:xfrm>
          <a:prstGeom prst="rect">
            <a:avLst/>
          </a:prstGeom>
          <a:noFill/>
          <a:ln>
            <a:noFill/>
          </a:ln>
        </p:spPr>
      </p:pic>
      <p:pic>
        <p:nvPicPr>
          <p:cNvPr id="22" name="Picture 21"/>
          <p:cNvPicPr>
            <a:picLocks noChangeAspect="1"/>
          </p:cNvPicPr>
          <p:nvPr/>
        </p:nvPicPr>
        <p:blipFill>
          <a:blip r:embed="rId6">
            <a:lum/>
            <a:alphaModFix/>
          </a:blip>
          <a:srcRect/>
          <a:stretch>
            <a:fillRect/>
          </a:stretch>
        </p:blipFill>
        <p:spPr>
          <a:xfrm>
            <a:off x="823484" y="4854787"/>
            <a:ext cx="2258280" cy="1010159"/>
          </a:xfrm>
          <a:prstGeom prst="rect">
            <a:avLst/>
          </a:prstGeom>
          <a:noFill/>
          <a:ln>
            <a:noFill/>
          </a:ln>
        </p:spPr>
      </p:pic>
      <p:pic>
        <p:nvPicPr>
          <p:cNvPr id="23" name="Picture 22"/>
          <p:cNvPicPr>
            <a:picLocks noChangeAspect="1"/>
          </p:cNvPicPr>
          <p:nvPr/>
        </p:nvPicPr>
        <p:blipFill>
          <a:blip r:embed="rId7">
            <a:lum/>
            <a:alphaModFix/>
          </a:blip>
          <a:srcRect/>
          <a:stretch>
            <a:fillRect/>
          </a:stretch>
        </p:blipFill>
        <p:spPr>
          <a:xfrm>
            <a:off x="5212080" y="5036760"/>
            <a:ext cx="3033360" cy="906839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7546659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xmlns:p14="http://schemas.microsoft.com/office/powerpoint/2010/main"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3"/>
          <p:cNvGrpSpPr/>
          <p:nvPr/>
        </p:nvGrpSpPr>
        <p:grpSpPr>
          <a:xfrm>
            <a:off x="805757" y="0"/>
            <a:ext cx="7532487" cy="1367584"/>
            <a:chOff x="802344" y="395936"/>
            <a:chExt cx="7532487" cy="1367584"/>
          </a:xfrm>
        </p:grpSpPr>
        <p:grpSp>
          <p:nvGrpSpPr>
            <p:cNvPr id="5" name="Group 4"/>
            <p:cNvGrpSpPr/>
            <p:nvPr/>
          </p:nvGrpSpPr>
          <p:grpSpPr>
            <a:xfrm>
              <a:off x="1949211" y="395936"/>
              <a:ext cx="5398863" cy="808346"/>
              <a:chOff x="1952624" y="1295400"/>
              <a:chExt cx="5398863" cy="808346"/>
            </a:xfrm>
          </p:grpSpPr>
          <p:sp>
            <p:nvSpPr>
              <p:cNvPr id="12" name="TextBox 11"/>
              <p:cNvSpPr txBox="1"/>
              <p:nvPr/>
            </p:nvSpPr>
            <p:spPr>
              <a:xfrm>
                <a:off x="2004631" y="1457415"/>
                <a:ext cx="5134739" cy="646331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ro-RO" sz="3600" b="1" dirty="0">
                    <a:solidFill>
                      <a:srgbClr val="193469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Arial" pitchFamily="34" charset="0"/>
                    <a:cs typeface="Arial" pitchFamily="34" charset="0"/>
                  </a:rPr>
                  <a:t>open media challenge </a:t>
                </a:r>
              </a:p>
            </p:txBody>
          </p:sp>
          <p:sp>
            <p:nvSpPr>
              <p:cNvPr id="13" name="Rectangle 12"/>
              <p:cNvSpPr/>
              <p:nvPr/>
            </p:nvSpPr>
            <p:spPr>
              <a:xfrm>
                <a:off x="1952624" y="1295400"/>
                <a:ext cx="5398863" cy="533400"/>
              </a:xfrm>
              <a:prstGeom prst="rect">
                <a:avLst/>
              </a:prstGeom>
              <a:solidFill>
                <a:schemeClr val="lt1">
                  <a:alpha val="48000"/>
                </a:schemeClr>
              </a:solidFill>
              <a:ln>
                <a:noFill/>
              </a:ln>
            </p:spPr>
            <p:style>
              <a:lnRef idx="2">
                <a:schemeClr val="dk1"/>
              </a:lnRef>
              <a:fillRef idx="1">
                <a:schemeClr val="lt1"/>
              </a:fillRef>
              <a:effectRef idx="0">
                <a:schemeClr val="dk1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</p:grpSp>
        <p:grpSp>
          <p:nvGrpSpPr>
            <p:cNvPr id="6" name="Group 5"/>
            <p:cNvGrpSpPr/>
            <p:nvPr/>
          </p:nvGrpSpPr>
          <p:grpSpPr>
            <a:xfrm rot="16200000">
              <a:off x="4228900" y="-2342411"/>
              <a:ext cx="679375" cy="7532487"/>
              <a:chOff x="1117263" y="1121034"/>
              <a:chExt cx="171817" cy="1905000"/>
            </a:xfrm>
          </p:grpSpPr>
          <p:cxnSp>
            <p:nvCxnSpPr>
              <p:cNvPr id="7" name="Straight Connector 6"/>
              <p:cNvCxnSpPr/>
              <p:nvPr/>
            </p:nvCxnSpPr>
            <p:spPr>
              <a:xfrm>
                <a:off x="1189833" y="1121034"/>
                <a:ext cx="0" cy="190500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8" name="Rectangle 7"/>
              <p:cNvSpPr/>
              <p:nvPr/>
            </p:nvSpPr>
            <p:spPr>
              <a:xfrm>
                <a:off x="1117264" y="1121034"/>
                <a:ext cx="145137" cy="152400"/>
              </a:xfrm>
              <a:prstGeom prst="rect">
                <a:avLst/>
              </a:prstGeom>
              <a:solidFill>
                <a:schemeClr val="lt1">
                  <a:alpha val="80000"/>
                </a:schemeClr>
              </a:solidFill>
              <a:ln>
                <a:noFill/>
              </a:ln>
            </p:spPr>
            <p:style>
              <a:lnRef idx="2">
                <a:schemeClr val="dk1"/>
              </a:lnRef>
              <a:fillRef idx="1">
                <a:schemeClr val="lt1"/>
              </a:fillRef>
              <a:effectRef idx="0">
                <a:schemeClr val="dk1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algn="ctr"/>
                <a:endParaRPr lang="en-GB">
                  <a:solidFill>
                    <a:schemeClr val="bg1"/>
                  </a:solidFill>
                </a:endParaRPr>
              </a:p>
            </p:txBody>
          </p:sp>
          <p:sp>
            <p:nvSpPr>
              <p:cNvPr id="9" name="Rectangle 8"/>
              <p:cNvSpPr/>
              <p:nvPr/>
            </p:nvSpPr>
            <p:spPr>
              <a:xfrm>
                <a:off x="1117264" y="1273434"/>
                <a:ext cx="145137" cy="152400"/>
              </a:xfrm>
              <a:prstGeom prst="rect">
                <a:avLst/>
              </a:prstGeom>
              <a:solidFill>
                <a:schemeClr val="lt1">
                  <a:alpha val="50000"/>
                </a:schemeClr>
              </a:solidFill>
              <a:ln>
                <a:noFill/>
              </a:ln>
            </p:spPr>
            <p:style>
              <a:lnRef idx="2">
                <a:schemeClr val="dk1"/>
              </a:lnRef>
              <a:fillRef idx="1">
                <a:schemeClr val="lt1"/>
              </a:fillRef>
              <a:effectRef idx="0">
                <a:schemeClr val="dk1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algn="ctr"/>
                <a:endParaRPr lang="en-GB">
                  <a:solidFill>
                    <a:schemeClr val="bg1"/>
                  </a:solidFill>
                </a:endParaRPr>
              </a:p>
            </p:txBody>
          </p:sp>
          <p:sp>
            <p:nvSpPr>
              <p:cNvPr id="10" name="Rectangle 9"/>
              <p:cNvSpPr/>
              <p:nvPr/>
            </p:nvSpPr>
            <p:spPr>
              <a:xfrm>
                <a:off x="1117263" y="2721234"/>
                <a:ext cx="145137" cy="152400"/>
              </a:xfrm>
              <a:prstGeom prst="rect">
                <a:avLst/>
              </a:prstGeom>
              <a:solidFill>
                <a:schemeClr val="lt1">
                  <a:alpha val="50000"/>
                </a:schemeClr>
              </a:solidFill>
              <a:ln>
                <a:noFill/>
              </a:ln>
            </p:spPr>
            <p:style>
              <a:lnRef idx="2">
                <a:schemeClr val="dk1"/>
              </a:lnRef>
              <a:fillRef idx="1">
                <a:schemeClr val="lt1"/>
              </a:fillRef>
              <a:effectRef idx="0">
                <a:schemeClr val="dk1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algn="ctr"/>
                <a:endParaRPr lang="en-GB">
                  <a:solidFill>
                    <a:schemeClr val="bg1"/>
                  </a:solidFill>
                </a:endParaRPr>
              </a:p>
            </p:txBody>
          </p:sp>
          <p:sp>
            <p:nvSpPr>
              <p:cNvPr id="11" name="Rectangle 10"/>
              <p:cNvSpPr/>
              <p:nvPr/>
            </p:nvSpPr>
            <p:spPr>
              <a:xfrm>
                <a:off x="1143943" y="2873634"/>
                <a:ext cx="145137" cy="152400"/>
              </a:xfrm>
              <a:prstGeom prst="rect">
                <a:avLst/>
              </a:prstGeom>
              <a:solidFill>
                <a:schemeClr val="lt1">
                  <a:alpha val="80000"/>
                </a:schemeClr>
              </a:solidFill>
              <a:ln>
                <a:noFill/>
              </a:ln>
            </p:spPr>
            <p:style>
              <a:lnRef idx="2">
                <a:schemeClr val="dk1"/>
              </a:lnRef>
              <a:fillRef idx="1">
                <a:schemeClr val="lt1"/>
              </a:fillRef>
              <a:effectRef idx="0">
                <a:schemeClr val="dk1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algn="ctr"/>
                <a:endParaRPr lang="en-GB">
                  <a:solidFill>
                    <a:schemeClr val="bg1"/>
                  </a:solidFill>
                </a:endParaRPr>
              </a:p>
            </p:txBody>
          </p:sp>
        </p:grpSp>
      </p:grp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92206" y="1150636"/>
            <a:ext cx="5959589" cy="19371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9" name="Picture 4" descr="https://crji.org/sponge/wp-content/uploads/2012/06/sait1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28700" y="1598417"/>
            <a:ext cx="6886600" cy="4795146"/>
          </a:xfrm>
          <a:prstGeom prst="rect">
            <a:avLst/>
          </a:prstGeom>
          <a:noFill/>
          <a:ln>
            <a:solidFill>
              <a:srgbClr val="193469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8" name="Rectangle 37"/>
          <p:cNvSpPr/>
          <p:nvPr/>
        </p:nvSpPr>
        <p:spPr>
          <a:xfrm>
            <a:off x="228600" y="3733800"/>
            <a:ext cx="8686800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vi-VN" b="1" dirty="0" smtClean="0">
                <a:solidFill>
                  <a:srgbClr val="193469"/>
                </a:solidFill>
              </a:rPr>
              <a:t>obținerea </a:t>
            </a:r>
            <a:r>
              <a:rPr lang="vi-VN" b="1" dirty="0">
                <a:solidFill>
                  <a:srgbClr val="193469"/>
                </a:solidFill>
              </a:rPr>
              <a:t>unor instrumente (programe) libere care să ofere soluții la probleme reale cu care se confruntă jurnaliștii în manipularea, vizualizarea și prezentarea diferitelor tipuri de date</a:t>
            </a:r>
            <a:endParaRPr lang="en-GB" b="1" dirty="0">
              <a:solidFill>
                <a:srgbClr val="193469"/>
              </a:solidFill>
            </a:endParaRPr>
          </a:p>
        </p:txBody>
      </p:sp>
      <p:sp>
        <p:nvSpPr>
          <p:cNvPr id="42" name="Rectangle 41"/>
          <p:cNvSpPr/>
          <p:nvPr/>
        </p:nvSpPr>
        <p:spPr>
          <a:xfrm>
            <a:off x="0" y="1136751"/>
            <a:ext cx="9144000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o-RO" sz="2400" b="1" dirty="0" smtClean="0">
                <a:solidFill>
                  <a:srgbClr val="19346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POLITICAL COLORS</a:t>
            </a:r>
            <a:endParaRPr lang="en-GB" sz="2400" b="1" dirty="0">
              <a:solidFill>
                <a:srgbClr val="193469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cs typeface="Arial" pitchFamily="34" charset="0"/>
            </a:endParaRPr>
          </a:p>
        </p:txBody>
      </p:sp>
      <p:sp>
        <p:nvSpPr>
          <p:cNvPr id="41" name="Rectangle 40"/>
          <p:cNvSpPr/>
          <p:nvPr/>
        </p:nvSpPr>
        <p:spPr>
          <a:xfrm>
            <a:off x="3581400" y="6471187"/>
            <a:ext cx="2399568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o-RO" dirty="0" smtClean="0"/>
              <a:t>www.</a:t>
            </a:r>
            <a:r>
              <a:rPr lang="en-GB" dirty="0" smtClean="0"/>
              <a:t>politicalcolours.ro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615487311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8" grpId="0"/>
      <p:bldP spid="38" grpId="1"/>
      <p:bldP spid="42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 Placeholder 2"/>
          <p:cNvSpPr txBox="1">
            <a:spLocks/>
          </p:cNvSpPr>
          <p:nvPr/>
        </p:nvSpPr>
        <p:spPr>
          <a:xfrm>
            <a:off x="529560" y="1344944"/>
            <a:ext cx="9071640" cy="438444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defPPr marL="432000" lvl="0" indent="-324000">
              <a:spcBef>
                <a:spcPts val="0"/>
              </a:spcBef>
              <a:spcAft>
                <a:spcPts val="1417"/>
              </a:spcAft>
              <a:buSzPct val="45000"/>
              <a:buFont typeface="StarSymbol"/>
              <a:buNone/>
              <a:defRPr lang="en-US" sz="3200" b="0" i="0" u="none" strike="noStrike" kern="1200" cap="none">
                <a:ln>
                  <a:noFill/>
                </a:ln>
                <a:latin typeface="Century Schoolbook" pitchFamily="18"/>
                <a:ea typeface="SimSun" pitchFamily="2"/>
                <a:cs typeface="Lucida Sans" pitchFamily="2"/>
              </a:defRPr>
            </a:defPPr>
            <a:lvl1pPr marL="432000" lvl="0" indent="-324000" algn="l" defTabSz="914400" rtl="0" eaLnBrk="1" latinLnBrk="0" hangingPunct="1">
              <a:spcBef>
                <a:spcPts val="0"/>
              </a:spcBef>
              <a:spcAft>
                <a:spcPts val="1417"/>
              </a:spcAft>
              <a:buSzPct val="45000"/>
              <a:buFont typeface="StarSymbol"/>
              <a:buChar char="●"/>
              <a:defRPr lang="en-US" sz="3200" b="0" i="0" u="none" strike="noStrike" kern="1200" cap="none">
                <a:ln>
                  <a:noFill/>
                </a:ln>
                <a:solidFill>
                  <a:schemeClr val="tx1"/>
                </a:solidFill>
                <a:latin typeface="Century Schoolbook" pitchFamily="18"/>
                <a:ea typeface="SimSun" pitchFamily="2"/>
                <a:cs typeface="Lucida Sans" pitchFamily="2"/>
              </a:defRPr>
            </a:lvl1pPr>
            <a:lvl2pPr marL="864000" lvl="1" indent="-324000" algn="l" defTabSz="914400" rtl="0" eaLnBrk="1" latinLnBrk="0" hangingPunct="1">
              <a:spcBef>
                <a:spcPts val="0"/>
              </a:spcBef>
              <a:spcAft>
                <a:spcPts val="1134"/>
              </a:spcAft>
              <a:buSzPct val="75000"/>
              <a:buFont typeface="StarSymbol"/>
              <a:buChar char="–"/>
              <a:defRPr lang="en-US" sz="2800" b="0" i="0" u="none" strike="noStrike" kern="1200" cap="none">
                <a:ln>
                  <a:noFill/>
                </a:ln>
                <a:solidFill>
                  <a:schemeClr val="tx1"/>
                </a:solidFill>
                <a:latin typeface="Century Schoolbook" pitchFamily="18"/>
                <a:ea typeface="SimSun" pitchFamily="2"/>
                <a:cs typeface="Lucida Sans" pitchFamily="2"/>
              </a:defRPr>
            </a:lvl2pPr>
            <a:lvl3pPr marL="1295999" lvl="2" indent="-288000" algn="l" defTabSz="914400" rtl="0" eaLnBrk="1" latinLnBrk="0" hangingPunct="1">
              <a:spcBef>
                <a:spcPts val="0"/>
              </a:spcBef>
              <a:spcAft>
                <a:spcPts val="850"/>
              </a:spcAft>
              <a:buSzPct val="45000"/>
              <a:buFont typeface="StarSymbol"/>
              <a:buChar char="●"/>
              <a:defRPr lang="en-US" sz="2400" b="0" i="0" u="none" strike="noStrike" kern="1200" cap="none">
                <a:ln>
                  <a:noFill/>
                </a:ln>
                <a:solidFill>
                  <a:schemeClr val="tx1"/>
                </a:solidFill>
                <a:latin typeface="Century Schoolbook" pitchFamily="18"/>
                <a:ea typeface="SimSun" pitchFamily="2"/>
                <a:cs typeface="Lucida Sans" pitchFamily="2"/>
              </a:defRPr>
            </a:lvl3pPr>
            <a:lvl4pPr marL="1728000" lvl="3" indent="-216000" algn="l" defTabSz="914400" rtl="0" eaLnBrk="1" latinLnBrk="0" hangingPunct="1">
              <a:spcBef>
                <a:spcPts val="0"/>
              </a:spcBef>
              <a:spcAft>
                <a:spcPts val="567"/>
              </a:spcAft>
              <a:buSzPct val="75000"/>
              <a:buFont typeface="StarSymbol"/>
              <a:buChar char="–"/>
              <a:defRPr lang="en-US" sz="2000" b="0" i="0" u="none" strike="noStrike" kern="1200" cap="none">
                <a:ln>
                  <a:noFill/>
                </a:ln>
                <a:solidFill>
                  <a:schemeClr val="tx1"/>
                </a:solidFill>
                <a:latin typeface="Century Schoolbook" pitchFamily="18"/>
                <a:ea typeface="SimSun" pitchFamily="2"/>
                <a:cs typeface="Lucida Sans" pitchFamily="2"/>
              </a:defRPr>
            </a:lvl4pPr>
            <a:lvl5pPr marL="2160000" lvl="4" indent="-216000" algn="l" defTabSz="914400" rtl="0" eaLnBrk="1" latinLnBrk="0" hangingPunct="1">
              <a:spcBef>
                <a:spcPts val="0"/>
              </a:spcBef>
              <a:spcAft>
                <a:spcPts val="283"/>
              </a:spcAft>
              <a:buSzPct val="45000"/>
              <a:buFont typeface="StarSymbol"/>
              <a:buChar char="●"/>
              <a:defRPr lang="en-US" sz="2000" b="0" i="0" u="none" strike="noStrike" kern="1200" cap="none">
                <a:ln>
                  <a:noFill/>
                </a:ln>
                <a:solidFill>
                  <a:schemeClr val="tx1"/>
                </a:solidFill>
                <a:latin typeface="Century Schoolbook" pitchFamily="18"/>
                <a:ea typeface="SimSun" pitchFamily="2"/>
                <a:cs typeface="Lucida Sans" pitchFamily="2"/>
              </a:defRPr>
            </a:lvl5pPr>
            <a:lvl6pPr marL="2592000" lvl="5" indent="-216000" algn="l" defTabSz="914400" rtl="0" eaLnBrk="1" latinLnBrk="0" hangingPunct="1">
              <a:spcBef>
                <a:spcPts val="0"/>
              </a:spcBef>
              <a:spcAft>
                <a:spcPts val="283"/>
              </a:spcAft>
              <a:buSzPct val="45000"/>
              <a:buFont typeface="StarSymbol"/>
              <a:buChar char="●"/>
              <a:defRPr lang="en-US" sz="2000" b="0" i="0" u="none" strike="noStrike" kern="1200" cap="none">
                <a:ln>
                  <a:noFill/>
                </a:ln>
                <a:solidFill>
                  <a:schemeClr val="tx1"/>
                </a:solidFill>
                <a:latin typeface="Century Schoolbook" pitchFamily="18"/>
                <a:ea typeface="SimSun" pitchFamily="2"/>
                <a:cs typeface="Lucida Sans" pitchFamily="2"/>
              </a:defRPr>
            </a:lvl6pPr>
            <a:lvl7pPr marL="3024000" lvl="6" indent="-216000" algn="l" defTabSz="914400" rtl="0" eaLnBrk="1" latinLnBrk="0" hangingPunct="1">
              <a:spcBef>
                <a:spcPts val="0"/>
              </a:spcBef>
              <a:spcAft>
                <a:spcPts val="283"/>
              </a:spcAft>
              <a:buSzPct val="45000"/>
              <a:buFont typeface="StarSymbol"/>
              <a:buChar char="●"/>
              <a:defRPr lang="en-US" sz="2000" b="0" i="0" u="none" strike="noStrike" kern="1200" cap="none">
                <a:ln>
                  <a:noFill/>
                </a:ln>
                <a:solidFill>
                  <a:schemeClr val="tx1"/>
                </a:solidFill>
                <a:latin typeface="Century Schoolbook" pitchFamily="18"/>
                <a:ea typeface="SimSun" pitchFamily="2"/>
                <a:cs typeface="Lucida Sans" pitchFamily="2"/>
              </a:defRPr>
            </a:lvl7pPr>
            <a:lvl8pPr marL="3456000" lvl="7" indent="-216000" algn="l" defTabSz="914400" rtl="0" eaLnBrk="1" latinLnBrk="0" hangingPunct="1">
              <a:spcBef>
                <a:spcPts val="0"/>
              </a:spcBef>
              <a:spcAft>
                <a:spcPts val="283"/>
              </a:spcAft>
              <a:buSzPct val="45000"/>
              <a:buFont typeface="StarSymbol"/>
              <a:buChar char="●"/>
              <a:defRPr lang="en-US" sz="2000" b="0" i="0" u="none" strike="noStrike" kern="1200" cap="none">
                <a:ln>
                  <a:noFill/>
                </a:ln>
                <a:solidFill>
                  <a:schemeClr val="tx1"/>
                </a:solidFill>
                <a:latin typeface="Century Schoolbook" pitchFamily="18"/>
                <a:ea typeface="SimSun" pitchFamily="2"/>
                <a:cs typeface="Lucida Sans" pitchFamily="2"/>
              </a:defRPr>
            </a:lvl8pPr>
            <a:lvl9pPr marL="3887999" lvl="8" indent="-216000" algn="l" defTabSz="914400" rtl="0" eaLnBrk="1" latinLnBrk="0" hangingPunct="1">
              <a:spcBef>
                <a:spcPts val="0"/>
              </a:spcBef>
              <a:spcAft>
                <a:spcPts val="283"/>
              </a:spcAft>
              <a:buSzPct val="45000"/>
              <a:buFont typeface="StarSymbol"/>
              <a:buChar char="●"/>
              <a:defRPr lang="en-US" sz="2000" b="0" i="0" u="none" strike="noStrike" kern="1200" cap="none">
                <a:ln>
                  <a:noFill/>
                </a:ln>
                <a:solidFill>
                  <a:schemeClr val="tx1"/>
                </a:solidFill>
                <a:latin typeface="Century Schoolbook" pitchFamily="18"/>
                <a:ea typeface="SimSun" pitchFamily="2"/>
                <a:cs typeface="Lucida Sans" pitchFamily="2"/>
              </a:defRPr>
            </a:lvl9pPr>
          </a:lstStyle>
          <a:p>
            <a:pPr>
              <a:buFont typeface="StarSymbol"/>
              <a:buNone/>
            </a:pPr>
            <a:r>
              <a:rPr lang="vi-VN" sz="2000" dirty="0" smtClean="0"/>
              <a:t>Autori: </a:t>
            </a:r>
            <a:r>
              <a:rPr lang="en-US" sz="2000" dirty="0" smtClean="0"/>
              <a:t>64</a:t>
            </a:r>
            <a:endParaRPr lang="vi-VN" sz="2000" dirty="0" smtClean="0"/>
          </a:p>
          <a:p>
            <a:pPr>
              <a:buFont typeface="StarSymbol"/>
              <a:buNone/>
            </a:pPr>
            <a:r>
              <a:rPr lang="vi-VN" sz="2000" dirty="0" smtClean="0"/>
              <a:t>Materiale scrise </a:t>
            </a:r>
            <a:r>
              <a:rPr lang="vi-VN" sz="2000" dirty="0" smtClean="0"/>
              <a:t>: </a:t>
            </a:r>
            <a:r>
              <a:rPr lang="en-US" sz="2000" dirty="0" smtClean="0"/>
              <a:t>380+</a:t>
            </a:r>
            <a:endParaRPr lang="vi-VN" sz="2000" dirty="0" smtClean="0"/>
          </a:p>
          <a:p>
            <a:pPr>
              <a:buFont typeface="StarSymbol"/>
              <a:buNone/>
            </a:pPr>
            <a:r>
              <a:rPr lang="vi-VN" sz="2000" dirty="0" smtClean="0"/>
              <a:t>Membri lista de discuții: </a:t>
            </a:r>
            <a:r>
              <a:rPr lang="en-US" sz="2000" dirty="0" smtClean="0"/>
              <a:t>900 (fix!)</a:t>
            </a:r>
            <a:endParaRPr lang="vi-VN" sz="2000" dirty="0" smtClean="0"/>
          </a:p>
          <a:p>
            <a:pPr>
              <a:buFont typeface="StarSymbol"/>
              <a:buNone/>
            </a:pPr>
            <a:r>
              <a:rPr lang="vi-VN" sz="2000" dirty="0" smtClean="0"/>
              <a:t>Facebook: </a:t>
            </a:r>
            <a:r>
              <a:rPr lang="en-US" sz="2000" dirty="0" smtClean="0"/>
              <a:t>~ </a:t>
            </a:r>
            <a:r>
              <a:rPr lang="vi-VN" sz="2000" dirty="0" smtClean="0"/>
              <a:t>1</a:t>
            </a:r>
            <a:r>
              <a:rPr lang="en-US" sz="2000" dirty="0" smtClean="0"/>
              <a:t>9</a:t>
            </a:r>
            <a:r>
              <a:rPr lang="vi-VN" sz="2000" dirty="0" smtClean="0"/>
              <a:t>00 </a:t>
            </a:r>
            <a:r>
              <a:rPr lang="en-US" sz="2000" dirty="0" smtClean="0"/>
              <a:t> </a:t>
            </a:r>
            <a:endParaRPr lang="vi-VN" sz="2000" dirty="0" smtClean="0"/>
          </a:p>
          <a:p>
            <a:pPr>
              <a:buNone/>
            </a:pPr>
            <a:r>
              <a:rPr lang="vi-VN" sz="2000" dirty="0" smtClean="0"/>
              <a:t/>
            </a:r>
            <a:br>
              <a:rPr lang="vi-VN" sz="2000" dirty="0" smtClean="0"/>
            </a:br>
            <a:r>
              <a:rPr lang="vi-VN" sz="2000" dirty="0" smtClean="0"/>
              <a:t>Vizitatori unici pe zi: aprox. 500</a:t>
            </a:r>
            <a:br>
              <a:rPr lang="vi-VN" sz="2000" dirty="0" smtClean="0"/>
            </a:br>
            <a:r>
              <a:rPr lang="vi-VN" sz="2000" dirty="0" smtClean="0"/>
              <a:t/>
            </a:r>
            <a:br>
              <a:rPr lang="vi-VN" sz="2000" dirty="0" smtClean="0"/>
            </a:br>
            <a:r>
              <a:rPr lang="vi-VN" sz="2000" dirty="0" smtClean="0"/>
              <a:t>Număr total de descărcări: </a:t>
            </a:r>
            <a:r>
              <a:rPr lang="is-IS" sz="2000" b="1" dirty="0"/>
              <a:t>1219305</a:t>
            </a:r>
            <a:endParaRPr lang="vi-VN" sz="2000" b="1" dirty="0" smtClean="0"/>
          </a:p>
          <a:p>
            <a:pPr>
              <a:buFont typeface="StarSymbol"/>
              <a:buNone/>
            </a:pPr>
            <a:endParaRPr lang="vi-VN" sz="2000" dirty="0"/>
          </a:p>
        </p:txBody>
      </p:sp>
      <p:grpSp>
        <p:nvGrpSpPr>
          <p:cNvPr id="5" name="Group 4"/>
          <p:cNvGrpSpPr/>
          <p:nvPr/>
        </p:nvGrpSpPr>
        <p:grpSpPr>
          <a:xfrm>
            <a:off x="805757" y="0"/>
            <a:ext cx="7532487" cy="1367584"/>
            <a:chOff x="802344" y="395936"/>
            <a:chExt cx="7532487" cy="1367584"/>
          </a:xfrm>
        </p:grpSpPr>
        <p:grpSp>
          <p:nvGrpSpPr>
            <p:cNvPr id="6" name="Group 5"/>
            <p:cNvGrpSpPr/>
            <p:nvPr/>
          </p:nvGrpSpPr>
          <p:grpSpPr>
            <a:xfrm>
              <a:off x="1949211" y="395936"/>
              <a:ext cx="5398863" cy="808346"/>
              <a:chOff x="1952624" y="1295400"/>
              <a:chExt cx="5398863" cy="808346"/>
            </a:xfrm>
          </p:grpSpPr>
          <p:sp>
            <p:nvSpPr>
              <p:cNvPr id="13" name="TextBox 12"/>
              <p:cNvSpPr txBox="1"/>
              <p:nvPr/>
            </p:nvSpPr>
            <p:spPr>
              <a:xfrm>
                <a:off x="3466569" y="1457415"/>
                <a:ext cx="2056973" cy="646331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sz="3600" b="1" dirty="0" err="1" smtClean="0">
                    <a:solidFill>
                      <a:srgbClr val="193469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Arial" pitchFamily="34" charset="0"/>
                    <a:cs typeface="Arial" pitchFamily="34" charset="0"/>
                  </a:rPr>
                  <a:t>statistici</a:t>
                </a:r>
                <a:endParaRPr lang="ro-RO" sz="3600" b="1" dirty="0">
                  <a:solidFill>
                    <a:srgbClr val="193469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Arial" pitchFamily="34" charset="0"/>
                  <a:cs typeface="Arial" pitchFamily="34" charset="0"/>
                </a:endParaRPr>
              </a:p>
            </p:txBody>
          </p:sp>
          <p:sp>
            <p:nvSpPr>
              <p:cNvPr id="14" name="Rectangle 13"/>
              <p:cNvSpPr/>
              <p:nvPr/>
            </p:nvSpPr>
            <p:spPr>
              <a:xfrm>
                <a:off x="1952624" y="1295400"/>
                <a:ext cx="5398863" cy="533400"/>
              </a:xfrm>
              <a:prstGeom prst="rect">
                <a:avLst/>
              </a:prstGeom>
              <a:solidFill>
                <a:schemeClr val="lt1">
                  <a:alpha val="48000"/>
                </a:schemeClr>
              </a:solidFill>
              <a:ln>
                <a:noFill/>
              </a:ln>
            </p:spPr>
            <p:style>
              <a:lnRef idx="2">
                <a:schemeClr val="dk1"/>
              </a:lnRef>
              <a:fillRef idx="1">
                <a:schemeClr val="lt1"/>
              </a:fillRef>
              <a:effectRef idx="0">
                <a:schemeClr val="dk1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</p:grpSp>
        <p:grpSp>
          <p:nvGrpSpPr>
            <p:cNvPr id="7" name="Group 6"/>
            <p:cNvGrpSpPr/>
            <p:nvPr/>
          </p:nvGrpSpPr>
          <p:grpSpPr>
            <a:xfrm rot="16200000">
              <a:off x="4228900" y="-2342411"/>
              <a:ext cx="679375" cy="7532487"/>
              <a:chOff x="1117263" y="1121034"/>
              <a:chExt cx="171817" cy="1905000"/>
            </a:xfrm>
          </p:grpSpPr>
          <p:cxnSp>
            <p:nvCxnSpPr>
              <p:cNvPr id="8" name="Straight Connector 7"/>
              <p:cNvCxnSpPr/>
              <p:nvPr/>
            </p:nvCxnSpPr>
            <p:spPr>
              <a:xfrm>
                <a:off x="1189833" y="1121034"/>
                <a:ext cx="0" cy="190500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9" name="Rectangle 8"/>
              <p:cNvSpPr/>
              <p:nvPr/>
            </p:nvSpPr>
            <p:spPr>
              <a:xfrm>
                <a:off x="1117264" y="1121034"/>
                <a:ext cx="145137" cy="152400"/>
              </a:xfrm>
              <a:prstGeom prst="rect">
                <a:avLst/>
              </a:prstGeom>
              <a:solidFill>
                <a:schemeClr val="lt1">
                  <a:alpha val="80000"/>
                </a:schemeClr>
              </a:solidFill>
              <a:ln>
                <a:noFill/>
              </a:ln>
            </p:spPr>
            <p:style>
              <a:lnRef idx="2">
                <a:schemeClr val="dk1"/>
              </a:lnRef>
              <a:fillRef idx="1">
                <a:schemeClr val="lt1"/>
              </a:fillRef>
              <a:effectRef idx="0">
                <a:schemeClr val="dk1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algn="ctr"/>
                <a:endParaRPr lang="en-GB">
                  <a:solidFill>
                    <a:schemeClr val="bg1"/>
                  </a:solidFill>
                </a:endParaRPr>
              </a:p>
            </p:txBody>
          </p:sp>
          <p:sp>
            <p:nvSpPr>
              <p:cNvPr id="10" name="Rectangle 9"/>
              <p:cNvSpPr/>
              <p:nvPr/>
            </p:nvSpPr>
            <p:spPr>
              <a:xfrm>
                <a:off x="1117264" y="1273434"/>
                <a:ext cx="145137" cy="152400"/>
              </a:xfrm>
              <a:prstGeom prst="rect">
                <a:avLst/>
              </a:prstGeom>
              <a:solidFill>
                <a:schemeClr val="lt1">
                  <a:alpha val="50000"/>
                </a:schemeClr>
              </a:solidFill>
              <a:ln>
                <a:noFill/>
              </a:ln>
            </p:spPr>
            <p:style>
              <a:lnRef idx="2">
                <a:schemeClr val="dk1"/>
              </a:lnRef>
              <a:fillRef idx="1">
                <a:schemeClr val="lt1"/>
              </a:fillRef>
              <a:effectRef idx="0">
                <a:schemeClr val="dk1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algn="ctr"/>
                <a:endParaRPr lang="en-GB">
                  <a:solidFill>
                    <a:schemeClr val="bg1"/>
                  </a:solidFill>
                </a:endParaRPr>
              </a:p>
            </p:txBody>
          </p:sp>
          <p:sp>
            <p:nvSpPr>
              <p:cNvPr id="11" name="Rectangle 10"/>
              <p:cNvSpPr/>
              <p:nvPr/>
            </p:nvSpPr>
            <p:spPr>
              <a:xfrm>
                <a:off x="1117263" y="2721234"/>
                <a:ext cx="145137" cy="152400"/>
              </a:xfrm>
              <a:prstGeom prst="rect">
                <a:avLst/>
              </a:prstGeom>
              <a:solidFill>
                <a:schemeClr val="lt1">
                  <a:alpha val="50000"/>
                </a:schemeClr>
              </a:solidFill>
              <a:ln>
                <a:noFill/>
              </a:ln>
            </p:spPr>
            <p:style>
              <a:lnRef idx="2">
                <a:schemeClr val="dk1"/>
              </a:lnRef>
              <a:fillRef idx="1">
                <a:schemeClr val="lt1"/>
              </a:fillRef>
              <a:effectRef idx="0">
                <a:schemeClr val="dk1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algn="ctr"/>
                <a:endParaRPr lang="en-GB">
                  <a:solidFill>
                    <a:schemeClr val="bg1"/>
                  </a:solidFill>
                </a:endParaRPr>
              </a:p>
            </p:txBody>
          </p:sp>
          <p:sp>
            <p:nvSpPr>
              <p:cNvPr id="12" name="Rectangle 11"/>
              <p:cNvSpPr/>
              <p:nvPr/>
            </p:nvSpPr>
            <p:spPr>
              <a:xfrm>
                <a:off x="1143943" y="2873634"/>
                <a:ext cx="145137" cy="152400"/>
              </a:xfrm>
              <a:prstGeom prst="rect">
                <a:avLst/>
              </a:prstGeom>
              <a:solidFill>
                <a:schemeClr val="lt1">
                  <a:alpha val="80000"/>
                </a:schemeClr>
              </a:solidFill>
              <a:ln>
                <a:noFill/>
              </a:ln>
            </p:spPr>
            <p:style>
              <a:lnRef idx="2">
                <a:schemeClr val="dk1"/>
              </a:lnRef>
              <a:fillRef idx="1">
                <a:schemeClr val="lt1"/>
              </a:fillRef>
              <a:effectRef idx="0">
                <a:schemeClr val="dk1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algn="ctr"/>
                <a:endParaRPr lang="en-GB">
                  <a:solidFill>
                    <a:schemeClr val="bg1"/>
                  </a:solidFill>
                </a:endParaRPr>
              </a:p>
            </p:txBody>
          </p:sp>
        </p:grpSp>
      </p:grpSp>
      <p:grpSp>
        <p:nvGrpSpPr>
          <p:cNvPr id="15" name="Group 14"/>
          <p:cNvGrpSpPr/>
          <p:nvPr/>
        </p:nvGrpSpPr>
        <p:grpSpPr>
          <a:xfrm>
            <a:off x="386826" y="5486400"/>
            <a:ext cx="7422084" cy="762000"/>
            <a:chOff x="4419600" y="1009358"/>
            <a:chExt cx="7422084" cy="762000"/>
          </a:xfrm>
        </p:grpSpPr>
        <p:pic>
          <p:nvPicPr>
            <p:cNvPr id="16" name="Picture 15" descr="globe_pill_full - color adjust.png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419600" y="1009358"/>
              <a:ext cx="762000" cy="7620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17" name="TextBox 16"/>
            <p:cNvSpPr txBox="1"/>
            <p:nvPr/>
          </p:nvSpPr>
          <p:spPr>
            <a:xfrm>
              <a:off x="5181601" y="1077425"/>
              <a:ext cx="6660083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ro-RO" sz="3200" b="1" dirty="0" smtClean="0">
                  <a:solidFill>
                    <a:schemeClr val="accent1">
                      <a:lumMod val="75000"/>
                    </a:schemeClr>
                  </a:solidFill>
                  <a:latin typeface="Arial" pitchFamily="34" charset="0"/>
                  <a:cs typeface="Arial" pitchFamily="34" charset="0"/>
                </a:rPr>
                <a:t>geo-spatial.org </a:t>
              </a:r>
              <a:r>
                <a:rPr lang="en-US" sz="3200" b="1" dirty="0" smtClean="0">
                  <a:latin typeface="Arial" pitchFamily="34" charset="0"/>
                  <a:cs typeface="Arial" pitchFamily="34" charset="0"/>
                </a:rPr>
                <a:t> </a:t>
              </a:r>
              <a:endParaRPr lang="en-GB" sz="3200" b="1" dirty="0">
                <a:latin typeface="Arial" pitchFamily="34" charset="0"/>
                <a:cs typeface="Arial" pitchFamily="34" charset="0"/>
              </a:endParaRPr>
            </a:p>
          </p:txBody>
        </p:sp>
        <p:sp>
          <p:nvSpPr>
            <p:cNvPr id="18" name="Rectangle 17"/>
            <p:cNvSpPr/>
            <p:nvPr/>
          </p:nvSpPr>
          <p:spPr>
            <a:xfrm>
              <a:off x="5181600" y="1171692"/>
              <a:ext cx="6202885" cy="276108"/>
            </a:xfrm>
            <a:prstGeom prst="rect">
              <a:avLst/>
            </a:prstGeom>
            <a:solidFill>
              <a:schemeClr val="lt1">
                <a:alpha val="25000"/>
              </a:schemeClr>
            </a:solidFill>
            <a:ln>
              <a:noFill/>
            </a:ln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</p:spTree>
    <p:extLst>
      <p:ext uri="{BB962C8B-B14F-4D97-AF65-F5344CB8AC3E}">
        <p14:creationId xmlns:p14="http://schemas.microsoft.com/office/powerpoint/2010/main" val="2823574550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Group 4"/>
          <p:cNvGrpSpPr/>
          <p:nvPr/>
        </p:nvGrpSpPr>
        <p:grpSpPr>
          <a:xfrm>
            <a:off x="805757" y="0"/>
            <a:ext cx="7532487" cy="1367584"/>
            <a:chOff x="802344" y="395936"/>
            <a:chExt cx="7532487" cy="1367584"/>
          </a:xfrm>
        </p:grpSpPr>
        <p:grpSp>
          <p:nvGrpSpPr>
            <p:cNvPr id="6" name="Group 5"/>
            <p:cNvGrpSpPr/>
            <p:nvPr/>
          </p:nvGrpSpPr>
          <p:grpSpPr>
            <a:xfrm>
              <a:off x="1949211" y="395936"/>
              <a:ext cx="5398863" cy="808346"/>
              <a:chOff x="1952624" y="1295400"/>
              <a:chExt cx="5398863" cy="808346"/>
            </a:xfrm>
          </p:grpSpPr>
          <p:sp>
            <p:nvSpPr>
              <p:cNvPr id="13" name="TextBox 12"/>
              <p:cNvSpPr txBox="1"/>
              <p:nvPr/>
            </p:nvSpPr>
            <p:spPr>
              <a:xfrm>
                <a:off x="3838466" y="1457415"/>
                <a:ext cx="1467068" cy="646331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ro-RO" sz="3600" b="1" dirty="0" smtClean="0">
                    <a:solidFill>
                      <a:srgbClr val="193469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Arial" pitchFamily="34" charset="0"/>
                    <a:cs typeface="Arial" pitchFamily="34" charset="0"/>
                  </a:rPr>
                  <a:t>autori</a:t>
                </a:r>
                <a:endParaRPr lang="ro-RO" sz="3600" b="1" dirty="0">
                  <a:solidFill>
                    <a:srgbClr val="193469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Arial" pitchFamily="34" charset="0"/>
                  <a:cs typeface="Arial" pitchFamily="34" charset="0"/>
                </a:endParaRPr>
              </a:p>
            </p:txBody>
          </p:sp>
          <p:sp>
            <p:nvSpPr>
              <p:cNvPr id="14" name="Rectangle 13"/>
              <p:cNvSpPr/>
              <p:nvPr/>
            </p:nvSpPr>
            <p:spPr>
              <a:xfrm>
                <a:off x="1952624" y="1295400"/>
                <a:ext cx="5398863" cy="533400"/>
              </a:xfrm>
              <a:prstGeom prst="rect">
                <a:avLst/>
              </a:prstGeom>
              <a:solidFill>
                <a:schemeClr val="lt1">
                  <a:alpha val="48000"/>
                </a:schemeClr>
              </a:solidFill>
              <a:ln>
                <a:noFill/>
              </a:ln>
            </p:spPr>
            <p:style>
              <a:lnRef idx="2">
                <a:schemeClr val="dk1"/>
              </a:lnRef>
              <a:fillRef idx="1">
                <a:schemeClr val="lt1"/>
              </a:fillRef>
              <a:effectRef idx="0">
                <a:schemeClr val="dk1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</p:grpSp>
        <p:grpSp>
          <p:nvGrpSpPr>
            <p:cNvPr id="7" name="Group 6"/>
            <p:cNvGrpSpPr/>
            <p:nvPr/>
          </p:nvGrpSpPr>
          <p:grpSpPr>
            <a:xfrm rot="16200000">
              <a:off x="4228900" y="-2342411"/>
              <a:ext cx="679375" cy="7532487"/>
              <a:chOff x="1117263" y="1121034"/>
              <a:chExt cx="171817" cy="1905000"/>
            </a:xfrm>
          </p:grpSpPr>
          <p:cxnSp>
            <p:nvCxnSpPr>
              <p:cNvPr id="8" name="Straight Connector 7"/>
              <p:cNvCxnSpPr/>
              <p:nvPr/>
            </p:nvCxnSpPr>
            <p:spPr>
              <a:xfrm>
                <a:off x="1189833" y="1121034"/>
                <a:ext cx="0" cy="190500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9" name="Rectangle 8"/>
              <p:cNvSpPr/>
              <p:nvPr/>
            </p:nvSpPr>
            <p:spPr>
              <a:xfrm>
                <a:off x="1117264" y="1121034"/>
                <a:ext cx="145137" cy="152400"/>
              </a:xfrm>
              <a:prstGeom prst="rect">
                <a:avLst/>
              </a:prstGeom>
              <a:solidFill>
                <a:schemeClr val="lt1">
                  <a:alpha val="80000"/>
                </a:schemeClr>
              </a:solidFill>
              <a:ln>
                <a:noFill/>
              </a:ln>
            </p:spPr>
            <p:style>
              <a:lnRef idx="2">
                <a:schemeClr val="dk1"/>
              </a:lnRef>
              <a:fillRef idx="1">
                <a:schemeClr val="lt1"/>
              </a:fillRef>
              <a:effectRef idx="0">
                <a:schemeClr val="dk1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algn="ctr"/>
                <a:endParaRPr lang="en-GB">
                  <a:solidFill>
                    <a:schemeClr val="bg1"/>
                  </a:solidFill>
                </a:endParaRPr>
              </a:p>
            </p:txBody>
          </p:sp>
          <p:sp>
            <p:nvSpPr>
              <p:cNvPr id="10" name="Rectangle 9"/>
              <p:cNvSpPr/>
              <p:nvPr/>
            </p:nvSpPr>
            <p:spPr>
              <a:xfrm>
                <a:off x="1117264" y="1273434"/>
                <a:ext cx="145137" cy="152400"/>
              </a:xfrm>
              <a:prstGeom prst="rect">
                <a:avLst/>
              </a:prstGeom>
              <a:solidFill>
                <a:schemeClr val="lt1">
                  <a:alpha val="50000"/>
                </a:schemeClr>
              </a:solidFill>
              <a:ln>
                <a:noFill/>
              </a:ln>
            </p:spPr>
            <p:style>
              <a:lnRef idx="2">
                <a:schemeClr val="dk1"/>
              </a:lnRef>
              <a:fillRef idx="1">
                <a:schemeClr val="lt1"/>
              </a:fillRef>
              <a:effectRef idx="0">
                <a:schemeClr val="dk1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algn="ctr"/>
                <a:endParaRPr lang="en-GB">
                  <a:solidFill>
                    <a:schemeClr val="bg1"/>
                  </a:solidFill>
                </a:endParaRPr>
              </a:p>
            </p:txBody>
          </p:sp>
          <p:sp>
            <p:nvSpPr>
              <p:cNvPr id="11" name="Rectangle 10"/>
              <p:cNvSpPr/>
              <p:nvPr/>
            </p:nvSpPr>
            <p:spPr>
              <a:xfrm>
                <a:off x="1117263" y="2721234"/>
                <a:ext cx="145137" cy="152400"/>
              </a:xfrm>
              <a:prstGeom prst="rect">
                <a:avLst/>
              </a:prstGeom>
              <a:solidFill>
                <a:schemeClr val="lt1">
                  <a:alpha val="50000"/>
                </a:schemeClr>
              </a:solidFill>
              <a:ln>
                <a:noFill/>
              </a:ln>
            </p:spPr>
            <p:style>
              <a:lnRef idx="2">
                <a:schemeClr val="dk1"/>
              </a:lnRef>
              <a:fillRef idx="1">
                <a:schemeClr val="lt1"/>
              </a:fillRef>
              <a:effectRef idx="0">
                <a:schemeClr val="dk1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algn="ctr"/>
                <a:endParaRPr lang="en-GB">
                  <a:solidFill>
                    <a:schemeClr val="bg1"/>
                  </a:solidFill>
                </a:endParaRPr>
              </a:p>
            </p:txBody>
          </p:sp>
          <p:sp>
            <p:nvSpPr>
              <p:cNvPr id="12" name="Rectangle 11"/>
              <p:cNvSpPr/>
              <p:nvPr/>
            </p:nvSpPr>
            <p:spPr>
              <a:xfrm>
                <a:off x="1143943" y="2873634"/>
                <a:ext cx="145137" cy="152400"/>
              </a:xfrm>
              <a:prstGeom prst="rect">
                <a:avLst/>
              </a:prstGeom>
              <a:solidFill>
                <a:schemeClr val="lt1">
                  <a:alpha val="80000"/>
                </a:schemeClr>
              </a:solidFill>
              <a:ln>
                <a:noFill/>
              </a:ln>
            </p:spPr>
            <p:style>
              <a:lnRef idx="2">
                <a:schemeClr val="dk1"/>
              </a:lnRef>
              <a:fillRef idx="1">
                <a:schemeClr val="lt1"/>
              </a:fillRef>
              <a:effectRef idx="0">
                <a:schemeClr val="dk1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algn="ctr"/>
                <a:endParaRPr lang="en-GB">
                  <a:solidFill>
                    <a:schemeClr val="bg1"/>
                  </a:solidFill>
                </a:endParaRPr>
              </a:p>
            </p:txBody>
          </p:sp>
        </p:grpSp>
      </p:grpSp>
      <p:pic>
        <p:nvPicPr>
          <p:cNvPr id="6149" name="Picture 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4081" y="1262090"/>
            <a:ext cx="1885950" cy="13049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150" name="Picture 6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52624" y="1209702"/>
            <a:ext cx="2143125" cy="14097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151" name="Picture 7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95749" y="1177671"/>
            <a:ext cx="1628775" cy="14001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152" name="Picture 8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24524" y="1138640"/>
            <a:ext cx="1447800" cy="1209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153" name="Picture 9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72324" y="1162077"/>
            <a:ext cx="1485900" cy="15049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154" name="Picture 10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655" y="2438400"/>
            <a:ext cx="1476375" cy="13049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155" name="Picture 11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40456" y="2614240"/>
            <a:ext cx="1714500" cy="13906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156" name="Picture 12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54862" y="2604004"/>
            <a:ext cx="1343025" cy="1238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158" name="Picture 14"/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46178" y="2593751"/>
            <a:ext cx="1323975" cy="12287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159" name="Picture 15"/>
          <p:cNvPicPr>
            <a:picLocks noChangeAspect="1" noChangeArrowheads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49681" y="2577846"/>
            <a:ext cx="1524000" cy="14001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160" name="Picture 16"/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73681" y="2734600"/>
            <a:ext cx="1381125" cy="14001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161" name="Picture 17"/>
          <p:cNvPicPr>
            <a:picLocks noChangeAspect="1" noChangeArrowheads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5991" y="3797332"/>
            <a:ext cx="1381125" cy="13430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162" name="Picture 18"/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40456" y="3987120"/>
            <a:ext cx="2066925" cy="1209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163" name="Picture 19"/>
          <p:cNvPicPr>
            <a:picLocks noChangeAspect="1" noChangeArrowheads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59136" y="3842254"/>
            <a:ext cx="1733550" cy="12287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164" name="Picture 20"/>
          <p:cNvPicPr>
            <a:picLocks noChangeAspect="1" noChangeArrowheads="1"/>
          </p:cNvPicPr>
          <p:nvPr/>
        </p:nvPicPr>
        <p:blipFill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08165" y="3988009"/>
            <a:ext cx="1200150" cy="13906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165" name="Picture 21"/>
          <p:cNvPicPr>
            <a:picLocks noChangeAspect="1" noChangeArrowheads="1"/>
          </p:cNvPicPr>
          <p:nvPr/>
        </p:nvPicPr>
        <p:blipFill>
          <a:blip r:embed="rId1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90633" y="4134775"/>
            <a:ext cx="1609725" cy="1219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166" name="Picture 22"/>
          <p:cNvPicPr>
            <a:picLocks noChangeAspect="1" noChangeArrowheads="1"/>
          </p:cNvPicPr>
          <p:nvPr/>
        </p:nvPicPr>
        <p:blipFill>
          <a:blip r:embed="rId1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281" y="5328760"/>
            <a:ext cx="1362075" cy="11906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167" name="Picture 23"/>
          <p:cNvPicPr>
            <a:picLocks noChangeAspect="1" noChangeArrowheads="1"/>
          </p:cNvPicPr>
          <p:nvPr/>
        </p:nvPicPr>
        <p:blipFill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26738" y="5354919"/>
            <a:ext cx="1323975" cy="11715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168" name="Picture 24"/>
          <p:cNvPicPr>
            <a:picLocks noChangeAspect="1" noChangeArrowheads="1"/>
          </p:cNvPicPr>
          <p:nvPr/>
        </p:nvPicPr>
        <p:blipFill>
          <a:blip r:embed="rId2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83349" y="5285170"/>
            <a:ext cx="1343025" cy="11906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169" name="Picture 25"/>
          <p:cNvPicPr>
            <a:picLocks noChangeAspect="1" noChangeArrowheads="1"/>
          </p:cNvPicPr>
          <p:nvPr/>
        </p:nvPicPr>
        <p:blipFill>
          <a:blip r:embed="rId2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01403" y="5428772"/>
            <a:ext cx="1609725" cy="11620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170" name="Picture 26"/>
          <p:cNvPicPr>
            <a:picLocks noChangeAspect="1" noChangeArrowheads="1"/>
          </p:cNvPicPr>
          <p:nvPr/>
        </p:nvPicPr>
        <p:blipFill>
          <a:blip r:embed="rId2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72245" y="5396804"/>
            <a:ext cx="1562100" cy="13716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171" name="Picture 27"/>
          <p:cNvPicPr>
            <a:picLocks noChangeAspect="1" noChangeArrowheads="1"/>
          </p:cNvPicPr>
          <p:nvPr/>
        </p:nvPicPr>
        <p:blipFill>
          <a:blip r:embed="rId2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85423" y="5347190"/>
            <a:ext cx="1285875" cy="13620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1620613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xmlns:p14="http://schemas.microsoft.com/office/powerpoint/2010/main"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3"/>
          <p:cNvGrpSpPr/>
          <p:nvPr/>
        </p:nvGrpSpPr>
        <p:grpSpPr>
          <a:xfrm>
            <a:off x="805757" y="0"/>
            <a:ext cx="7532487" cy="1367584"/>
            <a:chOff x="802344" y="395936"/>
            <a:chExt cx="7532487" cy="1367584"/>
          </a:xfrm>
        </p:grpSpPr>
        <p:grpSp>
          <p:nvGrpSpPr>
            <p:cNvPr id="5" name="Group 4"/>
            <p:cNvGrpSpPr/>
            <p:nvPr/>
          </p:nvGrpSpPr>
          <p:grpSpPr>
            <a:xfrm>
              <a:off x="1949211" y="395936"/>
              <a:ext cx="5398863" cy="808346"/>
              <a:chOff x="1952624" y="1295400"/>
              <a:chExt cx="5398863" cy="808346"/>
            </a:xfrm>
          </p:grpSpPr>
          <p:sp>
            <p:nvSpPr>
              <p:cNvPr id="12" name="TextBox 11"/>
              <p:cNvSpPr txBox="1"/>
              <p:nvPr/>
            </p:nvSpPr>
            <p:spPr>
              <a:xfrm>
                <a:off x="3838466" y="1457415"/>
                <a:ext cx="1467068" cy="646331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ro-RO" sz="3600" b="1" dirty="0" smtClean="0">
                    <a:solidFill>
                      <a:srgbClr val="193469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Arial" pitchFamily="34" charset="0"/>
                    <a:cs typeface="Arial" pitchFamily="34" charset="0"/>
                  </a:rPr>
                  <a:t>autori</a:t>
                </a:r>
                <a:endParaRPr lang="ro-RO" sz="3600" b="1" dirty="0">
                  <a:solidFill>
                    <a:srgbClr val="193469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Arial" pitchFamily="34" charset="0"/>
                  <a:cs typeface="Arial" pitchFamily="34" charset="0"/>
                </a:endParaRPr>
              </a:p>
            </p:txBody>
          </p:sp>
          <p:sp>
            <p:nvSpPr>
              <p:cNvPr id="13" name="Rectangle 12"/>
              <p:cNvSpPr/>
              <p:nvPr/>
            </p:nvSpPr>
            <p:spPr>
              <a:xfrm>
                <a:off x="1952624" y="1295400"/>
                <a:ext cx="5398863" cy="533400"/>
              </a:xfrm>
              <a:prstGeom prst="rect">
                <a:avLst/>
              </a:prstGeom>
              <a:solidFill>
                <a:schemeClr val="lt1">
                  <a:alpha val="48000"/>
                </a:schemeClr>
              </a:solidFill>
              <a:ln>
                <a:noFill/>
              </a:ln>
            </p:spPr>
            <p:style>
              <a:lnRef idx="2">
                <a:schemeClr val="dk1"/>
              </a:lnRef>
              <a:fillRef idx="1">
                <a:schemeClr val="lt1"/>
              </a:fillRef>
              <a:effectRef idx="0">
                <a:schemeClr val="dk1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</p:grpSp>
        <p:grpSp>
          <p:nvGrpSpPr>
            <p:cNvPr id="6" name="Group 5"/>
            <p:cNvGrpSpPr/>
            <p:nvPr/>
          </p:nvGrpSpPr>
          <p:grpSpPr>
            <a:xfrm rot="16200000">
              <a:off x="4228900" y="-2342411"/>
              <a:ext cx="679375" cy="7532487"/>
              <a:chOff x="1117263" y="1121034"/>
              <a:chExt cx="171817" cy="1905000"/>
            </a:xfrm>
          </p:grpSpPr>
          <p:cxnSp>
            <p:nvCxnSpPr>
              <p:cNvPr id="7" name="Straight Connector 6"/>
              <p:cNvCxnSpPr/>
              <p:nvPr/>
            </p:nvCxnSpPr>
            <p:spPr>
              <a:xfrm>
                <a:off x="1189833" y="1121034"/>
                <a:ext cx="0" cy="190500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8" name="Rectangle 7"/>
              <p:cNvSpPr/>
              <p:nvPr/>
            </p:nvSpPr>
            <p:spPr>
              <a:xfrm>
                <a:off x="1117264" y="1121034"/>
                <a:ext cx="145137" cy="152400"/>
              </a:xfrm>
              <a:prstGeom prst="rect">
                <a:avLst/>
              </a:prstGeom>
              <a:solidFill>
                <a:schemeClr val="lt1">
                  <a:alpha val="80000"/>
                </a:schemeClr>
              </a:solidFill>
              <a:ln>
                <a:noFill/>
              </a:ln>
            </p:spPr>
            <p:style>
              <a:lnRef idx="2">
                <a:schemeClr val="dk1"/>
              </a:lnRef>
              <a:fillRef idx="1">
                <a:schemeClr val="lt1"/>
              </a:fillRef>
              <a:effectRef idx="0">
                <a:schemeClr val="dk1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algn="ctr"/>
                <a:endParaRPr lang="en-GB">
                  <a:solidFill>
                    <a:schemeClr val="bg1"/>
                  </a:solidFill>
                </a:endParaRPr>
              </a:p>
            </p:txBody>
          </p:sp>
          <p:sp>
            <p:nvSpPr>
              <p:cNvPr id="9" name="Rectangle 8"/>
              <p:cNvSpPr/>
              <p:nvPr/>
            </p:nvSpPr>
            <p:spPr>
              <a:xfrm>
                <a:off x="1117264" y="1273434"/>
                <a:ext cx="145137" cy="152400"/>
              </a:xfrm>
              <a:prstGeom prst="rect">
                <a:avLst/>
              </a:prstGeom>
              <a:solidFill>
                <a:schemeClr val="lt1">
                  <a:alpha val="50000"/>
                </a:schemeClr>
              </a:solidFill>
              <a:ln>
                <a:noFill/>
              </a:ln>
            </p:spPr>
            <p:style>
              <a:lnRef idx="2">
                <a:schemeClr val="dk1"/>
              </a:lnRef>
              <a:fillRef idx="1">
                <a:schemeClr val="lt1"/>
              </a:fillRef>
              <a:effectRef idx="0">
                <a:schemeClr val="dk1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algn="ctr"/>
                <a:endParaRPr lang="en-GB">
                  <a:solidFill>
                    <a:schemeClr val="bg1"/>
                  </a:solidFill>
                </a:endParaRPr>
              </a:p>
            </p:txBody>
          </p:sp>
          <p:sp>
            <p:nvSpPr>
              <p:cNvPr id="10" name="Rectangle 9"/>
              <p:cNvSpPr/>
              <p:nvPr/>
            </p:nvSpPr>
            <p:spPr>
              <a:xfrm>
                <a:off x="1117263" y="2721234"/>
                <a:ext cx="145137" cy="152400"/>
              </a:xfrm>
              <a:prstGeom prst="rect">
                <a:avLst/>
              </a:prstGeom>
              <a:solidFill>
                <a:schemeClr val="lt1">
                  <a:alpha val="50000"/>
                </a:schemeClr>
              </a:solidFill>
              <a:ln>
                <a:noFill/>
              </a:ln>
            </p:spPr>
            <p:style>
              <a:lnRef idx="2">
                <a:schemeClr val="dk1"/>
              </a:lnRef>
              <a:fillRef idx="1">
                <a:schemeClr val="lt1"/>
              </a:fillRef>
              <a:effectRef idx="0">
                <a:schemeClr val="dk1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algn="ctr"/>
                <a:endParaRPr lang="en-GB">
                  <a:solidFill>
                    <a:schemeClr val="bg1"/>
                  </a:solidFill>
                </a:endParaRPr>
              </a:p>
            </p:txBody>
          </p:sp>
          <p:sp>
            <p:nvSpPr>
              <p:cNvPr id="11" name="Rectangle 10"/>
              <p:cNvSpPr/>
              <p:nvPr/>
            </p:nvSpPr>
            <p:spPr>
              <a:xfrm>
                <a:off x="1143943" y="2873634"/>
                <a:ext cx="145137" cy="152400"/>
              </a:xfrm>
              <a:prstGeom prst="rect">
                <a:avLst/>
              </a:prstGeom>
              <a:solidFill>
                <a:schemeClr val="lt1">
                  <a:alpha val="80000"/>
                </a:schemeClr>
              </a:solidFill>
              <a:ln>
                <a:noFill/>
              </a:ln>
            </p:spPr>
            <p:style>
              <a:lnRef idx="2">
                <a:schemeClr val="dk1"/>
              </a:lnRef>
              <a:fillRef idx="1">
                <a:schemeClr val="lt1"/>
              </a:fillRef>
              <a:effectRef idx="0">
                <a:schemeClr val="dk1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algn="ctr"/>
                <a:endParaRPr lang="en-GB">
                  <a:solidFill>
                    <a:schemeClr val="bg1"/>
                  </a:solidFill>
                </a:endParaRPr>
              </a:p>
            </p:txBody>
          </p:sp>
        </p:grpSp>
      </p:grpSp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0499" y="1255266"/>
            <a:ext cx="1762125" cy="1238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171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10955" y="1240978"/>
            <a:ext cx="2085975" cy="12668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172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51721" y="1217166"/>
            <a:ext cx="2981325" cy="1276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173" name="Picture 5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79694" y="1231382"/>
            <a:ext cx="1714500" cy="11525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174" name="Picture 6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205" y="2522588"/>
            <a:ext cx="1695450" cy="11906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175" name="Picture 7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28800" y="2507803"/>
            <a:ext cx="1476375" cy="1381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176" name="Picture 8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05175" y="2522588"/>
            <a:ext cx="1381125" cy="13716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177" name="Picture 9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11764" y="2493516"/>
            <a:ext cx="1495425" cy="11906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178" name="Picture 10"/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89214" y="2522588"/>
            <a:ext cx="1114425" cy="13906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179" name="Picture 11"/>
          <p:cNvPicPr>
            <a:picLocks noChangeAspect="1" noChangeArrowheads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38895" y="2517327"/>
            <a:ext cx="1619250" cy="13620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180" name="Picture 12"/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121" y="3713213"/>
            <a:ext cx="1657350" cy="13620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181" name="Picture 13"/>
          <p:cNvPicPr>
            <a:picLocks noChangeAspect="1" noChangeArrowheads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71195" y="3905845"/>
            <a:ext cx="1266825" cy="12001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182" name="Picture 14"/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52666" y="3956340"/>
            <a:ext cx="1371600" cy="13430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183" name="Picture 15"/>
          <p:cNvPicPr>
            <a:picLocks noChangeAspect="1" noChangeArrowheads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11112" y="3794175"/>
            <a:ext cx="1562100" cy="12001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184" name="Picture 16"/>
          <p:cNvPicPr>
            <a:picLocks noChangeAspect="1" noChangeArrowheads="1"/>
          </p:cNvPicPr>
          <p:nvPr/>
        </p:nvPicPr>
        <p:blipFill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94332" y="3948025"/>
            <a:ext cx="1266825" cy="11715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185" name="Picture 17"/>
          <p:cNvPicPr>
            <a:picLocks noChangeAspect="1" noChangeArrowheads="1"/>
          </p:cNvPicPr>
          <p:nvPr/>
        </p:nvPicPr>
        <p:blipFill>
          <a:blip r:embed="rId1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23422" y="3913238"/>
            <a:ext cx="1304925" cy="13525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186" name="Picture 18"/>
          <p:cNvPicPr>
            <a:picLocks noChangeAspect="1" noChangeArrowheads="1"/>
          </p:cNvPicPr>
          <p:nvPr/>
        </p:nvPicPr>
        <p:blipFill>
          <a:blip r:embed="rId1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6144" y="5089389"/>
            <a:ext cx="1419225" cy="11906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187" name="Picture 19"/>
          <p:cNvPicPr>
            <a:picLocks noChangeAspect="1" noChangeArrowheads="1"/>
          </p:cNvPicPr>
          <p:nvPr/>
        </p:nvPicPr>
        <p:blipFill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09655" y="5191251"/>
            <a:ext cx="1304925" cy="1381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188" name="Picture 20"/>
          <p:cNvPicPr>
            <a:picLocks noChangeAspect="1" noChangeArrowheads="1"/>
          </p:cNvPicPr>
          <p:nvPr/>
        </p:nvPicPr>
        <p:blipFill>
          <a:blip r:embed="rId2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52666" y="5300387"/>
            <a:ext cx="1038225" cy="14001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189" name="Picture 21"/>
          <p:cNvPicPr>
            <a:picLocks noChangeAspect="1" noChangeArrowheads="1"/>
          </p:cNvPicPr>
          <p:nvPr/>
        </p:nvPicPr>
        <p:blipFill>
          <a:blip r:embed="rId2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54944" y="5216012"/>
            <a:ext cx="1638300" cy="12287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190" name="Picture 22"/>
          <p:cNvPicPr>
            <a:picLocks noChangeAspect="1" noChangeArrowheads="1"/>
          </p:cNvPicPr>
          <p:nvPr/>
        </p:nvPicPr>
        <p:blipFill>
          <a:blip r:embed="rId2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73212" y="5265788"/>
            <a:ext cx="1028700" cy="14001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191" name="Picture 23"/>
          <p:cNvPicPr>
            <a:picLocks noChangeAspect="1" noChangeArrowheads="1"/>
          </p:cNvPicPr>
          <p:nvPr/>
        </p:nvPicPr>
        <p:blipFill>
          <a:blip r:embed="rId2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03639" y="5309912"/>
            <a:ext cx="1162050" cy="13906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404469660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3"/>
          <p:cNvGrpSpPr/>
          <p:nvPr/>
        </p:nvGrpSpPr>
        <p:grpSpPr>
          <a:xfrm>
            <a:off x="805757" y="0"/>
            <a:ext cx="7532487" cy="1367584"/>
            <a:chOff x="802344" y="395936"/>
            <a:chExt cx="7532487" cy="1367584"/>
          </a:xfrm>
        </p:grpSpPr>
        <p:grpSp>
          <p:nvGrpSpPr>
            <p:cNvPr id="5" name="Group 4"/>
            <p:cNvGrpSpPr/>
            <p:nvPr/>
          </p:nvGrpSpPr>
          <p:grpSpPr>
            <a:xfrm>
              <a:off x="1949211" y="395936"/>
              <a:ext cx="5398863" cy="808346"/>
              <a:chOff x="1952624" y="1295400"/>
              <a:chExt cx="5398863" cy="808346"/>
            </a:xfrm>
          </p:grpSpPr>
          <p:sp>
            <p:nvSpPr>
              <p:cNvPr id="12" name="TextBox 11"/>
              <p:cNvSpPr txBox="1"/>
              <p:nvPr/>
            </p:nvSpPr>
            <p:spPr>
              <a:xfrm>
                <a:off x="3838466" y="1457415"/>
                <a:ext cx="1467068" cy="646331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ro-RO" sz="3600" b="1" dirty="0" smtClean="0">
                    <a:solidFill>
                      <a:srgbClr val="193469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Arial" pitchFamily="34" charset="0"/>
                    <a:cs typeface="Arial" pitchFamily="34" charset="0"/>
                  </a:rPr>
                  <a:t>autori</a:t>
                </a:r>
                <a:endParaRPr lang="ro-RO" sz="3600" b="1" dirty="0">
                  <a:solidFill>
                    <a:srgbClr val="193469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Arial" pitchFamily="34" charset="0"/>
                  <a:cs typeface="Arial" pitchFamily="34" charset="0"/>
                </a:endParaRPr>
              </a:p>
            </p:txBody>
          </p:sp>
          <p:sp>
            <p:nvSpPr>
              <p:cNvPr id="13" name="Rectangle 12"/>
              <p:cNvSpPr/>
              <p:nvPr/>
            </p:nvSpPr>
            <p:spPr>
              <a:xfrm>
                <a:off x="1952624" y="1295400"/>
                <a:ext cx="5398863" cy="533400"/>
              </a:xfrm>
              <a:prstGeom prst="rect">
                <a:avLst/>
              </a:prstGeom>
              <a:solidFill>
                <a:schemeClr val="lt1">
                  <a:alpha val="48000"/>
                </a:schemeClr>
              </a:solidFill>
              <a:ln>
                <a:noFill/>
              </a:ln>
            </p:spPr>
            <p:style>
              <a:lnRef idx="2">
                <a:schemeClr val="dk1"/>
              </a:lnRef>
              <a:fillRef idx="1">
                <a:schemeClr val="lt1"/>
              </a:fillRef>
              <a:effectRef idx="0">
                <a:schemeClr val="dk1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</p:grpSp>
        <p:grpSp>
          <p:nvGrpSpPr>
            <p:cNvPr id="6" name="Group 5"/>
            <p:cNvGrpSpPr/>
            <p:nvPr/>
          </p:nvGrpSpPr>
          <p:grpSpPr>
            <a:xfrm rot="16200000">
              <a:off x="4228900" y="-2342411"/>
              <a:ext cx="679375" cy="7532487"/>
              <a:chOff x="1117263" y="1121034"/>
              <a:chExt cx="171817" cy="1905000"/>
            </a:xfrm>
          </p:grpSpPr>
          <p:cxnSp>
            <p:nvCxnSpPr>
              <p:cNvPr id="7" name="Straight Connector 6"/>
              <p:cNvCxnSpPr/>
              <p:nvPr/>
            </p:nvCxnSpPr>
            <p:spPr>
              <a:xfrm>
                <a:off x="1189833" y="1121034"/>
                <a:ext cx="0" cy="190500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8" name="Rectangle 7"/>
              <p:cNvSpPr/>
              <p:nvPr/>
            </p:nvSpPr>
            <p:spPr>
              <a:xfrm>
                <a:off x="1117264" y="1121034"/>
                <a:ext cx="145137" cy="152400"/>
              </a:xfrm>
              <a:prstGeom prst="rect">
                <a:avLst/>
              </a:prstGeom>
              <a:solidFill>
                <a:schemeClr val="lt1">
                  <a:alpha val="80000"/>
                </a:schemeClr>
              </a:solidFill>
              <a:ln>
                <a:noFill/>
              </a:ln>
            </p:spPr>
            <p:style>
              <a:lnRef idx="2">
                <a:schemeClr val="dk1"/>
              </a:lnRef>
              <a:fillRef idx="1">
                <a:schemeClr val="lt1"/>
              </a:fillRef>
              <a:effectRef idx="0">
                <a:schemeClr val="dk1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algn="ctr"/>
                <a:endParaRPr lang="en-GB">
                  <a:solidFill>
                    <a:schemeClr val="bg1"/>
                  </a:solidFill>
                </a:endParaRPr>
              </a:p>
            </p:txBody>
          </p:sp>
          <p:sp>
            <p:nvSpPr>
              <p:cNvPr id="9" name="Rectangle 8"/>
              <p:cNvSpPr/>
              <p:nvPr/>
            </p:nvSpPr>
            <p:spPr>
              <a:xfrm>
                <a:off x="1117264" y="1273434"/>
                <a:ext cx="145137" cy="152400"/>
              </a:xfrm>
              <a:prstGeom prst="rect">
                <a:avLst/>
              </a:prstGeom>
              <a:solidFill>
                <a:schemeClr val="lt1">
                  <a:alpha val="50000"/>
                </a:schemeClr>
              </a:solidFill>
              <a:ln>
                <a:noFill/>
              </a:ln>
            </p:spPr>
            <p:style>
              <a:lnRef idx="2">
                <a:schemeClr val="dk1"/>
              </a:lnRef>
              <a:fillRef idx="1">
                <a:schemeClr val="lt1"/>
              </a:fillRef>
              <a:effectRef idx="0">
                <a:schemeClr val="dk1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algn="ctr"/>
                <a:endParaRPr lang="en-GB">
                  <a:solidFill>
                    <a:schemeClr val="bg1"/>
                  </a:solidFill>
                </a:endParaRPr>
              </a:p>
            </p:txBody>
          </p:sp>
          <p:sp>
            <p:nvSpPr>
              <p:cNvPr id="10" name="Rectangle 9"/>
              <p:cNvSpPr/>
              <p:nvPr/>
            </p:nvSpPr>
            <p:spPr>
              <a:xfrm>
                <a:off x="1117263" y="2721234"/>
                <a:ext cx="145137" cy="152400"/>
              </a:xfrm>
              <a:prstGeom prst="rect">
                <a:avLst/>
              </a:prstGeom>
              <a:solidFill>
                <a:schemeClr val="lt1">
                  <a:alpha val="50000"/>
                </a:schemeClr>
              </a:solidFill>
              <a:ln>
                <a:noFill/>
              </a:ln>
            </p:spPr>
            <p:style>
              <a:lnRef idx="2">
                <a:schemeClr val="dk1"/>
              </a:lnRef>
              <a:fillRef idx="1">
                <a:schemeClr val="lt1"/>
              </a:fillRef>
              <a:effectRef idx="0">
                <a:schemeClr val="dk1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algn="ctr"/>
                <a:endParaRPr lang="en-GB">
                  <a:solidFill>
                    <a:schemeClr val="bg1"/>
                  </a:solidFill>
                </a:endParaRPr>
              </a:p>
            </p:txBody>
          </p:sp>
          <p:sp>
            <p:nvSpPr>
              <p:cNvPr id="11" name="Rectangle 10"/>
              <p:cNvSpPr/>
              <p:nvPr/>
            </p:nvSpPr>
            <p:spPr>
              <a:xfrm>
                <a:off x="1143943" y="2873634"/>
                <a:ext cx="145137" cy="152400"/>
              </a:xfrm>
              <a:prstGeom prst="rect">
                <a:avLst/>
              </a:prstGeom>
              <a:solidFill>
                <a:schemeClr val="lt1">
                  <a:alpha val="80000"/>
                </a:schemeClr>
              </a:solidFill>
              <a:ln>
                <a:noFill/>
              </a:ln>
            </p:spPr>
            <p:style>
              <a:lnRef idx="2">
                <a:schemeClr val="dk1"/>
              </a:lnRef>
              <a:fillRef idx="1">
                <a:schemeClr val="lt1"/>
              </a:fillRef>
              <a:effectRef idx="0">
                <a:schemeClr val="dk1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algn="ctr"/>
                <a:endParaRPr lang="en-GB">
                  <a:solidFill>
                    <a:schemeClr val="bg1"/>
                  </a:solidFill>
                </a:endParaRPr>
              </a:p>
            </p:txBody>
          </p:sp>
        </p:grpSp>
      </p:grpSp>
      <p:pic>
        <p:nvPicPr>
          <p:cNvPr id="819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9390" y="1224034"/>
            <a:ext cx="1457325" cy="14859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8195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29878" y="1233657"/>
            <a:ext cx="2247900" cy="14097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8196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77778" y="1224034"/>
            <a:ext cx="1428750" cy="14573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8198" name="Picture 6" descr="http://www.bubble-jobs.co.uk/blog/wp-content/uploads/2012/12/profile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39036" y="1784838"/>
            <a:ext cx="1371600" cy="1371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8" name="Picture 6" descr="http://www.bubble-jobs.co.uk/blog/wp-content/uploads/2012/12/profile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24326" y="5225955"/>
            <a:ext cx="1371600" cy="1371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9" name="Picture 6" descr="http://www.bubble-jobs.co.uk/blog/wp-content/uploads/2012/12/profile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68346" y="5029200"/>
            <a:ext cx="1371600" cy="1371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" name="Picture 6" descr="http://www.bubble-jobs.co.uk/blog/wp-content/uploads/2012/12/profile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9957" y="5029200"/>
            <a:ext cx="1371600" cy="1371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1" name="Picture 6" descr="http://www.bubble-jobs.co.uk/blog/wp-content/uploads/2012/12/profile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5288507"/>
            <a:ext cx="1371600" cy="1371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2" name="Picture 6" descr="http://www.bubble-jobs.co.uk/blog/wp-content/uploads/2012/12/profile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79887" y="1350385"/>
            <a:ext cx="1371600" cy="1371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3" name="Picture 6" descr="http://www.bubble-jobs.co.uk/blog/wp-content/uploads/2012/12/profile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45758" y="3854355"/>
            <a:ext cx="1371600" cy="1371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4" name="Picture 6" descr="http://www.bubble-jobs.co.uk/blog/wp-content/uploads/2012/12/profile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7267" y="3511368"/>
            <a:ext cx="1371600" cy="1371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5" name="Picture 6" descr="http://www.bubble-jobs.co.uk/blog/wp-content/uploads/2012/12/profile.jp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35110" y="3954069"/>
            <a:ext cx="1075131" cy="107513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6" name="Picture 6" descr="http://www.bubble-jobs.co.uk/blog/wp-content/uploads/2012/12/profile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52444" y="5288507"/>
            <a:ext cx="1371600" cy="1371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7" name="Picture 6" descr="http://www.bubble-jobs.co.uk/blog/wp-content/uploads/2012/12/profile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91227" y="5290038"/>
            <a:ext cx="1371600" cy="1371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8" name="Picture 6" descr="http://www.bubble-jobs.co.uk/blog/wp-content/uploads/2012/12/profile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40033" y="3619085"/>
            <a:ext cx="1371600" cy="1371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9" name="Picture 6" descr="http://www.bubble-jobs.co.uk/blog/wp-content/uploads/2012/12/profile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66255" y="3690582"/>
            <a:ext cx="1371600" cy="1371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" name="Picture 6" descr="http://www.bubble-jobs.co.uk/blog/wp-content/uploads/2012/12/profile.jpg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90577" y="2721985"/>
            <a:ext cx="1072968" cy="10729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1" name="Picture 6" descr="http://www.bubble-jobs.co.uk/blog/wp-content/uploads/2012/12/profile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70898" y="2503621"/>
            <a:ext cx="1371600" cy="1371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2" name="Picture 6" descr="http://www.bubble-jobs.co.uk/blog/wp-content/uploads/2012/12/profile.jpg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07968" y="2686728"/>
            <a:ext cx="1005385" cy="10053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4" name="Picture 6" descr="http://www.bubble-jobs.co.uk/blog/wp-content/uploads/2012/12/profile.jpg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60141" y="2686728"/>
            <a:ext cx="1283054" cy="12830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0293013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819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819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81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2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7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9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2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4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7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2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4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7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9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3"/>
          <p:cNvGrpSpPr/>
          <p:nvPr/>
        </p:nvGrpSpPr>
        <p:grpSpPr>
          <a:xfrm>
            <a:off x="805757" y="0"/>
            <a:ext cx="7532487" cy="1367584"/>
            <a:chOff x="802344" y="395936"/>
            <a:chExt cx="7532487" cy="1367584"/>
          </a:xfrm>
        </p:grpSpPr>
        <p:grpSp>
          <p:nvGrpSpPr>
            <p:cNvPr id="5" name="Group 4"/>
            <p:cNvGrpSpPr/>
            <p:nvPr/>
          </p:nvGrpSpPr>
          <p:grpSpPr>
            <a:xfrm>
              <a:off x="1949211" y="395936"/>
              <a:ext cx="5398863" cy="808346"/>
              <a:chOff x="1952624" y="1295400"/>
              <a:chExt cx="5398863" cy="808346"/>
            </a:xfrm>
          </p:grpSpPr>
          <p:sp>
            <p:nvSpPr>
              <p:cNvPr id="12" name="TextBox 11"/>
              <p:cNvSpPr txBox="1"/>
              <p:nvPr/>
            </p:nvSpPr>
            <p:spPr>
              <a:xfrm>
                <a:off x="3466569" y="1457415"/>
                <a:ext cx="2210862" cy="646331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ro-RO" sz="3600" b="1" dirty="0" smtClean="0">
                    <a:solidFill>
                      <a:srgbClr val="193469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Arial" pitchFamily="34" charset="0"/>
                    <a:cs typeface="Arial" pitchFamily="34" charset="0"/>
                  </a:rPr>
                  <a:t>implicare</a:t>
                </a:r>
                <a:endParaRPr lang="ro-RO" sz="3600" b="1" dirty="0">
                  <a:solidFill>
                    <a:srgbClr val="193469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Arial" pitchFamily="34" charset="0"/>
                  <a:cs typeface="Arial" pitchFamily="34" charset="0"/>
                </a:endParaRPr>
              </a:p>
            </p:txBody>
          </p:sp>
          <p:sp>
            <p:nvSpPr>
              <p:cNvPr id="13" name="Rectangle 12"/>
              <p:cNvSpPr/>
              <p:nvPr/>
            </p:nvSpPr>
            <p:spPr>
              <a:xfrm>
                <a:off x="1952624" y="1295400"/>
                <a:ext cx="5398863" cy="533400"/>
              </a:xfrm>
              <a:prstGeom prst="rect">
                <a:avLst/>
              </a:prstGeom>
              <a:solidFill>
                <a:schemeClr val="lt1">
                  <a:alpha val="48000"/>
                </a:schemeClr>
              </a:solidFill>
              <a:ln>
                <a:noFill/>
              </a:ln>
            </p:spPr>
            <p:style>
              <a:lnRef idx="2">
                <a:schemeClr val="dk1"/>
              </a:lnRef>
              <a:fillRef idx="1">
                <a:schemeClr val="lt1"/>
              </a:fillRef>
              <a:effectRef idx="0">
                <a:schemeClr val="dk1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</p:grpSp>
        <p:grpSp>
          <p:nvGrpSpPr>
            <p:cNvPr id="6" name="Group 5"/>
            <p:cNvGrpSpPr/>
            <p:nvPr/>
          </p:nvGrpSpPr>
          <p:grpSpPr>
            <a:xfrm rot="16200000">
              <a:off x="4228900" y="-2342411"/>
              <a:ext cx="679375" cy="7532487"/>
              <a:chOff x="1117263" y="1121034"/>
              <a:chExt cx="171817" cy="1905000"/>
            </a:xfrm>
          </p:grpSpPr>
          <p:cxnSp>
            <p:nvCxnSpPr>
              <p:cNvPr id="7" name="Straight Connector 6"/>
              <p:cNvCxnSpPr/>
              <p:nvPr/>
            </p:nvCxnSpPr>
            <p:spPr>
              <a:xfrm>
                <a:off x="1189833" y="1121034"/>
                <a:ext cx="0" cy="190500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8" name="Rectangle 7"/>
              <p:cNvSpPr/>
              <p:nvPr/>
            </p:nvSpPr>
            <p:spPr>
              <a:xfrm>
                <a:off x="1117264" y="1121034"/>
                <a:ext cx="145137" cy="152400"/>
              </a:xfrm>
              <a:prstGeom prst="rect">
                <a:avLst/>
              </a:prstGeom>
              <a:solidFill>
                <a:schemeClr val="lt1">
                  <a:alpha val="80000"/>
                </a:schemeClr>
              </a:solidFill>
              <a:ln>
                <a:noFill/>
              </a:ln>
            </p:spPr>
            <p:style>
              <a:lnRef idx="2">
                <a:schemeClr val="dk1"/>
              </a:lnRef>
              <a:fillRef idx="1">
                <a:schemeClr val="lt1"/>
              </a:fillRef>
              <a:effectRef idx="0">
                <a:schemeClr val="dk1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algn="ctr"/>
                <a:endParaRPr lang="en-GB">
                  <a:solidFill>
                    <a:schemeClr val="bg1"/>
                  </a:solidFill>
                </a:endParaRPr>
              </a:p>
            </p:txBody>
          </p:sp>
          <p:sp>
            <p:nvSpPr>
              <p:cNvPr id="9" name="Rectangle 8"/>
              <p:cNvSpPr/>
              <p:nvPr/>
            </p:nvSpPr>
            <p:spPr>
              <a:xfrm>
                <a:off x="1117264" y="1273434"/>
                <a:ext cx="145137" cy="152400"/>
              </a:xfrm>
              <a:prstGeom prst="rect">
                <a:avLst/>
              </a:prstGeom>
              <a:solidFill>
                <a:schemeClr val="lt1">
                  <a:alpha val="50000"/>
                </a:schemeClr>
              </a:solidFill>
              <a:ln>
                <a:noFill/>
              </a:ln>
            </p:spPr>
            <p:style>
              <a:lnRef idx="2">
                <a:schemeClr val="dk1"/>
              </a:lnRef>
              <a:fillRef idx="1">
                <a:schemeClr val="lt1"/>
              </a:fillRef>
              <a:effectRef idx="0">
                <a:schemeClr val="dk1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algn="ctr"/>
                <a:endParaRPr lang="en-GB">
                  <a:solidFill>
                    <a:schemeClr val="bg1"/>
                  </a:solidFill>
                </a:endParaRPr>
              </a:p>
            </p:txBody>
          </p:sp>
          <p:sp>
            <p:nvSpPr>
              <p:cNvPr id="10" name="Rectangle 9"/>
              <p:cNvSpPr/>
              <p:nvPr/>
            </p:nvSpPr>
            <p:spPr>
              <a:xfrm>
                <a:off x="1117263" y="2721234"/>
                <a:ext cx="145137" cy="152400"/>
              </a:xfrm>
              <a:prstGeom prst="rect">
                <a:avLst/>
              </a:prstGeom>
              <a:solidFill>
                <a:schemeClr val="lt1">
                  <a:alpha val="50000"/>
                </a:schemeClr>
              </a:solidFill>
              <a:ln>
                <a:noFill/>
              </a:ln>
            </p:spPr>
            <p:style>
              <a:lnRef idx="2">
                <a:schemeClr val="dk1"/>
              </a:lnRef>
              <a:fillRef idx="1">
                <a:schemeClr val="lt1"/>
              </a:fillRef>
              <a:effectRef idx="0">
                <a:schemeClr val="dk1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algn="ctr"/>
                <a:endParaRPr lang="en-GB">
                  <a:solidFill>
                    <a:schemeClr val="bg1"/>
                  </a:solidFill>
                </a:endParaRPr>
              </a:p>
            </p:txBody>
          </p:sp>
          <p:sp>
            <p:nvSpPr>
              <p:cNvPr id="11" name="Rectangle 10"/>
              <p:cNvSpPr/>
              <p:nvPr/>
            </p:nvSpPr>
            <p:spPr>
              <a:xfrm>
                <a:off x="1143943" y="2873634"/>
                <a:ext cx="145137" cy="152400"/>
              </a:xfrm>
              <a:prstGeom prst="rect">
                <a:avLst/>
              </a:prstGeom>
              <a:solidFill>
                <a:schemeClr val="lt1">
                  <a:alpha val="80000"/>
                </a:schemeClr>
              </a:solidFill>
              <a:ln>
                <a:noFill/>
              </a:ln>
            </p:spPr>
            <p:style>
              <a:lnRef idx="2">
                <a:schemeClr val="dk1"/>
              </a:lnRef>
              <a:fillRef idx="1">
                <a:schemeClr val="lt1"/>
              </a:fillRef>
              <a:effectRef idx="0">
                <a:schemeClr val="dk1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algn="ctr"/>
                <a:endParaRPr lang="en-GB">
                  <a:solidFill>
                    <a:schemeClr val="bg1"/>
                  </a:solidFill>
                </a:endParaRPr>
              </a:p>
            </p:txBody>
          </p:sp>
        </p:grpSp>
      </p:grpSp>
      <p:sp>
        <p:nvSpPr>
          <p:cNvPr id="14" name="Rectangle 13"/>
          <p:cNvSpPr/>
          <p:nvPr/>
        </p:nvSpPr>
        <p:spPr>
          <a:xfrm>
            <a:off x="609600" y="1720840"/>
            <a:ext cx="7543800" cy="34163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buFont typeface="Arial" pitchFamily="34" charset="0"/>
              <a:buChar char="•"/>
            </a:pPr>
            <a:r>
              <a:rPr lang="ro-RO" sz="2400" dirty="0">
                <a:solidFill>
                  <a:schemeClr val="tx2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 devenind următorul </a:t>
            </a:r>
            <a:r>
              <a:rPr lang="ro-RO" sz="2400" b="1" dirty="0">
                <a:solidFill>
                  <a:schemeClr val="tx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autor</a:t>
            </a:r>
            <a:r>
              <a:rPr lang="ro-RO" sz="2400" dirty="0">
                <a:solidFill>
                  <a:schemeClr val="tx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 </a:t>
            </a:r>
            <a:r>
              <a:rPr lang="ro-RO" sz="2400" dirty="0">
                <a:solidFill>
                  <a:schemeClr val="tx2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pe geo-spatial.org</a:t>
            </a:r>
          </a:p>
          <a:p>
            <a:pPr>
              <a:buFont typeface="Arial" pitchFamily="34" charset="0"/>
              <a:buChar char="•"/>
            </a:pPr>
            <a:endParaRPr lang="ro-RO" sz="2400" b="1" dirty="0">
              <a:solidFill>
                <a:schemeClr val="tx2">
                  <a:lumMod val="50000"/>
                </a:schemeClr>
              </a:solidFill>
              <a:latin typeface="Arial" pitchFamily="34" charset="0"/>
              <a:cs typeface="Arial" pitchFamily="34" charset="0"/>
            </a:endParaRPr>
          </a:p>
          <a:p>
            <a:pPr>
              <a:buFont typeface="Arial" pitchFamily="34" charset="0"/>
              <a:buChar char="•"/>
            </a:pPr>
            <a:r>
              <a:rPr lang="ro-RO" sz="2400" b="1" dirty="0">
                <a:solidFill>
                  <a:schemeClr val="tx2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ro-RO" sz="2400" dirty="0">
                <a:solidFill>
                  <a:schemeClr val="tx2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contribuind la proiectele în care comunitatea este </a:t>
            </a:r>
            <a:r>
              <a:rPr lang="ro-RO" sz="2400" dirty="0" smtClean="0">
                <a:solidFill>
                  <a:schemeClr val="tx2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implicată - </a:t>
            </a:r>
            <a:r>
              <a:rPr lang="ro-RO" sz="2400" b="1" i="1" dirty="0" smtClean="0">
                <a:solidFill>
                  <a:schemeClr val="tx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e</a:t>
            </a:r>
            <a:r>
              <a:rPr lang="ro-RO" sz="2400" b="1" dirty="0" smtClean="0">
                <a:solidFill>
                  <a:schemeClr val="tx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Harta</a:t>
            </a:r>
            <a:endParaRPr lang="ro-RO" sz="2400" b="1" dirty="0">
              <a:solidFill>
                <a:schemeClr val="tx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cs typeface="Arial" pitchFamily="34" charset="0"/>
            </a:endParaRPr>
          </a:p>
          <a:p>
            <a:pPr>
              <a:buFont typeface="Arial" pitchFamily="34" charset="0"/>
              <a:buChar char="•"/>
            </a:pPr>
            <a:endParaRPr lang="ro-RO" sz="2400" b="1" dirty="0">
              <a:solidFill>
                <a:schemeClr val="tx2">
                  <a:lumMod val="50000"/>
                </a:schemeClr>
              </a:solidFill>
              <a:latin typeface="Arial" pitchFamily="34" charset="0"/>
              <a:cs typeface="Arial" pitchFamily="34" charset="0"/>
            </a:endParaRPr>
          </a:p>
          <a:p>
            <a:pPr>
              <a:buFont typeface="Arial" pitchFamily="34" charset="0"/>
              <a:buChar char="•"/>
            </a:pPr>
            <a:r>
              <a:rPr lang="ro-RO" sz="2400" dirty="0">
                <a:solidFill>
                  <a:schemeClr val="tx2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 susținând </a:t>
            </a:r>
            <a:r>
              <a:rPr lang="ro-RO" sz="2400" dirty="0" smtClean="0">
                <a:solidFill>
                  <a:schemeClr val="tx2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inițiativele </a:t>
            </a:r>
            <a:r>
              <a:rPr lang="ro-RO" sz="2400" b="1" dirty="0" smtClean="0">
                <a:solidFill>
                  <a:schemeClr val="tx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asociație</a:t>
            </a:r>
            <a:r>
              <a:rPr lang="ro-RO" sz="2400" dirty="0" smtClean="0">
                <a:solidFill>
                  <a:schemeClr val="tx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i</a:t>
            </a:r>
            <a:endParaRPr lang="ro-RO" sz="2400" dirty="0">
              <a:solidFill>
                <a:schemeClr val="tx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cs typeface="Arial" pitchFamily="34" charset="0"/>
            </a:endParaRPr>
          </a:p>
          <a:p>
            <a:pPr>
              <a:buFont typeface="Arial" pitchFamily="34" charset="0"/>
              <a:buChar char="•"/>
            </a:pPr>
            <a:endParaRPr lang="ro-RO" sz="2400" b="1" dirty="0">
              <a:solidFill>
                <a:schemeClr val="tx2">
                  <a:lumMod val="50000"/>
                </a:schemeClr>
              </a:solidFill>
              <a:latin typeface="Arial" pitchFamily="34" charset="0"/>
              <a:cs typeface="Arial" pitchFamily="34" charset="0"/>
            </a:endParaRPr>
          </a:p>
          <a:p>
            <a:pPr>
              <a:buFont typeface="Arial" pitchFamily="34" charset="0"/>
              <a:buChar char="•"/>
            </a:pPr>
            <a:r>
              <a:rPr lang="ro-RO" sz="2400" dirty="0">
                <a:solidFill>
                  <a:schemeClr val="tx2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 direcționând </a:t>
            </a:r>
            <a:r>
              <a:rPr lang="ro-RO" sz="2400" b="1" dirty="0">
                <a:solidFill>
                  <a:schemeClr val="tx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2%</a:t>
            </a:r>
            <a:r>
              <a:rPr lang="ro-RO" sz="2400" b="1" dirty="0">
                <a:solidFill>
                  <a:schemeClr val="tx2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ro-RO" sz="2400" dirty="0">
                <a:solidFill>
                  <a:schemeClr val="tx2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din impozitul pe venit </a:t>
            </a:r>
            <a:r>
              <a:rPr lang="ro-RO" sz="2400" dirty="0" smtClean="0">
                <a:solidFill>
                  <a:schemeClr val="tx2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către </a:t>
            </a:r>
            <a:r>
              <a:rPr lang="ro-RO" sz="2400" dirty="0">
                <a:solidFill>
                  <a:schemeClr val="tx2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geo-spatial.org</a:t>
            </a:r>
          </a:p>
        </p:txBody>
      </p:sp>
      <p:grpSp>
        <p:nvGrpSpPr>
          <p:cNvPr id="15" name="Group 14"/>
          <p:cNvGrpSpPr/>
          <p:nvPr/>
        </p:nvGrpSpPr>
        <p:grpSpPr>
          <a:xfrm>
            <a:off x="288161" y="5486400"/>
            <a:ext cx="7422084" cy="762000"/>
            <a:chOff x="4419600" y="1009358"/>
            <a:chExt cx="7422084" cy="762000"/>
          </a:xfrm>
        </p:grpSpPr>
        <p:pic>
          <p:nvPicPr>
            <p:cNvPr id="16" name="Picture 15" descr="globe_pill_full - color adjust.png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419600" y="1009358"/>
              <a:ext cx="762000" cy="7620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17" name="TextBox 16"/>
            <p:cNvSpPr txBox="1"/>
            <p:nvPr/>
          </p:nvSpPr>
          <p:spPr>
            <a:xfrm>
              <a:off x="5181601" y="1077425"/>
              <a:ext cx="6660083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ro-RO" sz="3200" b="1" dirty="0" smtClean="0">
                  <a:solidFill>
                    <a:schemeClr val="accent1">
                      <a:lumMod val="75000"/>
                    </a:schemeClr>
                  </a:solidFill>
                  <a:latin typeface="Arial" pitchFamily="34" charset="0"/>
                  <a:cs typeface="Arial" pitchFamily="34" charset="0"/>
                </a:rPr>
                <a:t>geo-spatial.org </a:t>
              </a:r>
              <a:r>
                <a:rPr lang="en-US" sz="3200" b="1" dirty="0" smtClean="0">
                  <a:latin typeface="Arial" pitchFamily="34" charset="0"/>
                  <a:cs typeface="Arial" pitchFamily="34" charset="0"/>
                </a:rPr>
                <a:t> </a:t>
              </a:r>
              <a:endParaRPr lang="en-GB" sz="3200" b="1" dirty="0">
                <a:latin typeface="Arial" pitchFamily="34" charset="0"/>
                <a:cs typeface="Arial" pitchFamily="34" charset="0"/>
              </a:endParaRPr>
            </a:p>
          </p:txBody>
        </p:sp>
        <p:sp>
          <p:nvSpPr>
            <p:cNvPr id="18" name="Rectangle 17"/>
            <p:cNvSpPr/>
            <p:nvPr/>
          </p:nvSpPr>
          <p:spPr>
            <a:xfrm>
              <a:off x="5181600" y="1171692"/>
              <a:ext cx="6202885" cy="276108"/>
            </a:xfrm>
            <a:prstGeom prst="rect">
              <a:avLst/>
            </a:prstGeom>
            <a:solidFill>
              <a:schemeClr val="lt1">
                <a:alpha val="25000"/>
              </a:schemeClr>
            </a:solidFill>
            <a:ln>
              <a:noFill/>
            </a:ln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</p:spTree>
    <p:extLst>
      <p:ext uri="{BB962C8B-B14F-4D97-AF65-F5344CB8AC3E}">
        <p14:creationId xmlns:p14="http://schemas.microsoft.com/office/powerpoint/2010/main" val="1628516872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build="p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rightnessContrast bright="2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44207" y="4213784"/>
            <a:ext cx="1855586" cy="838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0" name="Picture 14" descr="https://encrypted-tbn3.gstatic.com/images?q=tbn:ANd9GcQjO2507wui7VZ9ve4BoBMU8o0kj2Dj9bYiBHV1h55E4W_8X09vRg">
            <a:hlinkClick r:id="rId5"/>
          </p:cNvPr>
          <p:cNvPicPr>
            <a:picLocks noChangeAspect="1" noChangeArrowheads="1"/>
          </p:cNvPicPr>
          <p:nvPr/>
        </p:nvPicPr>
        <p:blipFill>
          <a:blip r:embed="rId6" cstate="print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brightnessContrast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23533" y="2964994"/>
            <a:ext cx="838200" cy="838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098" name="Picture 2" descr="http://netdna.copyblogger.com/images/flogo.jpg">
            <a:hlinkClick r:id="rId8"/>
          </p:cNvPr>
          <p:cNvPicPr>
            <a:picLocks noChangeAspect="1" noChangeArrowheads="1"/>
          </p:cNvPicPr>
          <p:nvPr/>
        </p:nvPicPr>
        <p:blipFill>
          <a:blip r:embed="rId9" cstate="print">
            <a:extLst>
              <a:ext uri="{BEBA8EAE-BF5A-486C-A8C5-ECC9F3942E4B}">
                <a14:imgProps xmlns:a14="http://schemas.microsoft.com/office/drawing/2010/main">
                  <a14:imgLayer r:embed="rId10">
                    <a14:imgEffect>
                      <a14:brightnessContrast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0733" y="2973801"/>
            <a:ext cx="838200" cy="838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4" name="Picture 8" descr="https://encrypted-tbn0.gstatic.com/images?q=tbn:ANd9GcQPZge1qqko5nBGZIPISqzNm2rZYuyHDj_kG09rZv6cN5n2AZAUVA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47133" y="2964994"/>
            <a:ext cx="838200" cy="838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8" name="Picture 12" descr="https://encrypted-tbn3.gstatic.com/images?q=tbn:ANd9GcTy9sfgqA-r-pXr9MI3o99_W_21bd81g6J6Ot3tKlSbI8WjmduR">
            <a:hlinkClick r:id="rId13"/>
          </p:cNvPr>
          <p:cNvPicPr>
            <a:picLocks noChangeAspect="1" noChangeArrowheads="1"/>
          </p:cNvPicPr>
          <p:nvPr/>
        </p:nvPicPr>
        <p:blipFill rotWithShape="1">
          <a:blip r:embed="rId14">
            <a:extLst>
              <a:ext uri="{BEBA8EAE-BF5A-486C-A8C5-ECC9F3942E4B}">
                <a14:imgProps xmlns:a14="http://schemas.microsoft.com/office/drawing/2010/main">
                  <a14:imgLayer r:embed="rId15">
                    <a14:imgEffect>
                      <a14:brightnessContrast bright="20000"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7277" t="6495" r="6666" b="15745"/>
          <a:stretch/>
        </p:blipFill>
        <p:spPr bwMode="auto">
          <a:xfrm>
            <a:off x="5799933" y="2973801"/>
            <a:ext cx="854910" cy="84058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2" name="Picture 16" descr="https://si0.twimg.com/profile_images/2160258421/flickr-dots-chiclet.png">
            <a:hlinkClick r:id="rId16"/>
          </p:cNvPr>
          <p:cNvPicPr>
            <a:picLocks noChangeAspect="1" noChangeArrowheads="1"/>
          </p:cNvPicPr>
          <p:nvPr/>
        </p:nvPicPr>
        <p:blipFill>
          <a:blip r:embed="rId1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76333" y="2917447"/>
            <a:ext cx="896935" cy="89693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18" name="Group 17"/>
          <p:cNvGrpSpPr/>
          <p:nvPr/>
        </p:nvGrpSpPr>
        <p:grpSpPr>
          <a:xfrm rot="16200000">
            <a:off x="4232313" y="-1442947"/>
            <a:ext cx="679375" cy="7532487"/>
            <a:chOff x="1117263" y="1121034"/>
            <a:chExt cx="171817" cy="1905000"/>
          </a:xfrm>
        </p:grpSpPr>
        <p:cxnSp>
          <p:nvCxnSpPr>
            <p:cNvPr id="30" name="Straight Connector 29"/>
            <p:cNvCxnSpPr/>
            <p:nvPr/>
          </p:nvCxnSpPr>
          <p:spPr>
            <a:xfrm>
              <a:off x="1189833" y="1121034"/>
              <a:ext cx="0" cy="1905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31" name="Rectangle 30"/>
            <p:cNvSpPr/>
            <p:nvPr/>
          </p:nvSpPr>
          <p:spPr>
            <a:xfrm>
              <a:off x="1117264" y="1121034"/>
              <a:ext cx="145137" cy="152400"/>
            </a:xfrm>
            <a:prstGeom prst="rect">
              <a:avLst/>
            </a:prstGeom>
            <a:solidFill>
              <a:schemeClr val="lt1">
                <a:alpha val="80000"/>
              </a:schemeClr>
            </a:solidFill>
            <a:ln>
              <a:noFill/>
            </a:ln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>
                <a:solidFill>
                  <a:schemeClr val="bg1"/>
                </a:solidFill>
              </a:endParaRPr>
            </a:p>
          </p:txBody>
        </p:sp>
        <p:sp>
          <p:nvSpPr>
            <p:cNvPr id="32" name="Rectangle 31"/>
            <p:cNvSpPr/>
            <p:nvPr/>
          </p:nvSpPr>
          <p:spPr>
            <a:xfrm>
              <a:off x="1117264" y="1273434"/>
              <a:ext cx="145137" cy="152400"/>
            </a:xfrm>
            <a:prstGeom prst="rect">
              <a:avLst/>
            </a:prstGeom>
            <a:solidFill>
              <a:schemeClr val="lt1">
                <a:alpha val="50000"/>
              </a:schemeClr>
            </a:solidFill>
            <a:ln>
              <a:noFill/>
            </a:ln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>
                <a:solidFill>
                  <a:schemeClr val="bg1"/>
                </a:solidFill>
              </a:endParaRPr>
            </a:p>
          </p:txBody>
        </p:sp>
        <p:sp>
          <p:nvSpPr>
            <p:cNvPr id="33" name="Rectangle 32"/>
            <p:cNvSpPr/>
            <p:nvPr/>
          </p:nvSpPr>
          <p:spPr>
            <a:xfrm>
              <a:off x="1117263" y="2721234"/>
              <a:ext cx="145137" cy="152400"/>
            </a:xfrm>
            <a:prstGeom prst="rect">
              <a:avLst/>
            </a:prstGeom>
            <a:solidFill>
              <a:schemeClr val="lt1">
                <a:alpha val="50000"/>
              </a:schemeClr>
            </a:solidFill>
            <a:ln>
              <a:noFill/>
            </a:ln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>
                <a:solidFill>
                  <a:schemeClr val="bg1"/>
                </a:solidFill>
              </a:endParaRPr>
            </a:p>
          </p:txBody>
        </p:sp>
        <p:sp>
          <p:nvSpPr>
            <p:cNvPr id="34" name="Rectangle 33"/>
            <p:cNvSpPr/>
            <p:nvPr/>
          </p:nvSpPr>
          <p:spPr>
            <a:xfrm>
              <a:off x="1143943" y="2873634"/>
              <a:ext cx="145137" cy="152400"/>
            </a:xfrm>
            <a:prstGeom prst="rect">
              <a:avLst/>
            </a:prstGeom>
            <a:solidFill>
              <a:schemeClr val="lt1">
                <a:alpha val="80000"/>
              </a:schemeClr>
            </a:solidFill>
            <a:ln>
              <a:noFill/>
            </a:ln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>
                <a:solidFill>
                  <a:schemeClr val="bg1"/>
                </a:solidFill>
              </a:endParaRPr>
            </a:p>
          </p:txBody>
        </p:sp>
      </p:grpSp>
      <p:grpSp>
        <p:nvGrpSpPr>
          <p:cNvPr id="22" name="Group 21"/>
          <p:cNvGrpSpPr/>
          <p:nvPr/>
        </p:nvGrpSpPr>
        <p:grpSpPr>
          <a:xfrm>
            <a:off x="2468145" y="1268896"/>
            <a:ext cx="4207710" cy="820206"/>
            <a:chOff x="2438778" y="1676400"/>
            <a:chExt cx="4207710" cy="820206"/>
          </a:xfrm>
        </p:grpSpPr>
        <p:sp>
          <p:nvSpPr>
            <p:cNvPr id="20" name="TextBox 19"/>
            <p:cNvSpPr txBox="1"/>
            <p:nvPr/>
          </p:nvSpPr>
          <p:spPr>
            <a:xfrm>
              <a:off x="2755124" y="1727165"/>
              <a:ext cx="3575018" cy="76944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ro-RO" sz="4400" b="1" dirty="0" smtClean="0">
                  <a:solidFill>
                    <a:schemeClr val="accent1">
                      <a:lumMod val="50000"/>
                    </a:schemeClr>
                  </a:solidFill>
                  <a:latin typeface="Arial" pitchFamily="34" charset="0"/>
                  <a:cs typeface="Arial" pitchFamily="34" charset="0"/>
                </a:rPr>
                <a:t>social media</a:t>
              </a:r>
              <a:endParaRPr lang="en-GB" sz="4400" b="1" dirty="0">
                <a:solidFill>
                  <a:schemeClr val="accent1">
                    <a:lumMod val="50000"/>
                  </a:schemeClr>
                </a:solidFill>
                <a:latin typeface="Arial" pitchFamily="34" charset="0"/>
                <a:cs typeface="Arial" pitchFamily="34" charset="0"/>
              </a:endParaRPr>
            </a:p>
          </p:txBody>
        </p:sp>
        <p:sp>
          <p:nvSpPr>
            <p:cNvPr id="21" name="Rectangle 20"/>
            <p:cNvSpPr/>
            <p:nvPr/>
          </p:nvSpPr>
          <p:spPr>
            <a:xfrm>
              <a:off x="2438778" y="1676400"/>
              <a:ext cx="4207710" cy="511685"/>
            </a:xfrm>
            <a:prstGeom prst="rect">
              <a:avLst/>
            </a:prstGeom>
            <a:solidFill>
              <a:schemeClr val="lt1">
                <a:alpha val="48000"/>
              </a:schemeClr>
            </a:solidFill>
            <a:ln>
              <a:noFill/>
            </a:ln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sp>
        <p:nvSpPr>
          <p:cNvPr id="2" name="AutoShape 2" descr="https://www.businessinsider.com/image/4fd8dcb7eab8eab648000004-1600-304/yahoo-logo.jpg"/>
          <p:cNvSpPr>
            <a:spLocks noChangeAspect="1" noChangeArrowheads="1"/>
          </p:cNvSpPr>
          <p:nvPr/>
        </p:nvSpPr>
        <p:spPr bwMode="auto">
          <a:xfrm>
            <a:off x="155575" y="-693738"/>
            <a:ext cx="7610475" cy="1447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pic>
        <p:nvPicPr>
          <p:cNvPr id="2052" name="Picture 4" descr="http://tctechcrunch2011.files.wordpress.com/2012/10/yahoo_purple_large-prv.jpg?w=300"/>
          <p:cNvPicPr>
            <a:picLocks noChangeAspect="1" noChangeArrowheads="1"/>
          </p:cNvPicPr>
          <p:nvPr/>
        </p:nvPicPr>
        <p:blipFill rotWithShape="1">
          <a:blip r:embed="rId1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3348" b="33304"/>
          <a:stretch/>
        </p:blipFill>
        <p:spPr bwMode="auto">
          <a:xfrm>
            <a:off x="3143250" y="5410200"/>
            <a:ext cx="2857500" cy="95291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8445088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0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0"/>
            <a:ext cx="9143999" cy="6858000"/>
          </a:xfr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grpSp>
        <p:nvGrpSpPr>
          <p:cNvPr id="7" name="Group 6"/>
          <p:cNvGrpSpPr/>
          <p:nvPr/>
        </p:nvGrpSpPr>
        <p:grpSpPr>
          <a:xfrm>
            <a:off x="228600" y="6172200"/>
            <a:ext cx="2051447" cy="524193"/>
            <a:chOff x="1371600" y="1752600"/>
            <a:chExt cx="5964229" cy="1524000"/>
          </a:xfrm>
        </p:grpSpPr>
        <p:pic>
          <p:nvPicPr>
            <p:cNvPr id="8" name="Content Placeholder 9" descr="globe_pill_full - color adjust.png"/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371600" y="1752600"/>
              <a:ext cx="1524000" cy="15240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9" name="TextBox 8"/>
            <p:cNvSpPr txBox="1"/>
            <p:nvPr/>
          </p:nvSpPr>
          <p:spPr>
            <a:xfrm>
              <a:off x="3047999" y="2052935"/>
              <a:ext cx="4287830" cy="96844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ro-RO" sz="2000" b="1" dirty="0" smtClean="0">
                  <a:solidFill>
                    <a:srgbClr val="193469"/>
                  </a:solidFill>
                </a:rPr>
                <a:t>geo-spatial.org</a:t>
              </a:r>
              <a:endParaRPr lang="en-GB" sz="800" b="1" dirty="0">
                <a:solidFill>
                  <a:srgbClr val="193469"/>
                </a:solidFill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110216309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6679</TotalTime>
  <Words>589</Words>
  <Application>Microsoft Macintosh PowerPoint</Application>
  <PresentationFormat>On-screen Show (4:3)</PresentationFormat>
  <Paragraphs>109</Paragraphs>
  <Slides>23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23</vt:i4>
      </vt:variant>
    </vt:vector>
  </HeadingPairs>
  <TitlesOfParts>
    <vt:vector size="24" baseType="lpstr"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International Symposium “Historical Maps in Environmental Geoscience”  21 – 23 iunie 2012, Cluj-Napoca, România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Robert Ille</dc:creator>
  <cp:lastModifiedBy>Vasile Crăciunescu</cp:lastModifiedBy>
  <cp:revision>133</cp:revision>
  <dcterms:created xsi:type="dcterms:W3CDTF">2006-08-16T00:00:00Z</dcterms:created>
  <dcterms:modified xsi:type="dcterms:W3CDTF">2016-04-14T23:48:18Z</dcterms:modified>
</cp:coreProperties>
</file>