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7"/>
  </p:notesMasterIdLst>
  <p:sldIdLst>
    <p:sldId id="256" r:id="rId5"/>
    <p:sldId id="260" r:id="rId6"/>
    <p:sldId id="269" r:id="rId7"/>
    <p:sldId id="305" r:id="rId8"/>
    <p:sldId id="295" r:id="rId9"/>
    <p:sldId id="261" r:id="rId10"/>
    <p:sldId id="309" r:id="rId11"/>
    <p:sldId id="262" r:id="rId12"/>
    <p:sldId id="299" r:id="rId13"/>
    <p:sldId id="300" r:id="rId14"/>
    <p:sldId id="304" r:id="rId15"/>
    <p:sldId id="301" r:id="rId16"/>
    <p:sldId id="306" r:id="rId17"/>
    <p:sldId id="307" r:id="rId18"/>
    <p:sldId id="308" r:id="rId19"/>
    <p:sldId id="302" r:id="rId20"/>
    <p:sldId id="297" r:id="rId21"/>
    <p:sldId id="298" r:id="rId22"/>
    <p:sldId id="303" r:id="rId23"/>
    <p:sldId id="310" r:id="rId24"/>
    <p:sldId id="290" r:id="rId25"/>
    <p:sldId id="311"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15:clr>
            <a:srgbClr val="A4A3A4"/>
          </p15:clr>
        </p15:guide>
        <p15:guide id="3" pos="530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0000"/>
    <a:srgbClr val="565A5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61" autoAdjust="0"/>
    <p:restoredTop sz="81362" autoAdjust="0"/>
  </p:normalViewPr>
  <p:slideViewPr>
    <p:cSldViewPr snapToGrid="0" snapToObjects="1">
      <p:cViewPr varScale="1">
        <p:scale>
          <a:sx n="59" d="100"/>
          <a:sy n="59" d="100"/>
        </p:scale>
        <p:origin x="-1824" y="-84"/>
      </p:cViewPr>
      <p:guideLst>
        <p:guide orient="horz" pos="2160"/>
        <p:guide/>
        <p:guide pos="5307"/>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3EB808-FDB5-420D-A536-A198D7349E64}"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B8146405-722E-4254-8AF7-FE89AE71311C}">
      <dgm:prSet phldrT="[Text]"/>
      <dgm:spPr/>
      <dgm:t>
        <a:bodyPr/>
        <a:lstStyle/>
        <a:p>
          <a:r>
            <a:rPr lang="ro-RO" b="1" dirty="0" smtClean="0"/>
            <a:t>INPUT</a:t>
          </a:r>
        </a:p>
        <a:p>
          <a:r>
            <a:rPr lang="ro-RO" dirty="0" smtClean="0"/>
            <a:t>- nor de punct</a:t>
          </a:r>
          <a:r>
            <a:rPr lang="en-US" dirty="0" smtClean="0"/>
            <a:t>e/date LiDAR: .las/.</a:t>
          </a:r>
          <a:r>
            <a:rPr lang="en-US" dirty="0" err="1" smtClean="0"/>
            <a:t>laz</a:t>
          </a:r>
          <a:endParaRPr lang="ro-RO" dirty="0" smtClean="0"/>
        </a:p>
      </dgm:t>
    </dgm:pt>
    <dgm:pt modelId="{69B7B0EE-D657-4787-91B3-7306B3A9F7A7}" type="parTrans" cxnId="{F3CE9339-9DE7-4DD3-99BA-00DA7AFDA748}">
      <dgm:prSet/>
      <dgm:spPr/>
      <dgm:t>
        <a:bodyPr/>
        <a:lstStyle/>
        <a:p>
          <a:endParaRPr lang="en-US"/>
        </a:p>
      </dgm:t>
    </dgm:pt>
    <dgm:pt modelId="{0CA20DB8-933C-4B7F-AAAC-5328D08988B8}" type="sibTrans" cxnId="{F3CE9339-9DE7-4DD3-99BA-00DA7AFDA748}">
      <dgm:prSet/>
      <dgm:spPr/>
      <dgm:t>
        <a:bodyPr/>
        <a:lstStyle/>
        <a:p>
          <a:endParaRPr lang="en-US"/>
        </a:p>
      </dgm:t>
    </dgm:pt>
    <dgm:pt modelId="{5C3F13FE-3F2B-41C5-809A-839A5806181A}">
      <dgm:prSet phldrT="[Text]"/>
      <dgm:spPr/>
      <dgm:t>
        <a:bodyPr/>
        <a:lstStyle/>
        <a:p>
          <a:r>
            <a:rPr lang="en-US" b="1" dirty="0" smtClean="0"/>
            <a:t>1. </a:t>
          </a:r>
          <a:r>
            <a:rPr lang="ro-RO" b="1" dirty="0" smtClean="0"/>
            <a:t>LAS</a:t>
          </a:r>
          <a:r>
            <a:rPr lang="en-US" b="1" dirty="0" smtClean="0"/>
            <a:t>S</a:t>
          </a:r>
          <a:r>
            <a:rPr lang="ro-RO" b="1" dirty="0" smtClean="0"/>
            <a:t>ORT</a:t>
          </a:r>
        </a:p>
        <a:p>
          <a:r>
            <a:rPr lang="ro-RO" dirty="0" smtClean="0"/>
            <a:t>- output: .las/.laz</a:t>
          </a:r>
          <a:endParaRPr lang="en-US" dirty="0"/>
        </a:p>
      </dgm:t>
    </dgm:pt>
    <dgm:pt modelId="{10B9EFED-E3FB-43B6-9130-CC2447321FF7}" type="parTrans" cxnId="{6097492F-DFA0-4EEB-9809-D2AA578E530E}">
      <dgm:prSet/>
      <dgm:spPr/>
      <dgm:t>
        <a:bodyPr/>
        <a:lstStyle/>
        <a:p>
          <a:endParaRPr lang="en-US"/>
        </a:p>
      </dgm:t>
    </dgm:pt>
    <dgm:pt modelId="{481EE33D-7B9B-4D35-8587-69F4095B5561}" type="sibTrans" cxnId="{6097492F-DFA0-4EEB-9809-D2AA578E530E}">
      <dgm:prSet/>
      <dgm:spPr/>
      <dgm:t>
        <a:bodyPr/>
        <a:lstStyle/>
        <a:p>
          <a:endParaRPr lang="en-US"/>
        </a:p>
      </dgm:t>
    </dgm:pt>
    <dgm:pt modelId="{F3BF2C82-4142-4AED-A63E-3A61691C91A6}">
      <dgm:prSet phldrT="[Text]"/>
      <dgm:spPr/>
      <dgm:t>
        <a:bodyPr/>
        <a:lstStyle/>
        <a:p>
          <a:r>
            <a:rPr lang="en-US" b="1" dirty="0" smtClean="0"/>
            <a:t>2</a:t>
          </a:r>
          <a:r>
            <a:rPr lang="en-US" b="1" dirty="0" smtClean="0"/>
            <a:t>.</a:t>
          </a:r>
          <a:r>
            <a:rPr lang="ro-RO" b="1" dirty="0" smtClean="0"/>
            <a:t> LASGROUND</a:t>
          </a:r>
          <a:endParaRPr lang="ro-RO" b="1" dirty="0" smtClean="0"/>
        </a:p>
        <a:p>
          <a:r>
            <a:rPr lang="ro-RO" dirty="0" smtClean="0"/>
            <a:t>- output: .las/.laz</a:t>
          </a:r>
        </a:p>
      </dgm:t>
    </dgm:pt>
    <dgm:pt modelId="{F1DCAA15-7858-4EC5-B772-A011A18A2D4E}" type="parTrans" cxnId="{E6AFAD90-C15D-4525-B84A-02D635F2D378}">
      <dgm:prSet/>
      <dgm:spPr/>
      <dgm:t>
        <a:bodyPr/>
        <a:lstStyle/>
        <a:p>
          <a:endParaRPr lang="en-US"/>
        </a:p>
      </dgm:t>
    </dgm:pt>
    <dgm:pt modelId="{A9D9B52F-4404-400A-A0EB-9BEE02113FB1}" type="sibTrans" cxnId="{E6AFAD90-C15D-4525-B84A-02D635F2D378}">
      <dgm:prSet/>
      <dgm:spPr/>
      <dgm:t>
        <a:bodyPr/>
        <a:lstStyle/>
        <a:p>
          <a:endParaRPr lang="en-US"/>
        </a:p>
      </dgm:t>
    </dgm:pt>
    <dgm:pt modelId="{8FC3E64A-929A-4E30-A56C-B3DD3193DBD7}">
      <dgm:prSet/>
      <dgm:spPr/>
      <dgm:t>
        <a:bodyPr/>
        <a:lstStyle/>
        <a:p>
          <a:r>
            <a:rPr lang="en-US" b="1" dirty="0" smtClean="0"/>
            <a:t>3. </a:t>
          </a:r>
          <a:r>
            <a:rPr lang="ro-RO" b="1" dirty="0" smtClean="0"/>
            <a:t>LAS2DEM</a:t>
          </a:r>
        </a:p>
        <a:p>
          <a:r>
            <a:rPr lang="ro-RO" dirty="0" smtClean="0"/>
            <a:t>-output: .tiff/alte formate</a:t>
          </a:r>
          <a:endParaRPr lang="en-US" dirty="0"/>
        </a:p>
      </dgm:t>
    </dgm:pt>
    <dgm:pt modelId="{81298408-088D-4B34-A2D9-6EE523FAF600}" type="parTrans" cxnId="{D95251B5-B2FD-4629-B7C2-64678AFFB39E}">
      <dgm:prSet/>
      <dgm:spPr/>
      <dgm:t>
        <a:bodyPr/>
        <a:lstStyle/>
        <a:p>
          <a:endParaRPr lang="en-US"/>
        </a:p>
      </dgm:t>
    </dgm:pt>
    <dgm:pt modelId="{D6BF148A-5704-459E-A689-FC40E78DF021}" type="sibTrans" cxnId="{D95251B5-B2FD-4629-B7C2-64678AFFB39E}">
      <dgm:prSet/>
      <dgm:spPr/>
      <dgm:t>
        <a:bodyPr/>
        <a:lstStyle/>
        <a:p>
          <a:endParaRPr lang="en-US"/>
        </a:p>
      </dgm:t>
    </dgm:pt>
    <dgm:pt modelId="{B1C04C60-A1C2-4FBE-94B1-80EC9F6689DE}" type="pres">
      <dgm:prSet presAssocID="{FB3EB808-FDB5-420D-A536-A198D7349E64}" presName="outerComposite" presStyleCnt="0">
        <dgm:presLayoutVars>
          <dgm:chMax val="5"/>
          <dgm:dir/>
          <dgm:resizeHandles val="exact"/>
        </dgm:presLayoutVars>
      </dgm:prSet>
      <dgm:spPr/>
      <dgm:t>
        <a:bodyPr/>
        <a:lstStyle/>
        <a:p>
          <a:endParaRPr lang="ro-RO"/>
        </a:p>
      </dgm:t>
    </dgm:pt>
    <dgm:pt modelId="{5E13A8CA-1400-4A63-BF0C-B9AD72EE8887}" type="pres">
      <dgm:prSet presAssocID="{FB3EB808-FDB5-420D-A536-A198D7349E64}" presName="dummyMaxCanvas" presStyleCnt="0">
        <dgm:presLayoutVars/>
      </dgm:prSet>
      <dgm:spPr/>
    </dgm:pt>
    <dgm:pt modelId="{54E020CF-C4FE-4B57-ADBF-07E9ED606674}" type="pres">
      <dgm:prSet presAssocID="{FB3EB808-FDB5-420D-A536-A198D7349E64}" presName="FourNodes_1" presStyleLbl="node1" presStyleIdx="0" presStyleCnt="4">
        <dgm:presLayoutVars>
          <dgm:bulletEnabled val="1"/>
        </dgm:presLayoutVars>
      </dgm:prSet>
      <dgm:spPr/>
      <dgm:t>
        <a:bodyPr/>
        <a:lstStyle/>
        <a:p>
          <a:endParaRPr lang="ro-RO"/>
        </a:p>
      </dgm:t>
    </dgm:pt>
    <dgm:pt modelId="{2F75028B-A289-4A55-AAEC-2E5AA07F343A}" type="pres">
      <dgm:prSet presAssocID="{FB3EB808-FDB5-420D-A536-A198D7349E64}" presName="FourNodes_2" presStyleLbl="node1" presStyleIdx="1" presStyleCnt="4">
        <dgm:presLayoutVars>
          <dgm:bulletEnabled val="1"/>
        </dgm:presLayoutVars>
      </dgm:prSet>
      <dgm:spPr/>
      <dgm:t>
        <a:bodyPr/>
        <a:lstStyle/>
        <a:p>
          <a:endParaRPr lang="ro-RO"/>
        </a:p>
      </dgm:t>
    </dgm:pt>
    <dgm:pt modelId="{1B5ACCD5-52A6-4305-8C66-F3FBF03E5AFB}" type="pres">
      <dgm:prSet presAssocID="{FB3EB808-FDB5-420D-A536-A198D7349E64}" presName="FourNodes_3" presStyleLbl="node1" presStyleIdx="2" presStyleCnt="4">
        <dgm:presLayoutVars>
          <dgm:bulletEnabled val="1"/>
        </dgm:presLayoutVars>
      </dgm:prSet>
      <dgm:spPr/>
      <dgm:t>
        <a:bodyPr/>
        <a:lstStyle/>
        <a:p>
          <a:endParaRPr lang="ro-RO"/>
        </a:p>
      </dgm:t>
    </dgm:pt>
    <dgm:pt modelId="{3FD5C612-0EF8-4620-B386-E06AAF44B851}" type="pres">
      <dgm:prSet presAssocID="{FB3EB808-FDB5-420D-A536-A198D7349E64}" presName="FourNodes_4" presStyleLbl="node1" presStyleIdx="3" presStyleCnt="4">
        <dgm:presLayoutVars>
          <dgm:bulletEnabled val="1"/>
        </dgm:presLayoutVars>
      </dgm:prSet>
      <dgm:spPr/>
      <dgm:t>
        <a:bodyPr/>
        <a:lstStyle/>
        <a:p>
          <a:endParaRPr lang="en-US"/>
        </a:p>
      </dgm:t>
    </dgm:pt>
    <dgm:pt modelId="{A4876FF4-E33C-4406-B9D8-D8D38F98A075}" type="pres">
      <dgm:prSet presAssocID="{FB3EB808-FDB5-420D-A536-A198D7349E64}" presName="FourConn_1-2" presStyleLbl="fgAccFollowNode1" presStyleIdx="0" presStyleCnt="3">
        <dgm:presLayoutVars>
          <dgm:bulletEnabled val="1"/>
        </dgm:presLayoutVars>
      </dgm:prSet>
      <dgm:spPr/>
      <dgm:t>
        <a:bodyPr/>
        <a:lstStyle/>
        <a:p>
          <a:endParaRPr lang="ro-RO"/>
        </a:p>
      </dgm:t>
    </dgm:pt>
    <dgm:pt modelId="{A9B22D1E-A7E3-40F7-9978-25E7B5F214B5}" type="pres">
      <dgm:prSet presAssocID="{FB3EB808-FDB5-420D-A536-A198D7349E64}" presName="FourConn_2-3" presStyleLbl="fgAccFollowNode1" presStyleIdx="1" presStyleCnt="3">
        <dgm:presLayoutVars>
          <dgm:bulletEnabled val="1"/>
        </dgm:presLayoutVars>
      </dgm:prSet>
      <dgm:spPr/>
      <dgm:t>
        <a:bodyPr/>
        <a:lstStyle/>
        <a:p>
          <a:endParaRPr lang="ro-RO"/>
        </a:p>
      </dgm:t>
    </dgm:pt>
    <dgm:pt modelId="{DE43DA3C-D4E5-41EB-88C5-46AA21536D65}" type="pres">
      <dgm:prSet presAssocID="{FB3EB808-FDB5-420D-A536-A198D7349E64}" presName="FourConn_3-4" presStyleLbl="fgAccFollowNode1" presStyleIdx="2" presStyleCnt="3">
        <dgm:presLayoutVars>
          <dgm:bulletEnabled val="1"/>
        </dgm:presLayoutVars>
      </dgm:prSet>
      <dgm:spPr/>
      <dgm:t>
        <a:bodyPr/>
        <a:lstStyle/>
        <a:p>
          <a:endParaRPr lang="ro-RO"/>
        </a:p>
      </dgm:t>
    </dgm:pt>
    <dgm:pt modelId="{B1E2FEFC-4819-4970-AA0A-07C278BA7E5C}" type="pres">
      <dgm:prSet presAssocID="{FB3EB808-FDB5-420D-A536-A198D7349E64}" presName="FourNodes_1_text" presStyleLbl="node1" presStyleIdx="3" presStyleCnt="4">
        <dgm:presLayoutVars>
          <dgm:bulletEnabled val="1"/>
        </dgm:presLayoutVars>
      </dgm:prSet>
      <dgm:spPr/>
      <dgm:t>
        <a:bodyPr/>
        <a:lstStyle/>
        <a:p>
          <a:endParaRPr lang="ro-RO"/>
        </a:p>
      </dgm:t>
    </dgm:pt>
    <dgm:pt modelId="{EF24FCB1-9762-4670-AFE3-556A0896F224}" type="pres">
      <dgm:prSet presAssocID="{FB3EB808-FDB5-420D-A536-A198D7349E64}" presName="FourNodes_2_text" presStyleLbl="node1" presStyleIdx="3" presStyleCnt="4">
        <dgm:presLayoutVars>
          <dgm:bulletEnabled val="1"/>
        </dgm:presLayoutVars>
      </dgm:prSet>
      <dgm:spPr/>
      <dgm:t>
        <a:bodyPr/>
        <a:lstStyle/>
        <a:p>
          <a:endParaRPr lang="ro-RO"/>
        </a:p>
      </dgm:t>
    </dgm:pt>
    <dgm:pt modelId="{D44244F4-C243-47C9-B326-A0FE0FBC4B36}" type="pres">
      <dgm:prSet presAssocID="{FB3EB808-FDB5-420D-A536-A198D7349E64}" presName="FourNodes_3_text" presStyleLbl="node1" presStyleIdx="3" presStyleCnt="4">
        <dgm:presLayoutVars>
          <dgm:bulletEnabled val="1"/>
        </dgm:presLayoutVars>
      </dgm:prSet>
      <dgm:spPr/>
      <dgm:t>
        <a:bodyPr/>
        <a:lstStyle/>
        <a:p>
          <a:endParaRPr lang="ro-RO"/>
        </a:p>
      </dgm:t>
    </dgm:pt>
    <dgm:pt modelId="{A3C8506D-318A-4EC8-BCC7-E123759856AB}" type="pres">
      <dgm:prSet presAssocID="{FB3EB808-FDB5-420D-A536-A198D7349E64}" presName="FourNodes_4_text" presStyleLbl="node1" presStyleIdx="3" presStyleCnt="4">
        <dgm:presLayoutVars>
          <dgm:bulletEnabled val="1"/>
        </dgm:presLayoutVars>
      </dgm:prSet>
      <dgm:spPr/>
      <dgm:t>
        <a:bodyPr/>
        <a:lstStyle/>
        <a:p>
          <a:endParaRPr lang="en-US"/>
        </a:p>
      </dgm:t>
    </dgm:pt>
  </dgm:ptLst>
  <dgm:cxnLst>
    <dgm:cxn modelId="{4A8CF8EF-E231-4BE0-B9FC-15B9C79A7685}" type="presOf" srcId="{0CA20DB8-933C-4B7F-AAAC-5328D08988B8}" destId="{A4876FF4-E33C-4406-B9D8-D8D38F98A075}" srcOrd="0" destOrd="0" presId="urn:microsoft.com/office/officeart/2005/8/layout/vProcess5"/>
    <dgm:cxn modelId="{03133571-74EF-4CE8-B161-9E85AB902C2F}" type="presOf" srcId="{5C3F13FE-3F2B-41C5-809A-839A5806181A}" destId="{EF24FCB1-9762-4670-AFE3-556A0896F224}" srcOrd="1" destOrd="0" presId="urn:microsoft.com/office/officeart/2005/8/layout/vProcess5"/>
    <dgm:cxn modelId="{F3CE9339-9DE7-4DD3-99BA-00DA7AFDA748}" srcId="{FB3EB808-FDB5-420D-A536-A198D7349E64}" destId="{B8146405-722E-4254-8AF7-FE89AE71311C}" srcOrd="0" destOrd="0" parTransId="{69B7B0EE-D657-4787-91B3-7306B3A9F7A7}" sibTransId="{0CA20DB8-933C-4B7F-AAAC-5328D08988B8}"/>
    <dgm:cxn modelId="{8B042F60-5039-470F-A220-1EA8645A1B45}" type="presOf" srcId="{5C3F13FE-3F2B-41C5-809A-839A5806181A}" destId="{2F75028B-A289-4A55-AAEC-2E5AA07F343A}" srcOrd="0" destOrd="0" presId="urn:microsoft.com/office/officeart/2005/8/layout/vProcess5"/>
    <dgm:cxn modelId="{9789646F-C40A-4DBC-8A7C-22B2C1AF3BBA}" type="presOf" srcId="{481EE33D-7B9B-4D35-8587-69F4095B5561}" destId="{A9B22D1E-A7E3-40F7-9978-25E7B5F214B5}" srcOrd="0" destOrd="0" presId="urn:microsoft.com/office/officeart/2005/8/layout/vProcess5"/>
    <dgm:cxn modelId="{ABB4243B-CD1A-4587-8110-8CD1ED811149}" type="presOf" srcId="{F3BF2C82-4142-4AED-A63E-3A61691C91A6}" destId="{D44244F4-C243-47C9-B326-A0FE0FBC4B36}" srcOrd="1" destOrd="0" presId="urn:microsoft.com/office/officeart/2005/8/layout/vProcess5"/>
    <dgm:cxn modelId="{5436B59F-7E66-4CD8-A171-864BF8071901}" type="presOf" srcId="{F3BF2C82-4142-4AED-A63E-3A61691C91A6}" destId="{1B5ACCD5-52A6-4305-8C66-F3FBF03E5AFB}" srcOrd="0" destOrd="0" presId="urn:microsoft.com/office/officeart/2005/8/layout/vProcess5"/>
    <dgm:cxn modelId="{14CE0E27-0C85-4157-9580-BC6040B3B3FE}" type="presOf" srcId="{B8146405-722E-4254-8AF7-FE89AE71311C}" destId="{54E020CF-C4FE-4B57-ADBF-07E9ED606674}" srcOrd="0" destOrd="0" presId="urn:microsoft.com/office/officeart/2005/8/layout/vProcess5"/>
    <dgm:cxn modelId="{D95251B5-B2FD-4629-B7C2-64678AFFB39E}" srcId="{FB3EB808-FDB5-420D-A536-A198D7349E64}" destId="{8FC3E64A-929A-4E30-A56C-B3DD3193DBD7}" srcOrd="3" destOrd="0" parTransId="{81298408-088D-4B34-A2D9-6EE523FAF600}" sibTransId="{D6BF148A-5704-459E-A689-FC40E78DF021}"/>
    <dgm:cxn modelId="{E3DA78BA-BB02-425E-A0DF-D3BAD55F69A6}" type="presOf" srcId="{B8146405-722E-4254-8AF7-FE89AE71311C}" destId="{B1E2FEFC-4819-4970-AA0A-07C278BA7E5C}" srcOrd="1" destOrd="0" presId="urn:microsoft.com/office/officeart/2005/8/layout/vProcess5"/>
    <dgm:cxn modelId="{E6AFAD90-C15D-4525-B84A-02D635F2D378}" srcId="{FB3EB808-FDB5-420D-A536-A198D7349E64}" destId="{F3BF2C82-4142-4AED-A63E-3A61691C91A6}" srcOrd="2" destOrd="0" parTransId="{F1DCAA15-7858-4EC5-B772-A011A18A2D4E}" sibTransId="{A9D9B52F-4404-400A-A0EB-9BEE02113FB1}"/>
    <dgm:cxn modelId="{6037C4F5-C168-43B1-85C4-2B5304D23350}" type="presOf" srcId="{FB3EB808-FDB5-420D-A536-A198D7349E64}" destId="{B1C04C60-A1C2-4FBE-94B1-80EC9F6689DE}" srcOrd="0" destOrd="0" presId="urn:microsoft.com/office/officeart/2005/8/layout/vProcess5"/>
    <dgm:cxn modelId="{6097492F-DFA0-4EEB-9809-D2AA578E530E}" srcId="{FB3EB808-FDB5-420D-A536-A198D7349E64}" destId="{5C3F13FE-3F2B-41C5-809A-839A5806181A}" srcOrd="1" destOrd="0" parTransId="{10B9EFED-E3FB-43B6-9130-CC2447321FF7}" sibTransId="{481EE33D-7B9B-4D35-8587-69F4095B5561}"/>
    <dgm:cxn modelId="{47B8EF30-E6C8-4EC7-9428-26E320680B01}" type="presOf" srcId="{8FC3E64A-929A-4E30-A56C-B3DD3193DBD7}" destId="{3FD5C612-0EF8-4620-B386-E06AAF44B851}" srcOrd="0" destOrd="0" presId="urn:microsoft.com/office/officeart/2005/8/layout/vProcess5"/>
    <dgm:cxn modelId="{5D80E1CF-B5D8-4F56-BE54-4C290FFD20CC}" type="presOf" srcId="{A9D9B52F-4404-400A-A0EB-9BEE02113FB1}" destId="{DE43DA3C-D4E5-41EB-88C5-46AA21536D65}" srcOrd="0" destOrd="0" presId="urn:microsoft.com/office/officeart/2005/8/layout/vProcess5"/>
    <dgm:cxn modelId="{D917E983-311D-4555-88C9-75D7C1B05041}" type="presOf" srcId="{8FC3E64A-929A-4E30-A56C-B3DD3193DBD7}" destId="{A3C8506D-318A-4EC8-BCC7-E123759856AB}" srcOrd="1" destOrd="0" presId="urn:microsoft.com/office/officeart/2005/8/layout/vProcess5"/>
    <dgm:cxn modelId="{24634086-BC44-4168-9B5E-4B084EA28473}" type="presParOf" srcId="{B1C04C60-A1C2-4FBE-94B1-80EC9F6689DE}" destId="{5E13A8CA-1400-4A63-BF0C-B9AD72EE8887}" srcOrd="0" destOrd="0" presId="urn:microsoft.com/office/officeart/2005/8/layout/vProcess5"/>
    <dgm:cxn modelId="{BC7982CF-2C2D-4EEC-B9E9-B6616530D160}" type="presParOf" srcId="{B1C04C60-A1C2-4FBE-94B1-80EC9F6689DE}" destId="{54E020CF-C4FE-4B57-ADBF-07E9ED606674}" srcOrd="1" destOrd="0" presId="urn:microsoft.com/office/officeart/2005/8/layout/vProcess5"/>
    <dgm:cxn modelId="{99343DD3-01BB-4A2F-A62C-5F142C983215}" type="presParOf" srcId="{B1C04C60-A1C2-4FBE-94B1-80EC9F6689DE}" destId="{2F75028B-A289-4A55-AAEC-2E5AA07F343A}" srcOrd="2" destOrd="0" presId="urn:microsoft.com/office/officeart/2005/8/layout/vProcess5"/>
    <dgm:cxn modelId="{963410CF-459F-41A7-ADD2-9E189242A8BC}" type="presParOf" srcId="{B1C04C60-A1C2-4FBE-94B1-80EC9F6689DE}" destId="{1B5ACCD5-52A6-4305-8C66-F3FBF03E5AFB}" srcOrd="3" destOrd="0" presId="urn:microsoft.com/office/officeart/2005/8/layout/vProcess5"/>
    <dgm:cxn modelId="{7F9FCA33-99D8-4C26-9A95-255FC6B94D05}" type="presParOf" srcId="{B1C04C60-A1C2-4FBE-94B1-80EC9F6689DE}" destId="{3FD5C612-0EF8-4620-B386-E06AAF44B851}" srcOrd="4" destOrd="0" presId="urn:microsoft.com/office/officeart/2005/8/layout/vProcess5"/>
    <dgm:cxn modelId="{91E0E1D1-2C9E-4824-9437-B77B67405410}" type="presParOf" srcId="{B1C04C60-A1C2-4FBE-94B1-80EC9F6689DE}" destId="{A4876FF4-E33C-4406-B9D8-D8D38F98A075}" srcOrd="5" destOrd="0" presId="urn:microsoft.com/office/officeart/2005/8/layout/vProcess5"/>
    <dgm:cxn modelId="{44540A33-9031-42DE-857C-3056AAEECB78}" type="presParOf" srcId="{B1C04C60-A1C2-4FBE-94B1-80EC9F6689DE}" destId="{A9B22D1E-A7E3-40F7-9978-25E7B5F214B5}" srcOrd="6" destOrd="0" presId="urn:microsoft.com/office/officeart/2005/8/layout/vProcess5"/>
    <dgm:cxn modelId="{4DC29A22-95B1-4C41-B5A9-2579079D9E74}" type="presParOf" srcId="{B1C04C60-A1C2-4FBE-94B1-80EC9F6689DE}" destId="{DE43DA3C-D4E5-41EB-88C5-46AA21536D65}" srcOrd="7" destOrd="0" presId="urn:microsoft.com/office/officeart/2005/8/layout/vProcess5"/>
    <dgm:cxn modelId="{0745ECA2-48CA-49F6-B4AC-124D142CAE62}" type="presParOf" srcId="{B1C04C60-A1C2-4FBE-94B1-80EC9F6689DE}" destId="{B1E2FEFC-4819-4970-AA0A-07C278BA7E5C}" srcOrd="8" destOrd="0" presId="urn:microsoft.com/office/officeart/2005/8/layout/vProcess5"/>
    <dgm:cxn modelId="{11FD0D7E-B1A9-4782-A1F0-8AFAA4833FC0}" type="presParOf" srcId="{B1C04C60-A1C2-4FBE-94B1-80EC9F6689DE}" destId="{EF24FCB1-9762-4670-AFE3-556A0896F224}" srcOrd="9" destOrd="0" presId="urn:microsoft.com/office/officeart/2005/8/layout/vProcess5"/>
    <dgm:cxn modelId="{70E339C8-65D8-4A3D-BF46-AE8720039D14}" type="presParOf" srcId="{B1C04C60-A1C2-4FBE-94B1-80EC9F6689DE}" destId="{D44244F4-C243-47C9-B326-A0FE0FBC4B36}" srcOrd="10" destOrd="0" presId="urn:microsoft.com/office/officeart/2005/8/layout/vProcess5"/>
    <dgm:cxn modelId="{D47AD584-F2F8-4681-8DA2-2B02CC53C53A}" type="presParOf" srcId="{B1C04C60-A1C2-4FBE-94B1-80EC9F6689DE}" destId="{A3C8506D-318A-4EC8-BCC7-E123759856AB}"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020CF-C4FE-4B57-ADBF-07E9ED606674}">
      <dsp:nvSpPr>
        <dsp:cNvPr id="0" name=""/>
        <dsp:cNvSpPr/>
      </dsp:nvSpPr>
      <dsp:spPr>
        <a:xfrm>
          <a:off x="0" y="0"/>
          <a:ext cx="4876800" cy="8940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ro-RO" sz="1800" b="1" kern="1200" dirty="0" smtClean="0"/>
            <a:t>INPUT</a:t>
          </a:r>
        </a:p>
        <a:p>
          <a:pPr lvl="0" algn="l" defTabSz="800100">
            <a:lnSpc>
              <a:spcPct val="90000"/>
            </a:lnSpc>
            <a:spcBef>
              <a:spcPct val="0"/>
            </a:spcBef>
            <a:spcAft>
              <a:spcPct val="35000"/>
            </a:spcAft>
          </a:pPr>
          <a:r>
            <a:rPr lang="ro-RO" sz="1800" kern="1200" dirty="0" smtClean="0"/>
            <a:t>- nor de punct</a:t>
          </a:r>
          <a:r>
            <a:rPr lang="en-US" sz="1800" kern="1200" dirty="0" smtClean="0"/>
            <a:t>e/date LiDAR: .las/.</a:t>
          </a:r>
          <a:r>
            <a:rPr lang="en-US" sz="1800" kern="1200" dirty="0" err="1" smtClean="0"/>
            <a:t>laz</a:t>
          </a:r>
          <a:endParaRPr lang="ro-RO" sz="1800" kern="1200" dirty="0" smtClean="0"/>
        </a:p>
      </dsp:txBody>
      <dsp:txXfrm>
        <a:off x="26187" y="26187"/>
        <a:ext cx="3836467" cy="841706"/>
      </dsp:txXfrm>
    </dsp:sp>
    <dsp:sp modelId="{2F75028B-A289-4A55-AAEC-2E5AA07F343A}">
      <dsp:nvSpPr>
        <dsp:cNvPr id="0" name=""/>
        <dsp:cNvSpPr/>
      </dsp:nvSpPr>
      <dsp:spPr>
        <a:xfrm>
          <a:off x="408432" y="1056640"/>
          <a:ext cx="4876800" cy="8940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b="1" kern="1200" dirty="0" smtClean="0"/>
            <a:t>1. </a:t>
          </a:r>
          <a:r>
            <a:rPr lang="ro-RO" sz="1800" b="1" kern="1200" dirty="0" smtClean="0"/>
            <a:t>LAS</a:t>
          </a:r>
          <a:r>
            <a:rPr lang="en-US" sz="1800" b="1" kern="1200" dirty="0" smtClean="0"/>
            <a:t>S</a:t>
          </a:r>
          <a:r>
            <a:rPr lang="ro-RO" sz="1800" b="1" kern="1200" dirty="0" smtClean="0"/>
            <a:t>ORT</a:t>
          </a:r>
        </a:p>
        <a:p>
          <a:pPr lvl="0" algn="l" defTabSz="800100">
            <a:lnSpc>
              <a:spcPct val="90000"/>
            </a:lnSpc>
            <a:spcBef>
              <a:spcPct val="0"/>
            </a:spcBef>
            <a:spcAft>
              <a:spcPct val="35000"/>
            </a:spcAft>
          </a:pPr>
          <a:r>
            <a:rPr lang="ro-RO" sz="1800" kern="1200" dirty="0" smtClean="0"/>
            <a:t>- output: .las/.laz</a:t>
          </a:r>
          <a:endParaRPr lang="en-US" sz="1800" kern="1200" dirty="0"/>
        </a:p>
      </dsp:txBody>
      <dsp:txXfrm>
        <a:off x="434619" y="1082827"/>
        <a:ext cx="3834841" cy="841706"/>
      </dsp:txXfrm>
    </dsp:sp>
    <dsp:sp modelId="{1B5ACCD5-52A6-4305-8C66-F3FBF03E5AFB}">
      <dsp:nvSpPr>
        <dsp:cNvPr id="0" name=""/>
        <dsp:cNvSpPr/>
      </dsp:nvSpPr>
      <dsp:spPr>
        <a:xfrm>
          <a:off x="810768" y="2113280"/>
          <a:ext cx="4876800" cy="8940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b="1" kern="1200" dirty="0" smtClean="0"/>
            <a:t>2</a:t>
          </a:r>
          <a:r>
            <a:rPr lang="en-US" sz="1800" b="1" kern="1200" dirty="0" smtClean="0"/>
            <a:t>.</a:t>
          </a:r>
          <a:r>
            <a:rPr lang="ro-RO" sz="1800" b="1" kern="1200" dirty="0" smtClean="0"/>
            <a:t> LASGROUND</a:t>
          </a:r>
          <a:endParaRPr lang="ro-RO" sz="1800" b="1" kern="1200" dirty="0" smtClean="0"/>
        </a:p>
        <a:p>
          <a:pPr lvl="0" algn="l" defTabSz="800100">
            <a:lnSpc>
              <a:spcPct val="90000"/>
            </a:lnSpc>
            <a:spcBef>
              <a:spcPct val="0"/>
            </a:spcBef>
            <a:spcAft>
              <a:spcPct val="35000"/>
            </a:spcAft>
          </a:pPr>
          <a:r>
            <a:rPr lang="ro-RO" sz="1800" kern="1200" dirty="0" smtClean="0"/>
            <a:t>- output: .las/.laz</a:t>
          </a:r>
        </a:p>
      </dsp:txBody>
      <dsp:txXfrm>
        <a:off x="836955" y="2139467"/>
        <a:ext cx="3840937" cy="841706"/>
      </dsp:txXfrm>
    </dsp:sp>
    <dsp:sp modelId="{3FD5C612-0EF8-4620-B386-E06AAF44B851}">
      <dsp:nvSpPr>
        <dsp:cNvPr id="0" name=""/>
        <dsp:cNvSpPr/>
      </dsp:nvSpPr>
      <dsp:spPr>
        <a:xfrm>
          <a:off x="1219200" y="3169919"/>
          <a:ext cx="4876800" cy="8940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b="1" kern="1200" dirty="0" smtClean="0"/>
            <a:t>3. </a:t>
          </a:r>
          <a:r>
            <a:rPr lang="ro-RO" sz="1800" b="1" kern="1200" dirty="0" smtClean="0"/>
            <a:t>LAS2DEM</a:t>
          </a:r>
        </a:p>
        <a:p>
          <a:pPr lvl="0" algn="l" defTabSz="800100">
            <a:lnSpc>
              <a:spcPct val="90000"/>
            </a:lnSpc>
            <a:spcBef>
              <a:spcPct val="0"/>
            </a:spcBef>
            <a:spcAft>
              <a:spcPct val="35000"/>
            </a:spcAft>
          </a:pPr>
          <a:r>
            <a:rPr lang="ro-RO" sz="1800" kern="1200" dirty="0" smtClean="0"/>
            <a:t>-output: .tiff/alte formate</a:t>
          </a:r>
          <a:endParaRPr lang="en-US" sz="1800" kern="1200" dirty="0"/>
        </a:p>
      </dsp:txBody>
      <dsp:txXfrm>
        <a:off x="1245387" y="3196106"/>
        <a:ext cx="3834841" cy="841706"/>
      </dsp:txXfrm>
    </dsp:sp>
    <dsp:sp modelId="{A4876FF4-E33C-4406-B9D8-D8D38F98A075}">
      <dsp:nvSpPr>
        <dsp:cNvPr id="0" name=""/>
        <dsp:cNvSpPr/>
      </dsp:nvSpPr>
      <dsp:spPr>
        <a:xfrm>
          <a:off x="4295647" y="684783"/>
          <a:ext cx="581152" cy="581152"/>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endParaRPr lang="en-US" sz="2700" kern="1200"/>
        </a:p>
      </dsp:txBody>
      <dsp:txXfrm>
        <a:off x="4426406" y="684783"/>
        <a:ext cx="319634" cy="437317"/>
      </dsp:txXfrm>
    </dsp:sp>
    <dsp:sp modelId="{A9B22D1E-A7E3-40F7-9978-25E7B5F214B5}">
      <dsp:nvSpPr>
        <dsp:cNvPr id="0" name=""/>
        <dsp:cNvSpPr/>
      </dsp:nvSpPr>
      <dsp:spPr>
        <a:xfrm>
          <a:off x="4704080" y="1741423"/>
          <a:ext cx="581152" cy="581152"/>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endParaRPr lang="en-US" sz="2700" kern="1200"/>
        </a:p>
      </dsp:txBody>
      <dsp:txXfrm>
        <a:off x="4834839" y="1741423"/>
        <a:ext cx="319634" cy="437317"/>
      </dsp:txXfrm>
    </dsp:sp>
    <dsp:sp modelId="{DE43DA3C-D4E5-41EB-88C5-46AA21536D65}">
      <dsp:nvSpPr>
        <dsp:cNvPr id="0" name=""/>
        <dsp:cNvSpPr/>
      </dsp:nvSpPr>
      <dsp:spPr>
        <a:xfrm>
          <a:off x="5106415" y="2798064"/>
          <a:ext cx="581152" cy="581152"/>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endParaRPr lang="en-US" sz="2700" kern="1200"/>
        </a:p>
      </dsp:txBody>
      <dsp:txXfrm>
        <a:off x="5237174" y="2798064"/>
        <a:ext cx="319634" cy="43731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F94E7C4-328C-457B-8CA2-EE381C323794}" type="datetimeFigureOut">
              <a:rPr lang="en-US" smtClean="0"/>
              <a:pPr/>
              <a:t>4/14/2016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4377D70-F193-4353-836F-31B604DF4B77}" type="slidenum">
              <a:rPr lang="en-US" smtClean="0"/>
              <a:pPr/>
              <a:t>‹#›</a:t>
            </a:fld>
            <a:endParaRPr lang="en-US"/>
          </a:p>
        </p:txBody>
      </p:sp>
    </p:spTree>
    <p:extLst>
      <p:ext uri="{BB962C8B-B14F-4D97-AF65-F5344CB8AC3E}">
        <p14:creationId xmlns:p14="http://schemas.microsoft.com/office/powerpoint/2010/main" val="3808186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4377D70-F193-4353-836F-31B604DF4B77}"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sorts the points of a LAS file into z-order arranged cells of a square quad tree and saves them into LAS or LAZ format. This is useful to bucket together returns from different swaths or to merge first and last returns that were stored in separate files.</a:t>
            </a:r>
            <a:endParaRPr lang="en-US" dirty="0"/>
          </a:p>
        </p:txBody>
      </p:sp>
      <p:sp>
        <p:nvSpPr>
          <p:cNvPr id="4" name="Slide Number Placeholder 3"/>
          <p:cNvSpPr>
            <a:spLocks noGrp="1"/>
          </p:cNvSpPr>
          <p:nvPr>
            <p:ph type="sldNum" sz="quarter" idx="10"/>
          </p:nvPr>
        </p:nvSpPr>
        <p:spPr/>
        <p:txBody>
          <a:bodyPr/>
          <a:lstStyle/>
          <a:p>
            <a:fld id="{84377D70-F193-4353-836F-31B604DF4B77}" type="slidenum">
              <a:rPr lang="en-US" smtClean="0"/>
              <a:pPr/>
              <a:t>9</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is a tool for bare-earth extraction: it classifies the </a:t>
            </a:r>
            <a:r>
              <a:rPr lang="en-US" dirty="0" err="1" smtClean="0"/>
              <a:t>LiDAR</a:t>
            </a:r>
            <a:r>
              <a:rPr lang="en-US" dirty="0" smtClean="0"/>
              <a:t> points into ground points (class = 2) and non-ground points (class = 1). The tools works very well in natural environments such as mountains, forests, fields, hills, and even steep terrain but also gives excellent results in towns or cities.</a:t>
            </a:r>
            <a:endParaRPr lang="en-US" dirty="0"/>
          </a:p>
        </p:txBody>
      </p:sp>
      <p:sp>
        <p:nvSpPr>
          <p:cNvPr id="4" name="Slide Number Placeholder 3"/>
          <p:cNvSpPr>
            <a:spLocks noGrp="1"/>
          </p:cNvSpPr>
          <p:nvPr>
            <p:ph type="sldNum" sz="quarter" idx="10"/>
          </p:nvPr>
        </p:nvSpPr>
        <p:spPr/>
        <p:txBody>
          <a:bodyPr/>
          <a:lstStyle/>
          <a:p>
            <a:fld id="{84377D70-F193-4353-836F-31B604DF4B77}" type="slidenum">
              <a:rPr lang="en-US" smtClean="0"/>
              <a:pPr/>
              <a:t>10</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is a tool that triangulates LIDAR points from the LAS/LAZ format (or some ASCII format) into a temporary TIN and then </a:t>
            </a:r>
            <a:r>
              <a:rPr lang="en-US" dirty="0" err="1" smtClean="0"/>
              <a:t>rasters</a:t>
            </a:r>
            <a:r>
              <a:rPr lang="en-US" dirty="0" smtClean="0"/>
              <a:t> the TIN to create a DEM. The tool can either raster the ‘-elevation’, the ‘-slope’, the ‘-intensity’, the ‘-</a:t>
            </a:r>
            <a:r>
              <a:rPr lang="en-US" dirty="0" err="1" smtClean="0"/>
              <a:t>rgb</a:t>
            </a:r>
            <a:r>
              <a:rPr lang="en-US" dirty="0" smtClean="0"/>
              <a:t>’ values, or a ‘-</a:t>
            </a:r>
            <a:r>
              <a:rPr lang="en-US" dirty="0" err="1" smtClean="0"/>
              <a:t>hillshade</a:t>
            </a:r>
            <a:r>
              <a:rPr lang="en-US" dirty="0" smtClean="0"/>
              <a:t>’ or ‘-gray’ or ‘-false’ coloring. The output is either in BIL, ASC, IMG, FLT, XYZ, DTM, TIF, PNG or JPG format.</a:t>
            </a:r>
            <a:endParaRPr lang="en-US" dirty="0"/>
          </a:p>
        </p:txBody>
      </p:sp>
      <p:sp>
        <p:nvSpPr>
          <p:cNvPr id="4" name="Slide Number Placeholder 3"/>
          <p:cNvSpPr>
            <a:spLocks noGrp="1"/>
          </p:cNvSpPr>
          <p:nvPr>
            <p:ph type="sldNum" sz="quarter" idx="10"/>
          </p:nvPr>
        </p:nvSpPr>
        <p:spPr/>
        <p:txBody>
          <a:bodyPr/>
          <a:lstStyle/>
          <a:p>
            <a:fld id="{84377D70-F193-4353-836F-31B604DF4B77}"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u">
    <p:spTree>
      <p:nvGrpSpPr>
        <p:cNvPr id="1" name=""/>
        <p:cNvGrpSpPr/>
        <p:nvPr/>
      </p:nvGrpSpPr>
      <p:grpSpPr>
        <a:xfrm>
          <a:off x="0" y="0"/>
          <a:ext cx="0" cy="0"/>
          <a:chOff x="0" y="0"/>
          <a:chExt cx="0" cy="0"/>
        </a:xfrm>
      </p:grpSpPr>
      <p:pic>
        <p:nvPicPr>
          <p:cNvPr id="12" name="Picture 11" descr="prezentare-titlu-bkg.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676400"/>
            <a:ext cx="9144000" cy="5181600"/>
          </a:xfrm>
          <a:prstGeom prst="rect">
            <a:avLst/>
          </a:prstGeom>
        </p:spPr>
      </p:pic>
      <p:sp>
        <p:nvSpPr>
          <p:cNvPr id="2" name="Title 1"/>
          <p:cNvSpPr>
            <a:spLocks noGrp="1"/>
          </p:cNvSpPr>
          <p:nvPr>
            <p:ph type="ctrTitle"/>
          </p:nvPr>
        </p:nvSpPr>
        <p:spPr>
          <a:xfrm>
            <a:off x="719138" y="2520000"/>
            <a:ext cx="7705725" cy="1174545"/>
          </a:xfrm>
        </p:spPr>
        <p:txBody>
          <a:bodyPr lIns="0" tIns="0" rIns="0" bIns="0" anchor="t" anchorCtr="0">
            <a:normAutofit/>
          </a:bodyPr>
          <a:lstStyle>
            <a:lvl1pPr algn="l">
              <a:defRPr sz="4000" b="1">
                <a:solidFill>
                  <a:schemeClr val="bg1"/>
                </a:solidFill>
              </a:defRPr>
            </a:lvl1pPr>
          </a:lstStyle>
          <a:p>
            <a:r>
              <a:rPr lang="cs-CZ" dirty="0"/>
              <a:t>Click to edit Master title style</a:t>
            </a:r>
            <a:endParaRPr lang="en-US" dirty="0"/>
          </a:p>
        </p:txBody>
      </p:sp>
      <p:pic>
        <p:nvPicPr>
          <p:cNvPr id="10" name="Picture 9" descr="teamnet transformig technology logo rgb.wm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19138" y="687776"/>
            <a:ext cx="3081600" cy="281798"/>
          </a:xfrm>
          <a:prstGeom prst="rect">
            <a:avLst/>
          </a:prstGeom>
        </p:spPr>
      </p:pic>
    </p:spTree>
    <p:extLst>
      <p:ext uri="{BB962C8B-B14F-4D97-AF65-F5344CB8AC3E}">
        <p14:creationId xmlns:p14="http://schemas.microsoft.com/office/powerpoint/2010/main" val="1862066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apitol, secțiune">
    <p:spTree>
      <p:nvGrpSpPr>
        <p:cNvPr id="1" name=""/>
        <p:cNvGrpSpPr/>
        <p:nvPr/>
      </p:nvGrpSpPr>
      <p:grpSpPr>
        <a:xfrm>
          <a:off x="0" y="0"/>
          <a:ext cx="0" cy="0"/>
          <a:chOff x="0" y="0"/>
          <a:chExt cx="0" cy="0"/>
        </a:xfrm>
      </p:grpSpPr>
      <p:pic>
        <p:nvPicPr>
          <p:cNvPr id="6" name="Picture 5" descr="prezentare-capitol-bkg.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336145"/>
          </a:xfrm>
          <a:prstGeom prst="rect">
            <a:avLst/>
          </a:prstGeom>
        </p:spPr>
      </p:pic>
      <p:sp>
        <p:nvSpPr>
          <p:cNvPr id="2" name="Title 1"/>
          <p:cNvSpPr>
            <a:spLocks noGrp="1"/>
          </p:cNvSpPr>
          <p:nvPr>
            <p:ph type="title"/>
          </p:nvPr>
        </p:nvSpPr>
        <p:spPr>
          <a:xfrm>
            <a:off x="720725" y="2787650"/>
            <a:ext cx="7704138" cy="831850"/>
          </a:xfrm>
        </p:spPr>
        <p:txBody>
          <a:bodyPr lIns="0" tIns="0" rIns="0" bIns="0">
            <a:normAutofit/>
          </a:bodyPr>
          <a:lstStyle>
            <a:lvl1pPr algn="l">
              <a:defRPr sz="2400" b="1">
                <a:solidFill>
                  <a:srgbClr val="FFFFFF"/>
                </a:solidFill>
              </a:defRPr>
            </a:lvl1pPr>
          </a:lstStyle>
          <a:p>
            <a:r>
              <a:rPr lang="cs-CZ" dirty="0"/>
              <a:t>Click to edit Master title style</a:t>
            </a:r>
            <a:endParaRPr lang="en-US" dirty="0"/>
          </a:p>
        </p:txBody>
      </p:sp>
      <p:pic>
        <p:nvPicPr>
          <p:cNvPr id="8" name="Picture 7" descr="teamnet logo rgb.wm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725" y="6520295"/>
            <a:ext cx="1080000" cy="126868"/>
          </a:xfrm>
          <a:prstGeom prst="rect">
            <a:avLst/>
          </a:prstGeom>
        </p:spPr>
      </p:pic>
      <p:sp>
        <p:nvSpPr>
          <p:cNvPr id="16" name="Text Placeholder 2"/>
          <p:cNvSpPr>
            <a:spLocks noGrp="1"/>
          </p:cNvSpPr>
          <p:nvPr>
            <p:ph type="body" idx="1"/>
          </p:nvPr>
        </p:nvSpPr>
        <p:spPr>
          <a:xfrm>
            <a:off x="783139" y="835025"/>
            <a:ext cx="1413962" cy="1298575"/>
          </a:xfrm>
        </p:spPr>
        <p:txBody>
          <a:bodyPr lIns="0" tIns="0" rIns="0" bIns="0" anchor="ctr" anchorCtr="0">
            <a:noAutofit/>
          </a:bodyPr>
          <a:lstStyle>
            <a:lvl1pPr marL="0" indent="0" algn="ctr">
              <a:buNone/>
              <a:defRPr sz="7200" b="1">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dirty="0"/>
              <a:t>Click to edit Master text styles</a:t>
            </a:r>
          </a:p>
        </p:txBody>
      </p:sp>
    </p:spTree>
    <p:extLst>
      <p:ext uri="{BB962C8B-B14F-4D97-AF65-F5344CB8AC3E}">
        <p14:creationId xmlns:p14="http://schemas.microsoft.com/office/powerpoint/2010/main" val="600140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lide normal">
    <p:spTree>
      <p:nvGrpSpPr>
        <p:cNvPr id="1" name=""/>
        <p:cNvGrpSpPr/>
        <p:nvPr/>
      </p:nvGrpSpPr>
      <p:grpSpPr>
        <a:xfrm>
          <a:off x="0" y="0"/>
          <a:ext cx="0" cy="0"/>
          <a:chOff x="0" y="0"/>
          <a:chExt cx="0" cy="0"/>
        </a:xfrm>
      </p:grpSpPr>
      <p:pic>
        <p:nvPicPr>
          <p:cNvPr id="12" name="Picture 11" descr="prezentare-bkg-al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852755" y="766826"/>
            <a:ext cx="5639485" cy="593092"/>
          </a:xfrm>
          <a:solidFill>
            <a:schemeClr val="bg1"/>
          </a:solidFill>
        </p:spPr>
        <p:txBody>
          <a:bodyPr lIns="36000" tIns="0" rIns="0" bIns="0">
            <a:normAutofit/>
          </a:bodyPr>
          <a:lstStyle>
            <a:lvl1pPr algn="l">
              <a:defRPr sz="3000" b="1"/>
            </a:lvl1pPr>
          </a:lstStyle>
          <a:p>
            <a:r>
              <a:rPr lang="cs-CZ" dirty="0"/>
              <a:t>Click to edit Master title style</a:t>
            </a:r>
            <a:endParaRPr lang="en-US" dirty="0"/>
          </a:p>
        </p:txBody>
      </p:sp>
      <p:sp>
        <p:nvSpPr>
          <p:cNvPr id="3" name="Content Placeholder 2"/>
          <p:cNvSpPr>
            <a:spLocks noGrp="1"/>
          </p:cNvSpPr>
          <p:nvPr>
            <p:ph idx="1"/>
          </p:nvPr>
        </p:nvSpPr>
        <p:spPr>
          <a:xfrm>
            <a:off x="720724" y="1600200"/>
            <a:ext cx="7704139" cy="4690169"/>
          </a:xfrm>
        </p:spPr>
        <p:txBody>
          <a:bodyPr lIns="0" tIns="0" rIns="0" bIns="0" anchor="ctr" anchorCtr="0">
            <a:normAutofit/>
          </a:bodyPr>
          <a:lstStyle>
            <a:lvl1pPr marL="285750" indent="-285750" algn="just">
              <a:spcBef>
                <a:spcPts val="0"/>
              </a:spcBef>
              <a:buClr>
                <a:srgbClr val="E60000"/>
              </a:buClr>
              <a:buFont typeface="Arial" panose="020B0604020202020204" pitchFamily="34" charset="0"/>
              <a:buChar char="•"/>
              <a:defRPr sz="1800"/>
            </a:lvl1pPr>
            <a:lvl2pPr algn="just">
              <a:spcBef>
                <a:spcPts val="0"/>
              </a:spcBef>
              <a:buClr>
                <a:srgbClr val="E60000"/>
              </a:buClr>
              <a:defRPr sz="1600"/>
            </a:lvl2pPr>
            <a:lvl3pPr algn="just">
              <a:spcBef>
                <a:spcPts val="0"/>
              </a:spcBef>
              <a:defRPr sz="1600"/>
            </a:lvl3pPr>
            <a:lvl4pPr algn="just">
              <a:spcBef>
                <a:spcPts val="0"/>
              </a:spcBef>
              <a:buClr>
                <a:srgbClr val="E60000"/>
              </a:buClr>
              <a:defRPr sz="1600"/>
            </a:lvl4pPr>
            <a:lvl5pPr algn="just">
              <a:spcBef>
                <a:spcPts val="0"/>
              </a:spcBef>
              <a:defRPr sz="1600"/>
            </a:lvl5pPr>
          </a:lstStyle>
          <a:p>
            <a:pPr lvl="0"/>
            <a:r>
              <a:rPr lang="cs-CZ" dirty="0"/>
              <a:t>Click to edit Master text styles</a:t>
            </a:r>
          </a:p>
          <a:p>
            <a:pPr lvl="1"/>
            <a:r>
              <a:rPr lang="cs-CZ" dirty="0"/>
              <a:t>Second level</a:t>
            </a:r>
          </a:p>
          <a:p>
            <a:pPr lvl="2"/>
            <a:r>
              <a:rPr lang="cs-CZ" dirty="0"/>
              <a:t>Third level</a:t>
            </a:r>
          </a:p>
          <a:p>
            <a:pPr lvl="3"/>
            <a:r>
              <a:rPr lang="cs-CZ" dirty="0"/>
              <a:t>Fourth level</a:t>
            </a:r>
          </a:p>
          <a:p>
            <a:pPr lvl="4"/>
            <a:r>
              <a:rPr lang="cs-CZ" dirty="0"/>
              <a:t>Fifth level</a:t>
            </a:r>
            <a:endParaRPr lang="en-US" dirty="0"/>
          </a:p>
        </p:txBody>
      </p:sp>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724" y="6353177"/>
            <a:ext cx="1507651" cy="390522"/>
          </a:xfrm>
          <a:prstGeom prst="rect">
            <a:avLst/>
          </a:prstGeom>
        </p:spPr>
      </p:pic>
    </p:spTree>
    <p:extLst>
      <p:ext uri="{BB962C8B-B14F-4D97-AF65-F5344CB8AC3E}">
        <p14:creationId xmlns:p14="http://schemas.microsoft.com/office/powerpoint/2010/main" val="2570663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meniu">
    <p:spTree>
      <p:nvGrpSpPr>
        <p:cNvPr id="1" name=""/>
        <p:cNvGrpSpPr/>
        <p:nvPr/>
      </p:nvGrpSpPr>
      <p:grpSpPr>
        <a:xfrm>
          <a:off x="0" y="0"/>
          <a:ext cx="0" cy="0"/>
          <a:chOff x="0" y="0"/>
          <a:chExt cx="0" cy="0"/>
        </a:xfrm>
      </p:grpSpPr>
      <p:pic>
        <p:nvPicPr>
          <p:cNvPr id="13" name="Picture 12" descr="prezentare-bkg-domeniu.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3999" cy="6857999"/>
          </a:xfrm>
          <a:prstGeom prst="rect">
            <a:avLst/>
          </a:prstGeom>
        </p:spPr>
      </p:pic>
      <p:sp>
        <p:nvSpPr>
          <p:cNvPr id="9" name="Title 1"/>
          <p:cNvSpPr>
            <a:spLocks noGrp="1"/>
          </p:cNvSpPr>
          <p:nvPr>
            <p:ph type="title"/>
          </p:nvPr>
        </p:nvSpPr>
        <p:spPr>
          <a:xfrm>
            <a:off x="873303" y="766826"/>
            <a:ext cx="5771337" cy="593092"/>
          </a:xfrm>
          <a:solidFill>
            <a:schemeClr val="bg1"/>
          </a:solidFill>
        </p:spPr>
        <p:txBody>
          <a:bodyPr lIns="36000" tIns="0" rIns="0" bIns="0">
            <a:noAutofit/>
          </a:bodyPr>
          <a:lstStyle>
            <a:lvl1pPr algn="l">
              <a:defRPr sz="3000" b="1"/>
            </a:lvl1pPr>
          </a:lstStyle>
          <a:p>
            <a:r>
              <a:rPr lang="cs-CZ" dirty="0"/>
              <a:t>Click to edit Master title style</a:t>
            </a:r>
            <a:endParaRPr lang="en-US" dirty="0"/>
          </a:p>
        </p:txBody>
      </p:sp>
      <p:sp>
        <p:nvSpPr>
          <p:cNvPr id="10" name="Text Placeholder 3"/>
          <p:cNvSpPr>
            <a:spLocks noGrp="1"/>
          </p:cNvSpPr>
          <p:nvPr>
            <p:ph type="body" sz="half" idx="2"/>
          </p:nvPr>
        </p:nvSpPr>
        <p:spPr>
          <a:xfrm>
            <a:off x="5472863" y="1701801"/>
            <a:ext cx="2952000" cy="3930650"/>
          </a:xfrm>
        </p:spPr>
        <p:txBody>
          <a:bodyPr lIns="0" tIns="0" rIns="0" bIns="0" anchor="ctr" anchorCtr="0">
            <a:normAutofit/>
          </a:bodyPr>
          <a:lstStyle>
            <a:lvl1pPr marL="0" indent="0" algn="just">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dirty="0"/>
              <a:t>Click to edit Master text styles</a:t>
            </a:r>
          </a:p>
        </p:txBody>
      </p:sp>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724" y="6353177"/>
            <a:ext cx="1507651" cy="390522"/>
          </a:xfrm>
          <a:prstGeom prst="rect">
            <a:avLst/>
          </a:prstGeom>
        </p:spPr>
      </p:pic>
    </p:spTree>
    <p:extLst>
      <p:ext uri="{BB962C8B-B14F-4D97-AF65-F5344CB8AC3E}">
        <p14:creationId xmlns:p14="http://schemas.microsoft.com/office/powerpoint/2010/main" val="150044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oza verticala">
    <p:spTree>
      <p:nvGrpSpPr>
        <p:cNvPr id="1" name=""/>
        <p:cNvGrpSpPr/>
        <p:nvPr/>
      </p:nvGrpSpPr>
      <p:grpSpPr>
        <a:xfrm>
          <a:off x="0" y="0"/>
          <a:ext cx="0" cy="0"/>
          <a:chOff x="0" y="0"/>
          <a:chExt cx="0" cy="0"/>
        </a:xfrm>
      </p:grpSpPr>
      <p:pic>
        <p:nvPicPr>
          <p:cNvPr id="11" name="Picture 10" descr="prezentare-bkg-rosu2.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Content Placeholder 3"/>
          <p:cNvSpPr>
            <a:spLocks noGrp="1"/>
          </p:cNvSpPr>
          <p:nvPr>
            <p:ph sz="half" idx="2"/>
          </p:nvPr>
        </p:nvSpPr>
        <p:spPr>
          <a:xfrm>
            <a:off x="4552905" y="1419826"/>
            <a:ext cx="4591095" cy="5026304"/>
          </a:xfrm>
        </p:spPr>
        <p:txBody>
          <a:bodyPr>
            <a:normAutofit/>
          </a:bodyPr>
          <a:lstStyle>
            <a:lvl1pPr marL="457200" indent="-457200">
              <a:buFont typeface="Arial" panose="020B0604020202020204" pitchFamily="34" charset="0"/>
              <a:buChar cha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cs-CZ" dirty="0"/>
              <a:t>Click to edit Master text styles</a:t>
            </a:r>
          </a:p>
          <a:p>
            <a:pPr lvl="1"/>
            <a:r>
              <a:rPr lang="cs-CZ" dirty="0"/>
              <a:t>Second level</a:t>
            </a:r>
          </a:p>
          <a:p>
            <a:pPr lvl="2"/>
            <a:r>
              <a:rPr lang="cs-CZ" dirty="0"/>
              <a:t>Third level</a:t>
            </a:r>
          </a:p>
          <a:p>
            <a:pPr lvl="3"/>
            <a:r>
              <a:rPr lang="cs-CZ" dirty="0"/>
              <a:t>Fourth level</a:t>
            </a:r>
          </a:p>
          <a:p>
            <a:pPr lvl="4"/>
            <a:r>
              <a:rPr lang="cs-CZ" dirty="0"/>
              <a:t>Fifth level</a:t>
            </a:r>
            <a:endParaRPr lang="en-US" dirty="0"/>
          </a:p>
        </p:txBody>
      </p:sp>
      <p:sp>
        <p:nvSpPr>
          <p:cNvPr id="14" name="Text Placeholder 13"/>
          <p:cNvSpPr>
            <a:spLocks noGrp="1"/>
          </p:cNvSpPr>
          <p:nvPr>
            <p:ph type="body" sz="quarter" idx="10"/>
          </p:nvPr>
        </p:nvSpPr>
        <p:spPr>
          <a:xfrm>
            <a:off x="720725" y="1419826"/>
            <a:ext cx="3712366" cy="3471758"/>
          </a:xfrm>
        </p:spPr>
        <p:txBody>
          <a:bodyPr lIns="0" tIns="0" rIns="0" bIns="0" anchor="ctr" anchorCtr="0"/>
          <a:lstStyle>
            <a:lvl1pPr marL="0" indent="0" algn="l">
              <a:spcAft>
                <a:spcPts val="1200"/>
              </a:spcAft>
              <a:buNone/>
              <a:defRPr sz="3000">
                <a:solidFill>
                  <a:schemeClr val="bg1"/>
                </a:solidFill>
              </a:defRPr>
            </a:lvl1pPr>
            <a:lvl2pPr marL="90488" indent="-90488" algn="l">
              <a:buFont typeface="Arial"/>
              <a:buChar char="•"/>
              <a:defRPr sz="1600">
                <a:solidFill>
                  <a:schemeClr val="bg1"/>
                </a:solidFill>
              </a:defRPr>
            </a:lvl2pPr>
            <a:lvl3pPr marL="358775" indent="-179388" algn="l">
              <a:defRPr sz="1200">
                <a:solidFill>
                  <a:schemeClr val="bg1"/>
                </a:solidFill>
              </a:defRPr>
            </a:lvl3pPr>
            <a:lvl4pPr marL="358775" indent="-179388" algn="l">
              <a:defRPr sz="1200">
                <a:solidFill>
                  <a:schemeClr val="bg1"/>
                </a:solidFill>
              </a:defRPr>
            </a:lvl4pPr>
            <a:lvl5pPr marL="358775" indent="-179388" algn="l">
              <a:defRPr sz="1200">
                <a:solidFill>
                  <a:schemeClr val="bg1"/>
                </a:solidFill>
              </a:defRPr>
            </a:lvl5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3625259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ouă coloane v1">
    <p:spTree>
      <p:nvGrpSpPr>
        <p:cNvPr id="1" name=""/>
        <p:cNvGrpSpPr/>
        <p:nvPr/>
      </p:nvGrpSpPr>
      <p:grpSpPr>
        <a:xfrm>
          <a:off x="0" y="0"/>
          <a:ext cx="0" cy="0"/>
          <a:chOff x="0" y="0"/>
          <a:chExt cx="0" cy="0"/>
        </a:xfrm>
      </p:grpSpPr>
      <p:pic>
        <p:nvPicPr>
          <p:cNvPr id="10" name="Picture 9" descr="prezentare-bkg-al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720725" y="5643360"/>
            <a:ext cx="3776662" cy="449516"/>
          </a:xfrm>
        </p:spPr>
        <p:txBody>
          <a:bodyPr lIns="0" tIns="0" rIns="0" bIns="0" anchor="t" anchorCtr="0">
            <a:normAutofit/>
          </a:bodyPr>
          <a:lstStyle>
            <a:lvl1pPr marL="0" indent="0">
              <a:buNone/>
              <a:defRPr sz="1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Click to edit Master text styles</a:t>
            </a:r>
          </a:p>
        </p:txBody>
      </p:sp>
      <p:sp>
        <p:nvSpPr>
          <p:cNvPr id="4" name="Content Placeholder 3"/>
          <p:cNvSpPr>
            <a:spLocks noGrp="1"/>
          </p:cNvSpPr>
          <p:nvPr>
            <p:ph sz="half" idx="2"/>
          </p:nvPr>
        </p:nvSpPr>
        <p:spPr>
          <a:xfrm>
            <a:off x="720724" y="1773371"/>
            <a:ext cx="3776663" cy="3810080"/>
          </a:xfrm>
        </p:spPr>
        <p:txBody>
          <a:bodyPr lIns="0" tIns="0" rIns="0" bIns="0" anchor="ctr" anchorCtr="0">
            <a:normAutofit/>
          </a:bodyPr>
          <a:lstStyle>
            <a:lvl1pPr>
              <a:defRPr sz="16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a:t>Click to edit Master text styles</a:t>
            </a:r>
          </a:p>
        </p:txBody>
      </p:sp>
      <p:sp>
        <p:nvSpPr>
          <p:cNvPr id="6" name="Content Placeholder 5"/>
          <p:cNvSpPr>
            <a:spLocks noGrp="1"/>
          </p:cNvSpPr>
          <p:nvPr>
            <p:ph sz="quarter" idx="4"/>
          </p:nvPr>
        </p:nvSpPr>
        <p:spPr>
          <a:xfrm>
            <a:off x="4645026" y="1773371"/>
            <a:ext cx="3779838" cy="3810080"/>
          </a:xfrm>
        </p:spPr>
        <p:txBody>
          <a:bodyPr lIns="0" tIns="0" rIns="0" bIns="0" anchor="ctr" anchorCtr="0">
            <a:normAutofit/>
          </a:bodyPr>
          <a:lstStyle>
            <a:lvl1pPr>
              <a:defRPr sz="16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a:t>Click to edit Master text styles</a:t>
            </a:r>
          </a:p>
        </p:txBody>
      </p:sp>
      <p:sp>
        <p:nvSpPr>
          <p:cNvPr id="12" name="Title 1"/>
          <p:cNvSpPr>
            <a:spLocks noGrp="1"/>
          </p:cNvSpPr>
          <p:nvPr>
            <p:ph type="title"/>
          </p:nvPr>
        </p:nvSpPr>
        <p:spPr>
          <a:xfrm>
            <a:off x="852755" y="766826"/>
            <a:ext cx="5548045" cy="593092"/>
          </a:xfrm>
          <a:solidFill>
            <a:schemeClr val="bg1"/>
          </a:solidFill>
        </p:spPr>
        <p:txBody>
          <a:bodyPr lIns="36000" tIns="0" rIns="0" bIns="0">
            <a:normAutofit/>
          </a:bodyPr>
          <a:lstStyle>
            <a:lvl1pPr algn="l">
              <a:defRPr sz="3000" b="1"/>
            </a:lvl1pPr>
          </a:lstStyle>
          <a:p>
            <a:r>
              <a:rPr lang="cs-CZ" dirty="0"/>
              <a:t>Click to edit Master title style</a:t>
            </a:r>
            <a:endParaRPr lang="en-US" dirty="0"/>
          </a:p>
        </p:txBody>
      </p:sp>
      <p:sp>
        <p:nvSpPr>
          <p:cNvPr id="13" name="Text Placeholder 2"/>
          <p:cNvSpPr>
            <a:spLocks noGrp="1"/>
          </p:cNvSpPr>
          <p:nvPr>
            <p:ph type="body" idx="10"/>
          </p:nvPr>
        </p:nvSpPr>
        <p:spPr>
          <a:xfrm>
            <a:off x="4648202" y="5643360"/>
            <a:ext cx="3776662" cy="449516"/>
          </a:xfrm>
        </p:spPr>
        <p:txBody>
          <a:bodyPr lIns="0" tIns="0" rIns="0" bIns="0" anchor="t" anchorCtr="0">
            <a:normAutofit/>
          </a:bodyPr>
          <a:lstStyle>
            <a:lvl1pPr marL="0" indent="0">
              <a:buNone/>
              <a:defRPr sz="1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Click to edit Master text styles</a:t>
            </a:r>
          </a:p>
        </p:txBody>
      </p:sp>
      <p:pic>
        <p:nvPicPr>
          <p:cNvPr id="14" name="Picture 1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724" y="6353177"/>
            <a:ext cx="1507651" cy="390522"/>
          </a:xfrm>
          <a:prstGeom prst="rect">
            <a:avLst/>
          </a:prstGeom>
        </p:spPr>
      </p:pic>
    </p:spTree>
    <p:extLst>
      <p:ext uri="{BB962C8B-B14F-4D97-AF65-F5344CB8AC3E}">
        <p14:creationId xmlns:p14="http://schemas.microsoft.com/office/powerpoint/2010/main" val="2876717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ouă coloane v2">
    <p:spTree>
      <p:nvGrpSpPr>
        <p:cNvPr id="1" name=""/>
        <p:cNvGrpSpPr/>
        <p:nvPr/>
      </p:nvGrpSpPr>
      <p:grpSpPr>
        <a:xfrm>
          <a:off x="0" y="0"/>
          <a:ext cx="0" cy="0"/>
          <a:chOff x="0" y="0"/>
          <a:chExt cx="0" cy="0"/>
        </a:xfrm>
      </p:grpSpPr>
      <p:pic>
        <p:nvPicPr>
          <p:cNvPr id="10" name="Picture 9" descr="prezentare-bkg-al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Title 1"/>
          <p:cNvSpPr>
            <a:spLocks noGrp="1"/>
          </p:cNvSpPr>
          <p:nvPr>
            <p:ph type="title"/>
          </p:nvPr>
        </p:nvSpPr>
        <p:spPr>
          <a:xfrm>
            <a:off x="883578" y="766826"/>
            <a:ext cx="5784350" cy="593092"/>
          </a:xfrm>
          <a:solidFill>
            <a:schemeClr val="bg1"/>
          </a:solidFill>
        </p:spPr>
        <p:txBody>
          <a:bodyPr lIns="36000" tIns="0" rIns="0" bIns="0">
            <a:normAutofit/>
          </a:bodyPr>
          <a:lstStyle>
            <a:lvl1pPr algn="l">
              <a:defRPr sz="3000" b="1"/>
            </a:lvl1pPr>
          </a:lstStyle>
          <a:p>
            <a:r>
              <a:rPr lang="cs-CZ" dirty="0"/>
              <a:t>Click to edit Master title style</a:t>
            </a:r>
            <a:endParaRPr lang="en-US" dirty="0"/>
          </a:p>
        </p:txBody>
      </p:sp>
      <p:sp>
        <p:nvSpPr>
          <p:cNvPr id="9" name="Content Placeholder 3"/>
          <p:cNvSpPr>
            <a:spLocks noGrp="1"/>
          </p:cNvSpPr>
          <p:nvPr>
            <p:ph sz="half" idx="2"/>
          </p:nvPr>
        </p:nvSpPr>
        <p:spPr>
          <a:xfrm>
            <a:off x="720724" y="1773371"/>
            <a:ext cx="3776663" cy="4499026"/>
          </a:xfrm>
        </p:spPr>
        <p:txBody>
          <a:bodyPr lIns="0" tIns="0" rIns="0" bIns="0" anchor="ctr" anchorCtr="0">
            <a:normAutofit/>
          </a:bodyPr>
          <a:lstStyle>
            <a:lvl1pPr>
              <a:defRPr sz="16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a:t>Click to edit Master text styles</a:t>
            </a:r>
          </a:p>
        </p:txBody>
      </p:sp>
      <p:sp>
        <p:nvSpPr>
          <p:cNvPr id="14" name="Content Placeholder 5"/>
          <p:cNvSpPr>
            <a:spLocks noGrp="1"/>
          </p:cNvSpPr>
          <p:nvPr>
            <p:ph sz="quarter" idx="4"/>
          </p:nvPr>
        </p:nvSpPr>
        <p:spPr>
          <a:xfrm>
            <a:off x="4645026" y="1773370"/>
            <a:ext cx="3779838" cy="4499027"/>
          </a:xfrm>
        </p:spPr>
        <p:txBody>
          <a:bodyPr lIns="0" tIns="0" rIns="0" bIns="0" anchor="ctr" anchorCtr="0">
            <a:normAutofit/>
          </a:bodyPr>
          <a:lstStyle>
            <a:lvl1pPr>
              <a:defRPr sz="16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a:t>Click to edit Master text styles</a:t>
            </a:r>
          </a:p>
        </p:txBody>
      </p:sp>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724" y="6353177"/>
            <a:ext cx="1507651" cy="390522"/>
          </a:xfrm>
          <a:prstGeom prst="rect">
            <a:avLst/>
          </a:prstGeom>
        </p:spPr>
      </p:pic>
    </p:spTree>
    <p:extLst>
      <p:ext uri="{BB962C8B-B14F-4D97-AF65-F5344CB8AC3E}">
        <p14:creationId xmlns:p14="http://schemas.microsoft.com/office/powerpoint/2010/main" val="2258782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2910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12" name="Picture 11" descr="prezentare-titlu-bkg.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676400"/>
            <a:ext cx="9144000" cy="5181600"/>
          </a:xfrm>
          <a:prstGeom prst="rect">
            <a:avLst/>
          </a:prstGeom>
        </p:spPr>
      </p:pic>
      <p:sp>
        <p:nvSpPr>
          <p:cNvPr id="2" name="Title 1"/>
          <p:cNvSpPr>
            <a:spLocks noGrp="1"/>
          </p:cNvSpPr>
          <p:nvPr>
            <p:ph type="ctrTitle"/>
          </p:nvPr>
        </p:nvSpPr>
        <p:spPr>
          <a:xfrm>
            <a:off x="719138" y="2520000"/>
            <a:ext cx="7705725" cy="1174545"/>
          </a:xfrm>
        </p:spPr>
        <p:txBody>
          <a:bodyPr lIns="0" tIns="0" rIns="0" bIns="0" anchor="t" anchorCtr="0">
            <a:normAutofit/>
          </a:bodyPr>
          <a:lstStyle>
            <a:lvl1pPr algn="l">
              <a:defRPr sz="4000" b="1">
                <a:solidFill>
                  <a:schemeClr val="bg1"/>
                </a:solidFill>
              </a:defRPr>
            </a:lvl1pPr>
          </a:lstStyle>
          <a:p>
            <a:r>
              <a:rPr lang="cs-CZ" dirty="0"/>
              <a:t>Click to edit Master title style</a:t>
            </a:r>
            <a:endParaRPr lang="en-US" dirty="0"/>
          </a:p>
        </p:txBody>
      </p:sp>
      <p:pic>
        <p:nvPicPr>
          <p:cNvPr id="10" name="Picture 9" descr="teamnet transformig technology logo rgb.wmf"/>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19138" y="687776"/>
            <a:ext cx="3081600" cy="281798"/>
          </a:xfrm>
          <a:prstGeom prst="rect">
            <a:avLst/>
          </a:prstGeom>
        </p:spPr>
      </p:pic>
    </p:spTree>
    <p:extLst>
      <p:ext uri="{BB962C8B-B14F-4D97-AF65-F5344CB8AC3E}">
        <p14:creationId xmlns:p14="http://schemas.microsoft.com/office/powerpoint/2010/main" val="2887443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a:t>Click to edit Master text styles</a:t>
            </a:r>
          </a:p>
          <a:p>
            <a:pPr lvl="1"/>
            <a:r>
              <a:rPr lang="cs-CZ"/>
              <a:t>Second level</a:t>
            </a:r>
          </a:p>
          <a:p>
            <a:pPr lvl="2"/>
            <a:r>
              <a:rPr lang="cs-CZ"/>
              <a:t>Third level</a:t>
            </a:r>
          </a:p>
          <a:p>
            <a:pPr lvl="3"/>
            <a:r>
              <a:rPr lang="cs-CZ"/>
              <a:t>Fourth level</a:t>
            </a:r>
          </a:p>
          <a:p>
            <a:pPr lvl="4"/>
            <a:r>
              <a:rPr lang="cs-CZ"/>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a:cs typeface="Arial"/>
              </a:defRPr>
            </a:lvl1pPr>
          </a:lstStyle>
          <a:p>
            <a:fld id="{0DDD1723-F08C-BC4A-A158-087EDAF93B47}" type="datetimeFigureOut">
              <a:rPr lang="en-US"/>
              <a:pPr/>
              <a:t>4/14/2016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a:cs typeface="Aria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a:cs typeface="Arial"/>
              </a:defRPr>
            </a:lvl1pPr>
          </a:lstStyle>
          <a:p>
            <a:fld id="{0CA058A1-CBA4-D04F-93B6-1CEDCCC56854}" type="slidenum">
              <a:rPr lang="en-US"/>
              <a:pPr/>
              <a:t>‹#›</a:t>
            </a:fld>
            <a:endParaRPr lang="en-US"/>
          </a:p>
        </p:txBody>
      </p:sp>
    </p:spTree>
    <p:extLst>
      <p:ext uri="{BB962C8B-B14F-4D97-AF65-F5344CB8AC3E}">
        <p14:creationId xmlns:p14="http://schemas.microsoft.com/office/powerpoint/2010/main" val="3068172585"/>
      </p:ext>
    </p:extLst>
  </p:cSld>
  <p:clrMap bg1="lt1" tx1="dk1" bg2="lt2" tx2="dk2" accent1="accent1" accent2="accent2" accent3="accent3" accent4="accent4" accent5="accent5" accent6="accent6" hlink="hlink" folHlink="folHlink"/>
  <p:sldLayoutIdLst>
    <p:sldLayoutId id="2147483649" r:id="rId1"/>
    <p:sldLayoutId id="2147483654" r:id="rId2"/>
    <p:sldLayoutId id="2147483650" r:id="rId3"/>
    <p:sldLayoutId id="2147483651" r:id="rId4"/>
    <p:sldLayoutId id="2147483652" r:id="rId5"/>
    <p:sldLayoutId id="2147483653" r:id="rId6"/>
    <p:sldLayoutId id="2147483656" r:id="rId7"/>
    <p:sldLayoutId id="2147483655" r:id="rId8"/>
    <p:sldLayoutId id="2147483657" r:id="rId9"/>
  </p:sldLayoutIdLst>
  <p:txStyles>
    <p:titleStyle>
      <a:lvl1pPr algn="ctr" defTabSz="457200" rtl="0" eaLnBrk="1" latinLnBrk="0" hangingPunct="1">
        <a:spcBef>
          <a:spcPct val="0"/>
        </a:spcBef>
        <a:buNone/>
        <a:defRPr sz="4400" kern="1200">
          <a:solidFill>
            <a:srgbClr val="565A5C"/>
          </a:solidFill>
          <a:latin typeface="Arial"/>
          <a:ea typeface="+mj-ea"/>
          <a:cs typeface="Arial"/>
        </a:defRPr>
      </a:lvl1pPr>
    </p:titleStyle>
    <p:bodyStyle>
      <a:lvl1pPr marL="0" indent="0" algn="l" defTabSz="457200" rtl="0" eaLnBrk="1" latinLnBrk="0" hangingPunct="1">
        <a:spcBef>
          <a:spcPct val="20000"/>
        </a:spcBef>
        <a:buFont typeface="Arial"/>
        <a:buNone/>
        <a:defRPr sz="3200" kern="1200">
          <a:solidFill>
            <a:srgbClr val="565A5C"/>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rgbClr val="565A5C"/>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rgbClr val="565A5C"/>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rgbClr val="565A5C"/>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rgbClr val="565A5C"/>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rapidlasso.com/lastools/" TargetMode="External"/><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4.xml"/><Relationship Id="rId5" Type="http://schemas.openxmlformats.org/officeDocument/2006/relationships/image" Target="../media/image13.jpe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rapidlasso.com/2014/06/13/dtm-from-dense-matching-points/" TargetMode="External"/><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err="1" smtClean="0"/>
              <a:t>LAStools</a:t>
            </a:r>
            <a:r>
              <a:rPr lang="en-US" dirty="0" smtClean="0"/>
              <a:t> – de la DSM la DTM</a:t>
            </a:r>
            <a:endParaRPr lang="en-US" dirty="0"/>
          </a:p>
        </p:txBody>
      </p:sp>
      <p:sp>
        <p:nvSpPr>
          <p:cNvPr id="7" name="TextBox 6"/>
          <p:cNvSpPr txBox="1"/>
          <p:nvPr/>
        </p:nvSpPr>
        <p:spPr>
          <a:xfrm>
            <a:off x="0" y="6273224"/>
            <a:ext cx="9142413" cy="553998"/>
          </a:xfrm>
          <a:prstGeom prst="rect">
            <a:avLst/>
          </a:prstGeom>
          <a:noFill/>
        </p:spPr>
        <p:txBody>
          <a:bodyPr wrap="square" lIns="0" tIns="0" rIns="0" bIns="0" rtlCol="0" anchor="ctr" anchorCtr="0">
            <a:spAutoFit/>
          </a:bodyPr>
          <a:lstStyle/>
          <a:p>
            <a:pPr algn="ctr"/>
            <a:r>
              <a:rPr lang="ro-RO" sz="1400" dirty="0" smtClean="0">
                <a:solidFill>
                  <a:schemeClr val="bg1"/>
                </a:solidFill>
              </a:rPr>
              <a:t>Seminar "Soluții libere open source pentru prelucrarea și reprezentarea datelor geospațiale"</a:t>
            </a:r>
            <a:endParaRPr lang="en-US" sz="1400" dirty="0" smtClean="0">
              <a:solidFill>
                <a:schemeClr val="bg1"/>
              </a:solidFill>
            </a:endParaRPr>
          </a:p>
          <a:p>
            <a:pPr algn="ctr"/>
            <a:r>
              <a:rPr lang="ro-RO" sz="1400" dirty="0" smtClean="0">
                <a:solidFill>
                  <a:schemeClr val="bg1"/>
                </a:solidFill>
              </a:rPr>
              <a:t>15-16 aprilie 2016 - Cluj-Napoca</a:t>
            </a:r>
          </a:p>
          <a:p>
            <a:endParaRPr lang="en-US" sz="800" dirty="0">
              <a:solidFill>
                <a:srgbClr val="FFFFFF"/>
              </a:solidFill>
              <a:latin typeface="Arial"/>
              <a:cs typeface="Arial"/>
            </a:endParaRPr>
          </a:p>
        </p:txBody>
      </p:sp>
      <p:sp>
        <p:nvSpPr>
          <p:cNvPr id="4" name="TextBox 3"/>
          <p:cNvSpPr txBox="1"/>
          <p:nvPr/>
        </p:nvSpPr>
        <p:spPr>
          <a:xfrm>
            <a:off x="5133023" y="4542384"/>
            <a:ext cx="3798277" cy="1200329"/>
          </a:xfrm>
          <a:prstGeom prst="rect">
            <a:avLst/>
          </a:prstGeom>
          <a:noFill/>
        </p:spPr>
        <p:txBody>
          <a:bodyPr wrap="square" rtlCol="0">
            <a:spAutoFit/>
          </a:bodyPr>
          <a:lstStyle/>
          <a:p>
            <a:pPr algn="ctr">
              <a:lnSpc>
                <a:spcPct val="150000"/>
              </a:lnSpc>
            </a:pPr>
            <a:r>
              <a:rPr lang="en-US" sz="1600" dirty="0" smtClean="0">
                <a:solidFill>
                  <a:schemeClr val="bg1"/>
                </a:solidFill>
              </a:rPr>
              <a:t>Corina-Maria </a:t>
            </a:r>
            <a:r>
              <a:rPr lang="en-US" sz="1600" dirty="0" err="1" smtClean="0">
                <a:solidFill>
                  <a:schemeClr val="bg1"/>
                </a:solidFill>
              </a:rPr>
              <a:t>Ristea</a:t>
            </a:r>
            <a:endParaRPr lang="ro-RO" sz="1600" dirty="0" smtClean="0">
              <a:solidFill>
                <a:schemeClr val="bg1"/>
              </a:solidFill>
            </a:endParaRPr>
          </a:p>
          <a:p>
            <a:pPr algn="ctr">
              <a:lnSpc>
                <a:spcPct val="150000"/>
              </a:lnSpc>
            </a:pPr>
            <a:r>
              <a:rPr lang="en-US" sz="1600" dirty="0" smtClean="0">
                <a:solidFill>
                  <a:schemeClr val="bg1"/>
                </a:solidFill>
              </a:rPr>
              <a:t>Cristina </a:t>
            </a:r>
            <a:r>
              <a:rPr lang="en-US" sz="1600" dirty="0" err="1" smtClean="0">
                <a:solidFill>
                  <a:schemeClr val="bg1"/>
                </a:solidFill>
              </a:rPr>
              <a:t>Andra</a:t>
            </a:r>
            <a:r>
              <a:rPr lang="en-US" sz="1600" dirty="0" smtClean="0">
                <a:solidFill>
                  <a:schemeClr val="bg1"/>
                </a:solidFill>
              </a:rPr>
              <a:t> </a:t>
            </a:r>
            <a:r>
              <a:rPr lang="en-US" sz="1600" dirty="0" err="1" smtClean="0">
                <a:solidFill>
                  <a:schemeClr val="bg1"/>
                </a:solidFill>
              </a:rPr>
              <a:t>Vr</a:t>
            </a:r>
            <a:r>
              <a:rPr lang="ro-RO" sz="1600" dirty="0" smtClean="0">
                <a:solidFill>
                  <a:schemeClr val="bg1"/>
                </a:solidFill>
              </a:rPr>
              <a:t>înceanu</a:t>
            </a:r>
          </a:p>
          <a:p>
            <a:pPr algn="ctr">
              <a:lnSpc>
                <a:spcPct val="150000"/>
              </a:lnSpc>
            </a:pPr>
            <a:r>
              <a:rPr lang="ro-RO" sz="1600" dirty="0" smtClean="0">
                <a:solidFill>
                  <a:schemeClr val="bg1"/>
                </a:solidFill>
              </a:rPr>
              <a:t>Ștefania-Alexandra Oancea</a:t>
            </a:r>
            <a:endParaRPr lang="en-US" sz="1600" dirty="0">
              <a:solidFill>
                <a:schemeClr val="bg1"/>
              </a:solidFill>
            </a:endParaRPr>
          </a:p>
        </p:txBody>
      </p:sp>
    </p:spTree>
    <p:extLst>
      <p:ext uri="{BB962C8B-B14F-4D97-AF65-F5344CB8AC3E}">
        <p14:creationId xmlns:p14="http://schemas.microsoft.com/office/powerpoint/2010/main" val="19082413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060348" y="766800"/>
            <a:ext cx="1654717" cy="594000"/>
          </a:xfrm>
        </p:spPr>
        <p:txBody>
          <a:bodyPr/>
          <a:lstStyle/>
          <a:p>
            <a:r>
              <a:rPr lang="ro-RO" sz="2400" dirty="0" smtClean="0"/>
              <a:t>Definiții</a:t>
            </a:r>
            <a:endParaRPr lang="en-US" sz="2400" dirty="0"/>
          </a:p>
        </p:txBody>
      </p:sp>
      <p:sp>
        <p:nvSpPr>
          <p:cNvPr id="7" name="Text Placeholder 6"/>
          <p:cNvSpPr>
            <a:spLocks noGrp="1"/>
          </p:cNvSpPr>
          <p:nvPr>
            <p:ph type="body" sz="half" idx="2"/>
          </p:nvPr>
        </p:nvSpPr>
        <p:spPr>
          <a:xfrm>
            <a:off x="731520" y="1574160"/>
            <a:ext cx="7693343" cy="2055305"/>
          </a:xfrm>
        </p:spPr>
        <p:txBody>
          <a:bodyPr>
            <a:normAutofit fontScale="62500" lnSpcReduction="20000"/>
          </a:bodyPr>
          <a:lstStyle/>
          <a:p>
            <a:endParaRPr lang="en-US" b="1" dirty="0" smtClean="0"/>
          </a:p>
          <a:p>
            <a:r>
              <a:rPr lang="ro-RO" sz="2200" b="1" dirty="0" smtClean="0"/>
              <a:t>LAStools</a:t>
            </a:r>
            <a:r>
              <a:rPr lang="ro-RO" sz="2200" dirty="0" smtClean="0"/>
              <a:t> – o serie de instrumente pentru vizualizarea, procesarea și analiza fișierelor de tip .las (precum date LiDAR sau nor de puncte 3D rezultat în urma procesării imaginilor aeriene). </a:t>
            </a:r>
            <a:r>
              <a:rPr lang="ro-RO" sz="2200" dirty="0" smtClean="0">
                <a:hlinkClick r:id="rId3"/>
              </a:rPr>
              <a:t>http://rapidlasso.com/lastools/</a:t>
            </a:r>
            <a:endParaRPr lang="ro-RO" sz="2200" dirty="0" smtClean="0"/>
          </a:p>
          <a:p>
            <a:endParaRPr lang="ro-RO" sz="2200" dirty="0" smtClean="0"/>
          </a:p>
          <a:p>
            <a:r>
              <a:rPr lang="ro-RO" sz="2200" b="1" dirty="0" smtClean="0"/>
              <a:t>DSM </a:t>
            </a:r>
            <a:r>
              <a:rPr lang="ro-RO" sz="2200" dirty="0" smtClean="0"/>
              <a:t>(Digital Surface Model) – modelul digital al suprafeței</a:t>
            </a:r>
          </a:p>
          <a:p>
            <a:endParaRPr lang="ro-RO" sz="2200" dirty="0" smtClean="0"/>
          </a:p>
          <a:p>
            <a:r>
              <a:rPr lang="ro-RO" sz="2200" b="1" dirty="0" smtClean="0"/>
              <a:t>DTM</a:t>
            </a:r>
            <a:r>
              <a:rPr lang="ro-RO" sz="2200" dirty="0" smtClean="0"/>
              <a:t> (Digital Terrain Model) – modelul digital al terenului</a:t>
            </a:r>
          </a:p>
          <a:p>
            <a:r>
              <a:rPr lang="ro-RO" sz="2200" dirty="0" smtClean="0"/>
              <a:t> </a:t>
            </a:r>
          </a:p>
          <a:p>
            <a:r>
              <a:rPr lang="ro-RO" dirty="0" smtClean="0"/>
              <a:t> </a:t>
            </a:r>
            <a:endParaRPr lang="en-US" dirty="0"/>
          </a:p>
        </p:txBody>
      </p:sp>
      <p:pic>
        <p:nvPicPr>
          <p:cNvPr id="32772" name="Picture 4" descr="http://static.simactive.com/sites/default/files/styles/sidebar_thumb/public/image_all.jpg?itok=WFa9L2--"/>
          <p:cNvPicPr>
            <a:picLocks noChangeAspect="1" noChangeArrowheads="1"/>
          </p:cNvPicPr>
          <p:nvPr/>
        </p:nvPicPr>
        <p:blipFill>
          <a:blip r:embed="rId4"/>
          <a:srcRect/>
          <a:stretch>
            <a:fillRect/>
          </a:stretch>
        </p:blipFill>
        <p:spPr bwMode="auto">
          <a:xfrm>
            <a:off x="731520" y="3350455"/>
            <a:ext cx="7693343" cy="3274255"/>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a:xfrm>
            <a:off x="6202167" y="6624710"/>
            <a:ext cx="2222696" cy="261610"/>
          </a:xfrm>
          <a:prstGeom prst="rect">
            <a:avLst/>
          </a:prstGeom>
          <a:noFill/>
        </p:spPr>
        <p:txBody>
          <a:bodyPr wrap="square" rtlCol="0">
            <a:spAutoFit/>
          </a:bodyPr>
          <a:lstStyle/>
          <a:p>
            <a:r>
              <a:rPr lang="ro-RO" sz="1100" dirty="0" smtClean="0"/>
              <a:t>Sursa foto: </a:t>
            </a:r>
            <a:r>
              <a:rPr lang="en-US" sz="1100" dirty="0" smtClean="0"/>
              <a:t>www.simactive.com</a:t>
            </a:r>
            <a:endParaRPr lang="en-US" sz="1100" dirty="0"/>
          </a:p>
        </p:txBody>
      </p:sp>
      <p:sp>
        <p:nvSpPr>
          <p:cNvPr id="9" name="TextBox 8"/>
          <p:cNvSpPr txBox="1"/>
          <p:nvPr/>
        </p:nvSpPr>
        <p:spPr>
          <a:xfrm>
            <a:off x="2537942" y="3350455"/>
            <a:ext cx="697627" cy="369332"/>
          </a:xfrm>
          <a:prstGeom prst="rect">
            <a:avLst/>
          </a:prstGeom>
          <a:noFill/>
        </p:spPr>
        <p:txBody>
          <a:bodyPr wrap="none" rtlCol="0">
            <a:spAutoFit/>
          </a:bodyPr>
          <a:lstStyle/>
          <a:p>
            <a:r>
              <a:rPr lang="en-US" b="1" dirty="0" smtClean="0">
                <a:solidFill>
                  <a:schemeClr val="bg1"/>
                </a:solidFill>
              </a:rPr>
              <a:t>DSM</a:t>
            </a:r>
            <a:endParaRPr lang="en-US" b="1" dirty="0">
              <a:solidFill>
                <a:schemeClr val="bg1"/>
              </a:solidFill>
            </a:endParaRPr>
          </a:p>
        </p:txBody>
      </p:sp>
      <p:sp>
        <p:nvSpPr>
          <p:cNvPr id="10" name="TextBox 9"/>
          <p:cNvSpPr txBox="1"/>
          <p:nvPr/>
        </p:nvSpPr>
        <p:spPr>
          <a:xfrm>
            <a:off x="5166256" y="3350455"/>
            <a:ext cx="684803" cy="369332"/>
          </a:xfrm>
          <a:prstGeom prst="rect">
            <a:avLst/>
          </a:prstGeom>
          <a:noFill/>
        </p:spPr>
        <p:txBody>
          <a:bodyPr wrap="none" rtlCol="0">
            <a:spAutoFit/>
          </a:bodyPr>
          <a:lstStyle/>
          <a:p>
            <a:r>
              <a:rPr lang="en-US" b="1" dirty="0" smtClean="0">
                <a:solidFill>
                  <a:schemeClr val="bg1"/>
                </a:solidFill>
              </a:rPr>
              <a:t>DTM</a:t>
            </a:r>
            <a:endParaRPr lang="en-US" b="1" dirty="0">
              <a:solidFill>
                <a:schemeClr val="bg1"/>
              </a:solidFill>
            </a:endParaRPr>
          </a:p>
        </p:txBody>
      </p:sp>
    </p:spTree>
    <p:extLst>
      <p:ext uri="{BB962C8B-B14F-4D97-AF65-F5344CB8AC3E}">
        <p14:creationId xmlns:p14="http://schemas.microsoft.com/office/powerpoint/2010/main" val="1435669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0349" y="766826"/>
            <a:ext cx="4060291" cy="593092"/>
          </a:xfrm>
        </p:spPr>
        <p:txBody>
          <a:bodyPr/>
          <a:lstStyle/>
          <a:p>
            <a:r>
              <a:rPr lang="ro-RO" sz="2000" dirty="0" smtClean="0"/>
              <a:t>Date LiDAR vs. Nor de puncte 3D</a:t>
            </a:r>
            <a:endParaRPr lang="en-US" sz="2000" dirty="0"/>
          </a:p>
        </p:txBody>
      </p:sp>
      <p:pic>
        <p:nvPicPr>
          <p:cNvPr id="7" name="Picture 6" descr="PointCloud_Elvetia.png"/>
          <p:cNvPicPr>
            <a:picLocks noChangeAspect="1"/>
          </p:cNvPicPr>
          <p:nvPr/>
        </p:nvPicPr>
        <p:blipFill>
          <a:blip r:embed="rId2"/>
          <a:stretch>
            <a:fillRect/>
          </a:stretch>
        </p:blipFill>
        <p:spPr>
          <a:xfrm>
            <a:off x="267286" y="1599069"/>
            <a:ext cx="4853354" cy="3098900"/>
          </a:xfrm>
          <a:prstGeom prst="rect">
            <a:avLst/>
          </a:prstGeom>
        </p:spPr>
      </p:pic>
      <p:pic>
        <p:nvPicPr>
          <p:cNvPr id="9" name="Picture 8" descr="Point_Cloud1.jpg"/>
          <p:cNvPicPr>
            <a:picLocks noChangeAspect="1"/>
          </p:cNvPicPr>
          <p:nvPr/>
        </p:nvPicPr>
        <p:blipFill>
          <a:blip r:embed="rId3"/>
          <a:stretch>
            <a:fillRect/>
          </a:stretch>
        </p:blipFill>
        <p:spPr>
          <a:xfrm>
            <a:off x="3249637" y="4042800"/>
            <a:ext cx="5500468" cy="2815200"/>
          </a:xfrm>
          <a:prstGeom prst="rect">
            <a:avLst/>
          </a:prstGeom>
        </p:spPr>
      </p:pic>
      <p:pic>
        <p:nvPicPr>
          <p:cNvPr id="10" name="Picture 9" descr="puncte_pointcloud.jpg"/>
          <p:cNvPicPr>
            <a:picLocks noChangeAspect="1"/>
          </p:cNvPicPr>
          <p:nvPr/>
        </p:nvPicPr>
        <p:blipFill>
          <a:blip r:embed="rId4"/>
          <a:stretch>
            <a:fillRect/>
          </a:stretch>
        </p:blipFill>
        <p:spPr>
          <a:xfrm>
            <a:off x="7554351" y="3736719"/>
            <a:ext cx="1195754" cy="1036320"/>
          </a:xfrm>
          <a:prstGeom prst="rect">
            <a:avLst/>
          </a:prstGeom>
        </p:spPr>
      </p:pic>
      <p:pic>
        <p:nvPicPr>
          <p:cNvPr id="11" name="Picture 10" descr="puncte_lidar.jpg"/>
          <p:cNvPicPr>
            <a:picLocks noChangeAspect="1"/>
          </p:cNvPicPr>
          <p:nvPr/>
        </p:nvPicPr>
        <p:blipFill>
          <a:blip r:embed="rId5"/>
          <a:stretch>
            <a:fillRect/>
          </a:stretch>
        </p:blipFill>
        <p:spPr>
          <a:xfrm>
            <a:off x="267286" y="3736719"/>
            <a:ext cx="1190802" cy="961250"/>
          </a:xfrm>
          <a:prstGeom prst="rect">
            <a:avLst/>
          </a:prstGeom>
        </p:spPr>
      </p:pic>
    </p:spTree>
    <p:extLst>
      <p:ext uri="{BB962C8B-B14F-4D97-AF65-F5344CB8AC3E}">
        <p14:creationId xmlns:p14="http://schemas.microsoft.com/office/powerpoint/2010/main" val="969021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0349" y="766826"/>
            <a:ext cx="1602640" cy="593092"/>
          </a:xfrm>
        </p:spPr>
        <p:txBody>
          <a:bodyPr/>
          <a:lstStyle/>
          <a:p>
            <a:r>
              <a:rPr lang="ro-RO" sz="2400" dirty="0" smtClean="0"/>
              <a:t>LAStools</a:t>
            </a:r>
            <a:endParaRPr lang="en-US" sz="2400" dirty="0"/>
          </a:p>
        </p:txBody>
      </p:sp>
      <p:sp>
        <p:nvSpPr>
          <p:cNvPr id="5" name="Text Placeholder 4"/>
          <p:cNvSpPr>
            <a:spLocks noGrp="1"/>
          </p:cNvSpPr>
          <p:nvPr>
            <p:ph type="body" sz="half" idx="2"/>
          </p:nvPr>
        </p:nvSpPr>
        <p:spPr/>
        <p:txBody>
          <a:bodyPr/>
          <a:lstStyle/>
          <a:p>
            <a:endParaRPr lang="en-US"/>
          </a:p>
        </p:txBody>
      </p:sp>
      <p:pic>
        <p:nvPicPr>
          <p:cNvPr id="6" name="Picture 5" descr="site.jpg"/>
          <p:cNvPicPr>
            <a:picLocks noChangeAspect="1"/>
          </p:cNvPicPr>
          <p:nvPr/>
        </p:nvPicPr>
        <p:blipFill>
          <a:blip r:embed="rId2"/>
          <a:stretch>
            <a:fillRect/>
          </a:stretch>
        </p:blipFill>
        <p:spPr>
          <a:xfrm>
            <a:off x="0" y="1701801"/>
            <a:ext cx="9144000" cy="4682857"/>
          </a:xfrm>
          <a:prstGeom prst="rect">
            <a:avLst/>
          </a:prstGeom>
        </p:spPr>
      </p:pic>
    </p:spTree>
    <p:extLst>
      <p:ext uri="{BB962C8B-B14F-4D97-AF65-F5344CB8AC3E}">
        <p14:creationId xmlns:p14="http://schemas.microsoft.com/office/powerpoint/2010/main" val="9690211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38318" y="249184"/>
            <a:ext cx="3427245" cy="593092"/>
          </a:xfrm>
        </p:spPr>
        <p:txBody>
          <a:bodyPr/>
          <a:lstStyle/>
          <a:p>
            <a:r>
              <a:rPr lang="ro-RO" sz="2400" dirty="0" smtClean="0"/>
              <a:t>Configurare QGIS</a:t>
            </a:r>
            <a:endParaRPr lang="en-US" sz="2400" dirty="0"/>
          </a:p>
        </p:txBody>
      </p:sp>
      <p:sp>
        <p:nvSpPr>
          <p:cNvPr id="5" name="Text Placeholder 4"/>
          <p:cNvSpPr>
            <a:spLocks noGrp="1"/>
          </p:cNvSpPr>
          <p:nvPr>
            <p:ph type="body" sz="half" idx="2"/>
          </p:nvPr>
        </p:nvSpPr>
        <p:spPr/>
        <p:txBody>
          <a:bodyPr/>
          <a:lstStyle/>
          <a:p>
            <a:endParaRPr lang="en-US"/>
          </a:p>
        </p:txBody>
      </p:sp>
      <p:pic>
        <p:nvPicPr>
          <p:cNvPr id="7" name="Picture 6" descr="qgis.jpg"/>
          <p:cNvPicPr>
            <a:picLocks noChangeAspect="1"/>
          </p:cNvPicPr>
          <p:nvPr/>
        </p:nvPicPr>
        <p:blipFill>
          <a:blip r:embed="rId2"/>
          <a:stretch>
            <a:fillRect/>
          </a:stretch>
        </p:blipFill>
        <p:spPr>
          <a:xfrm>
            <a:off x="0" y="1701801"/>
            <a:ext cx="9144000" cy="4726869"/>
          </a:xfrm>
          <a:prstGeom prst="rect">
            <a:avLst/>
          </a:prstGeom>
        </p:spPr>
      </p:pic>
      <p:sp>
        <p:nvSpPr>
          <p:cNvPr id="8" name="TextBox 7"/>
          <p:cNvSpPr txBox="1"/>
          <p:nvPr/>
        </p:nvSpPr>
        <p:spPr>
          <a:xfrm>
            <a:off x="1293697" y="842276"/>
            <a:ext cx="6270371" cy="369332"/>
          </a:xfrm>
          <a:prstGeom prst="rect">
            <a:avLst/>
          </a:prstGeom>
          <a:solidFill>
            <a:schemeClr val="bg1"/>
          </a:solidFill>
        </p:spPr>
        <p:txBody>
          <a:bodyPr wrap="none" rtlCol="0">
            <a:spAutoFit/>
          </a:bodyPr>
          <a:lstStyle/>
          <a:p>
            <a:r>
              <a:rPr lang="ro-RO" dirty="0" smtClean="0"/>
              <a:t>Processing </a:t>
            </a:r>
            <a:r>
              <a:rPr lang="ro-RO" dirty="0" smtClean="0">
                <a:sym typeface="Wingdings" pitchFamily="2" charset="2"/>
              </a:rPr>
              <a:t></a:t>
            </a:r>
            <a:r>
              <a:rPr lang="en-US" dirty="0" smtClean="0">
                <a:sym typeface="Wingdings" pitchFamily="2" charset="2"/>
              </a:rPr>
              <a:t> Options  Providers  Tools for </a:t>
            </a:r>
            <a:r>
              <a:rPr lang="en-US" dirty="0" err="1" smtClean="0">
                <a:sym typeface="Wingdings" pitchFamily="2" charset="2"/>
              </a:rPr>
              <a:t>LiDAR</a:t>
            </a:r>
            <a:r>
              <a:rPr lang="en-US" dirty="0" smtClean="0">
                <a:sym typeface="Wingdings" pitchFamily="2" charset="2"/>
              </a:rPr>
              <a:t> data</a:t>
            </a:r>
            <a:endParaRPr lang="en-US" dirty="0"/>
          </a:p>
        </p:txBody>
      </p:sp>
      <p:pic>
        <p:nvPicPr>
          <p:cNvPr id="9" name="Picture 8" descr="Lastools.jpg"/>
          <p:cNvPicPr>
            <a:picLocks noChangeAspect="1"/>
          </p:cNvPicPr>
          <p:nvPr/>
        </p:nvPicPr>
        <p:blipFill>
          <a:blip r:embed="rId3"/>
          <a:stretch>
            <a:fillRect/>
          </a:stretch>
        </p:blipFill>
        <p:spPr>
          <a:xfrm>
            <a:off x="2528301" y="1294695"/>
            <a:ext cx="3552825" cy="51339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69021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half" idx="2"/>
          </p:nvPr>
        </p:nvSpPr>
        <p:spPr/>
        <p:txBody>
          <a:bodyPr/>
          <a:lstStyle/>
          <a:p>
            <a:endParaRPr lang="en-US"/>
          </a:p>
        </p:txBody>
      </p:sp>
      <p:pic>
        <p:nvPicPr>
          <p:cNvPr id="6" name="Picture 5" descr="DTM_articol.jpg"/>
          <p:cNvPicPr>
            <a:picLocks noChangeAspect="1"/>
          </p:cNvPicPr>
          <p:nvPr/>
        </p:nvPicPr>
        <p:blipFill>
          <a:blip r:embed="rId2"/>
          <a:stretch>
            <a:fillRect/>
          </a:stretch>
        </p:blipFill>
        <p:spPr>
          <a:xfrm>
            <a:off x="0" y="1359918"/>
            <a:ext cx="9144000" cy="4682857"/>
          </a:xfrm>
          <a:prstGeom prst="rect">
            <a:avLst/>
          </a:prstGeom>
        </p:spPr>
      </p:pic>
      <p:sp>
        <p:nvSpPr>
          <p:cNvPr id="9" name="TextBox 8"/>
          <p:cNvSpPr txBox="1"/>
          <p:nvPr/>
        </p:nvSpPr>
        <p:spPr>
          <a:xfrm>
            <a:off x="1153551" y="759655"/>
            <a:ext cx="2250831" cy="369332"/>
          </a:xfrm>
          <a:prstGeom prst="rect">
            <a:avLst/>
          </a:prstGeom>
          <a:solidFill>
            <a:schemeClr val="bg1"/>
          </a:solidFill>
          <a:ln>
            <a:solidFill>
              <a:schemeClr val="bg1"/>
            </a:solidFill>
          </a:ln>
        </p:spPr>
        <p:txBody>
          <a:bodyPr wrap="square" rtlCol="0">
            <a:spAutoFit/>
          </a:bodyPr>
          <a:lstStyle/>
          <a:p>
            <a:r>
              <a:rPr lang="en-US" dirty="0" smtClean="0">
                <a:hlinkClick r:id="rId3"/>
              </a:rPr>
              <a:t>Articol DSM </a:t>
            </a:r>
            <a:r>
              <a:rPr lang="en-US" dirty="0" smtClean="0">
                <a:sym typeface="Wingdings" pitchFamily="2" charset="2"/>
                <a:hlinkClick r:id="rId3"/>
              </a:rPr>
              <a:t> DTM</a:t>
            </a:r>
            <a:endParaRPr lang="en-US" dirty="0"/>
          </a:p>
        </p:txBody>
      </p:sp>
    </p:spTree>
    <p:extLst>
      <p:ext uri="{BB962C8B-B14F-4D97-AF65-F5344CB8AC3E}">
        <p14:creationId xmlns:p14="http://schemas.microsoft.com/office/powerpoint/2010/main" val="355204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ro-RO" dirty="0" smtClean="0"/>
              <a:t>Flux de lucru – obţinere DTM</a:t>
            </a:r>
            <a:endParaRPr lang="ro-RO" dirty="0"/>
          </a:p>
        </p:txBody>
      </p:sp>
    </p:spTree>
    <p:extLst>
      <p:ext uri="{BB962C8B-B14F-4D97-AF65-F5344CB8AC3E}">
        <p14:creationId xmlns:p14="http://schemas.microsoft.com/office/powerpoint/2010/main" val="36888448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60348" y="766826"/>
            <a:ext cx="5484831" cy="593092"/>
          </a:xfrm>
        </p:spPr>
        <p:txBody>
          <a:bodyPr/>
          <a:lstStyle/>
          <a:p>
            <a:r>
              <a:rPr lang="en-US" sz="2400" dirty="0" smtClean="0"/>
              <a:t>Flux de </a:t>
            </a:r>
            <a:r>
              <a:rPr lang="en-US" sz="2400" dirty="0" err="1" smtClean="0"/>
              <a:t>lucru</a:t>
            </a:r>
            <a:r>
              <a:rPr lang="en-US" sz="2400" dirty="0" smtClean="0"/>
              <a:t> </a:t>
            </a:r>
            <a:r>
              <a:rPr lang="en-US" sz="2400" dirty="0" err="1" smtClean="0"/>
              <a:t>pentru</a:t>
            </a:r>
            <a:r>
              <a:rPr lang="en-US" sz="2400" dirty="0" smtClean="0"/>
              <a:t> ob</a:t>
            </a:r>
            <a:r>
              <a:rPr lang="ro-RO" sz="2400" dirty="0" smtClean="0"/>
              <a:t>ținerea DTM</a:t>
            </a:r>
            <a:endParaRPr lang="en-US" sz="2400" dirty="0"/>
          </a:p>
        </p:txBody>
      </p:sp>
      <p:graphicFrame>
        <p:nvGraphicFramePr>
          <p:cNvPr id="6" name="Diagram 5"/>
          <p:cNvGraphicFramePr/>
          <p:nvPr>
            <p:extLst>
              <p:ext uri="{D42A27DB-BD31-4B8C-83A1-F6EECF244321}">
                <p14:modId xmlns:p14="http://schemas.microsoft.com/office/powerpoint/2010/main" val="30807669"/>
              </p:ext>
            </p:extLst>
          </p:nvPr>
        </p:nvGraphicFramePr>
        <p:xfrm>
          <a:off x="1524000" y="1620627"/>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62968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3304" y="766826"/>
            <a:ext cx="1743288" cy="593092"/>
          </a:xfrm>
        </p:spPr>
        <p:txBody>
          <a:bodyPr/>
          <a:lstStyle/>
          <a:p>
            <a:r>
              <a:rPr lang="ro-RO" sz="2400" dirty="0" smtClean="0"/>
              <a:t>1. </a:t>
            </a:r>
            <a:r>
              <a:rPr lang="en-US" sz="2400" dirty="0" err="1" smtClean="0"/>
              <a:t>Lassort</a:t>
            </a:r>
            <a:endParaRPr lang="en-US" sz="2400" dirty="0"/>
          </a:p>
        </p:txBody>
      </p:sp>
      <p:pic>
        <p:nvPicPr>
          <p:cNvPr id="7" name="Picture 6" descr="1_lassort_Elvetia.jpg"/>
          <p:cNvPicPr>
            <a:picLocks noChangeAspect="1"/>
          </p:cNvPicPr>
          <p:nvPr/>
        </p:nvPicPr>
        <p:blipFill>
          <a:blip r:embed="rId3"/>
          <a:stretch>
            <a:fillRect/>
          </a:stretch>
        </p:blipFill>
        <p:spPr>
          <a:xfrm>
            <a:off x="2802035" y="1806265"/>
            <a:ext cx="5762625" cy="4295775"/>
          </a:xfrm>
          <a:prstGeom prst="rect">
            <a:avLst/>
          </a:prstGeom>
        </p:spPr>
      </p:pic>
      <p:sp>
        <p:nvSpPr>
          <p:cNvPr id="8" name="TextBox 7"/>
          <p:cNvSpPr txBox="1"/>
          <p:nvPr/>
        </p:nvSpPr>
        <p:spPr>
          <a:xfrm>
            <a:off x="1154658" y="3460652"/>
            <a:ext cx="1184940" cy="369332"/>
          </a:xfrm>
          <a:prstGeom prst="rect">
            <a:avLst/>
          </a:prstGeom>
          <a:noFill/>
        </p:spPr>
        <p:txBody>
          <a:bodyPr wrap="none" rtlCol="0">
            <a:spAutoFit/>
          </a:bodyPr>
          <a:lstStyle/>
          <a:p>
            <a:r>
              <a:rPr lang="en-US" dirty="0" err="1" smtClean="0"/>
              <a:t>Parametri</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3304" y="766826"/>
            <a:ext cx="2179386" cy="593092"/>
          </a:xfrm>
        </p:spPr>
        <p:txBody>
          <a:bodyPr/>
          <a:lstStyle/>
          <a:p>
            <a:r>
              <a:rPr lang="ro-RO" sz="2400" dirty="0" smtClean="0"/>
              <a:t>2. </a:t>
            </a:r>
            <a:r>
              <a:rPr lang="en-US" sz="2400" dirty="0" err="1" smtClean="0"/>
              <a:t>Lasground</a:t>
            </a:r>
            <a:endParaRPr lang="en-US" sz="2400" dirty="0"/>
          </a:p>
        </p:txBody>
      </p:sp>
      <p:pic>
        <p:nvPicPr>
          <p:cNvPr id="4" name="Picture 3" descr="2_lasground_Elvetia.jpg"/>
          <p:cNvPicPr>
            <a:picLocks noChangeAspect="1"/>
          </p:cNvPicPr>
          <p:nvPr/>
        </p:nvPicPr>
        <p:blipFill>
          <a:blip r:embed="rId3"/>
          <a:stretch>
            <a:fillRect/>
          </a:stretch>
        </p:blipFill>
        <p:spPr>
          <a:xfrm>
            <a:off x="3052690" y="1533378"/>
            <a:ext cx="5507565" cy="4827165"/>
          </a:xfrm>
          <a:prstGeom prst="rect">
            <a:avLst/>
          </a:prstGeom>
        </p:spPr>
      </p:pic>
      <p:sp>
        <p:nvSpPr>
          <p:cNvPr id="5" name="TextBox 4"/>
          <p:cNvSpPr txBox="1"/>
          <p:nvPr/>
        </p:nvSpPr>
        <p:spPr>
          <a:xfrm>
            <a:off x="1154658" y="3460652"/>
            <a:ext cx="1184940" cy="369332"/>
          </a:xfrm>
          <a:prstGeom prst="rect">
            <a:avLst/>
          </a:prstGeom>
          <a:noFill/>
        </p:spPr>
        <p:txBody>
          <a:bodyPr wrap="none" rtlCol="0">
            <a:spAutoFit/>
          </a:bodyPr>
          <a:lstStyle/>
          <a:p>
            <a:r>
              <a:rPr lang="en-US" dirty="0" err="1" smtClean="0"/>
              <a:t>Parametri</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half" idx="2"/>
          </p:nvPr>
        </p:nvSpPr>
        <p:spPr/>
        <p:txBody>
          <a:bodyPr/>
          <a:lstStyle/>
          <a:p>
            <a:endParaRPr lang="en-US"/>
          </a:p>
        </p:txBody>
      </p:sp>
      <p:pic>
        <p:nvPicPr>
          <p:cNvPr id="4" name="Picture 3" descr="View_lasground.jpg"/>
          <p:cNvPicPr>
            <a:picLocks noChangeAspect="1"/>
          </p:cNvPicPr>
          <p:nvPr/>
        </p:nvPicPr>
        <p:blipFill>
          <a:blip r:embed="rId2"/>
          <a:stretch>
            <a:fillRect/>
          </a:stretch>
        </p:blipFill>
        <p:spPr>
          <a:xfrm>
            <a:off x="0" y="524836"/>
            <a:ext cx="9144000" cy="6333164"/>
          </a:xfrm>
          <a:prstGeom prst="rect">
            <a:avLst/>
          </a:prstGeom>
        </p:spPr>
      </p:pic>
      <p:sp>
        <p:nvSpPr>
          <p:cNvPr id="5" name="TextBox 4"/>
          <p:cNvSpPr txBox="1"/>
          <p:nvPr/>
        </p:nvSpPr>
        <p:spPr>
          <a:xfrm>
            <a:off x="492370" y="155504"/>
            <a:ext cx="2108269" cy="369332"/>
          </a:xfrm>
          <a:prstGeom prst="rect">
            <a:avLst/>
          </a:prstGeom>
          <a:noFill/>
        </p:spPr>
        <p:txBody>
          <a:bodyPr wrap="none" rtlCol="0">
            <a:spAutoFit/>
          </a:bodyPr>
          <a:lstStyle/>
          <a:p>
            <a:r>
              <a:rPr lang="en-US" dirty="0" err="1" smtClean="0"/>
              <a:t>Rezultat</a:t>
            </a:r>
            <a:r>
              <a:rPr lang="en-US" dirty="0" smtClean="0"/>
              <a:t> </a:t>
            </a:r>
            <a:r>
              <a:rPr lang="en-US" dirty="0" err="1" smtClean="0"/>
              <a:t>lasground</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3303" y="766826"/>
            <a:ext cx="1869897" cy="593092"/>
          </a:xfrm>
        </p:spPr>
        <p:txBody>
          <a:bodyPr/>
          <a:lstStyle/>
          <a:p>
            <a:r>
              <a:rPr lang="ro-RO" sz="2400" dirty="0" smtClean="0"/>
              <a:t>3. </a:t>
            </a:r>
            <a:r>
              <a:rPr lang="en-US" sz="2400" dirty="0" smtClean="0"/>
              <a:t>Las2dem</a:t>
            </a:r>
            <a:endParaRPr lang="en-US" sz="2400" dirty="0"/>
          </a:p>
        </p:txBody>
      </p:sp>
      <p:pic>
        <p:nvPicPr>
          <p:cNvPr id="5" name="Picture 4" descr="3_Elvetia_las2dem.jpg"/>
          <p:cNvPicPr>
            <a:picLocks noChangeAspect="1"/>
          </p:cNvPicPr>
          <p:nvPr/>
        </p:nvPicPr>
        <p:blipFill>
          <a:blip r:embed="rId3"/>
          <a:stretch>
            <a:fillRect/>
          </a:stretch>
        </p:blipFill>
        <p:spPr>
          <a:xfrm>
            <a:off x="2743200" y="1359918"/>
            <a:ext cx="5399868" cy="5170086"/>
          </a:xfrm>
          <a:prstGeom prst="rect">
            <a:avLst/>
          </a:prstGeom>
        </p:spPr>
      </p:pic>
      <p:sp>
        <p:nvSpPr>
          <p:cNvPr id="6" name="TextBox 5"/>
          <p:cNvSpPr txBox="1"/>
          <p:nvPr/>
        </p:nvSpPr>
        <p:spPr>
          <a:xfrm>
            <a:off x="873303" y="3460652"/>
            <a:ext cx="1184940" cy="369332"/>
          </a:xfrm>
          <a:prstGeom prst="rect">
            <a:avLst/>
          </a:prstGeom>
          <a:noFill/>
        </p:spPr>
        <p:txBody>
          <a:bodyPr wrap="none" rtlCol="0">
            <a:spAutoFit/>
          </a:bodyPr>
          <a:lstStyle/>
          <a:p>
            <a:r>
              <a:rPr lang="en-US" dirty="0" err="1" smtClean="0"/>
              <a:t>Parametri</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3304" y="766826"/>
            <a:ext cx="2896592" cy="593092"/>
          </a:xfrm>
        </p:spPr>
        <p:txBody>
          <a:bodyPr/>
          <a:lstStyle/>
          <a:p>
            <a:r>
              <a:rPr lang="ro-RO" sz="2400" dirty="0" smtClean="0"/>
              <a:t>Interfaţă </a:t>
            </a:r>
            <a:r>
              <a:rPr lang="en-US" sz="2400" dirty="0" err="1" smtClean="0"/>
              <a:t>LAStools</a:t>
            </a:r>
            <a:endParaRPr lang="ro-RO" sz="2400" dirty="0"/>
          </a:p>
        </p:txBody>
      </p:sp>
      <p:sp>
        <p:nvSpPr>
          <p:cNvPr id="3" name="Text Placeholder 2"/>
          <p:cNvSpPr>
            <a:spLocks noGrp="1"/>
          </p:cNvSpPr>
          <p:nvPr>
            <p:ph type="body" sz="half" idx="2"/>
          </p:nvPr>
        </p:nvSpPr>
        <p:spPr/>
        <p:txBody>
          <a:bodyPr/>
          <a:lstStyle/>
          <a:p>
            <a:endParaRPr lang="ro-RO"/>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96384"/>
            <a:ext cx="9144000" cy="4859842"/>
          </a:xfrm>
          <a:prstGeom prst="rect">
            <a:avLst/>
          </a:prstGeom>
        </p:spPr>
      </p:pic>
    </p:spTree>
    <p:extLst>
      <p:ext uri="{BB962C8B-B14F-4D97-AF65-F5344CB8AC3E}">
        <p14:creationId xmlns:p14="http://schemas.microsoft.com/office/powerpoint/2010/main" val="32509302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3304" y="766826"/>
            <a:ext cx="2784296" cy="593092"/>
          </a:xfrm>
        </p:spPr>
        <p:txBody>
          <a:bodyPr/>
          <a:lstStyle/>
          <a:p>
            <a:r>
              <a:rPr lang="en-US" sz="2400" dirty="0" err="1" smtClean="0"/>
              <a:t>Linii</a:t>
            </a:r>
            <a:r>
              <a:rPr lang="en-US" sz="2400" dirty="0" smtClean="0"/>
              <a:t> de </a:t>
            </a:r>
            <a:r>
              <a:rPr lang="en-US" sz="2400" dirty="0" err="1" smtClean="0"/>
              <a:t>comand</a:t>
            </a:r>
            <a:r>
              <a:rPr lang="ro-RO" sz="2400" dirty="0"/>
              <a:t>ă</a:t>
            </a:r>
          </a:p>
        </p:txBody>
      </p:sp>
      <p:sp>
        <p:nvSpPr>
          <p:cNvPr id="3" name="Text Placeholder 2"/>
          <p:cNvSpPr>
            <a:spLocks noGrp="1"/>
          </p:cNvSpPr>
          <p:nvPr>
            <p:ph type="body" sz="half" idx="2"/>
          </p:nvPr>
        </p:nvSpPr>
        <p:spPr/>
        <p:txBody>
          <a:bodyPr/>
          <a:lstStyle/>
          <a:p>
            <a:endParaRPr lang="ro-RO"/>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57422"/>
            <a:ext cx="9144000" cy="141556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08158"/>
            <a:ext cx="9144000" cy="139663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617087"/>
            <a:ext cx="9144000" cy="1396634"/>
          </a:xfrm>
          <a:prstGeom prst="rect">
            <a:avLst/>
          </a:prstGeom>
        </p:spPr>
      </p:pic>
    </p:spTree>
    <p:extLst>
      <p:ext uri="{BB962C8B-B14F-4D97-AF65-F5344CB8AC3E}">
        <p14:creationId xmlns:p14="http://schemas.microsoft.com/office/powerpoint/2010/main" val="22612821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ro-RO" dirty="0" smtClean="0"/>
              <a:t>Rezultate</a:t>
            </a:r>
            <a:endParaRPr lang="ro-RO" dirty="0"/>
          </a:p>
        </p:txBody>
      </p:sp>
    </p:spTree>
    <p:extLst>
      <p:ext uri="{BB962C8B-B14F-4D97-AF65-F5344CB8AC3E}">
        <p14:creationId xmlns:p14="http://schemas.microsoft.com/office/powerpoint/2010/main" val="29847678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1311" y="766826"/>
            <a:ext cx="1617784" cy="593092"/>
          </a:xfrm>
        </p:spPr>
        <p:txBody>
          <a:bodyPr/>
          <a:lstStyle/>
          <a:p>
            <a:pPr algn="ctr"/>
            <a:r>
              <a:rPr lang="en-US" sz="1800" dirty="0" smtClean="0"/>
              <a:t>Test </a:t>
            </a:r>
            <a:r>
              <a:rPr lang="en-US" sz="1800" dirty="0" err="1" smtClean="0"/>
              <a:t>Elve</a:t>
            </a:r>
            <a:r>
              <a:rPr lang="ro-RO" sz="1800" dirty="0" smtClean="0"/>
              <a:t>ția</a:t>
            </a:r>
            <a:endParaRPr lang="en-US" sz="1800" dirty="0"/>
          </a:p>
        </p:txBody>
      </p:sp>
      <p:pic>
        <p:nvPicPr>
          <p:cNvPr id="5" name="Picture 4" descr="Elvetia_DSM.jpg"/>
          <p:cNvPicPr>
            <a:picLocks noChangeAspect="1"/>
          </p:cNvPicPr>
          <p:nvPr/>
        </p:nvPicPr>
        <p:blipFill>
          <a:blip r:embed="rId2"/>
          <a:stretch>
            <a:fillRect/>
          </a:stretch>
        </p:blipFill>
        <p:spPr>
          <a:xfrm>
            <a:off x="671757" y="582160"/>
            <a:ext cx="4673967" cy="3469009"/>
          </a:xfrm>
          <a:prstGeom prst="rect">
            <a:avLst/>
          </a:prstGeom>
        </p:spPr>
      </p:pic>
      <p:pic>
        <p:nvPicPr>
          <p:cNvPr id="6" name="Picture 5" descr="Elvetia_DTM.jpg"/>
          <p:cNvPicPr>
            <a:picLocks noChangeAspect="1"/>
          </p:cNvPicPr>
          <p:nvPr/>
        </p:nvPicPr>
        <p:blipFill>
          <a:blip r:embed="rId3"/>
          <a:stretch>
            <a:fillRect/>
          </a:stretch>
        </p:blipFill>
        <p:spPr>
          <a:xfrm>
            <a:off x="4259900" y="3045170"/>
            <a:ext cx="4769479" cy="3812830"/>
          </a:xfrm>
          <a:prstGeom prst="rect">
            <a:avLst/>
          </a:prstGeom>
        </p:spPr>
      </p:pic>
      <p:sp>
        <p:nvSpPr>
          <p:cNvPr id="7" name="TextBox 6"/>
          <p:cNvSpPr txBox="1"/>
          <p:nvPr/>
        </p:nvSpPr>
        <p:spPr>
          <a:xfrm>
            <a:off x="1091522" y="582160"/>
            <a:ext cx="697627" cy="369332"/>
          </a:xfrm>
          <a:prstGeom prst="rect">
            <a:avLst/>
          </a:prstGeom>
          <a:noFill/>
        </p:spPr>
        <p:txBody>
          <a:bodyPr wrap="none" rtlCol="0">
            <a:spAutoFit/>
          </a:bodyPr>
          <a:lstStyle/>
          <a:p>
            <a:r>
              <a:rPr lang="ro-RO" dirty="0" smtClean="0"/>
              <a:t>DSM</a:t>
            </a:r>
            <a:endParaRPr lang="en-US" dirty="0"/>
          </a:p>
        </p:txBody>
      </p:sp>
      <p:sp>
        <p:nvSpPr>
          <p:cNvPr id="8" name="TextBox 7"/>
          <p:cNvSpPr txBox="1"/>
          <p:nvPr/>
        </p:nvSpPr>
        <p:spPr>
          <a:xfrm>
            <a:off x="4853354" y="3637821"/>
            <a:ext cx="684803" cy="369332"/>
          </a:xfrm>
          <a:prstGeom prst="rect">
            <a:avLst/>
          </a:prstGeom>
          <a:noFill/>
        </p:spPr>
        <p:txBody>
          <a:bodyPr wrap="none" rtlCol="0">
            <a:spAutoFit/>
          </a:bodyPr>
          <a:lstStyle/>
          <a:p>
            <a:r>
              <a:rPr lang="ro-RO" dirty="0" smtClean="0"/>
              <a:t>DTM</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ample_DSM2.jpg"/>
          <p:cNvPicPr>
            <a:picLocks noChangeAspect="1"/>
          </p:cNvPicPr>
          <p:nvPr/>
        </p:nvPicPr>
        <p:blipFill>
          <a:blip r:embed="rId2"/>
          <a:stretch>
            <a:fillRect/>
          </a:stretch>
        </p:blipFill>
        <p:spPr>
          <a:xfrm>
            <a:off x="675909" y="1614487"/>
            <a:ext cx="3924885" cy="3945818"/>
          </a:xfrm>
          <a:prstGeom prst="rect">
            <a:avLst/>
          </a:prstGeom>
          <a:ln>
            <a:noFill/>
          </a:ln>
          <a:effectLst>
            <a:outerShdw blurRad="292100" dist="139700" dir="2700000" algn="tl" rotWithShape="0">
              <a:srgbClr val="333333">
                <a:alpha val="65000"/>
              </a:srgbClr>
            </a:outerShdw>
          </a:effectLst>
        </p:spPr>
      </p:pic>
      <p:pic>
        <p:nvPicPr>
          <p:cNvPr id="3" name="Picture 2" descr="Sample_dtm2.jpg"/>
          <p:cNvPicPr>
            <a:picLocks noChangeAspect="1"/>
          </p:cNvPicPr>
          <p:nvPr/>
        </p:nvPicPr>
        <p:blipFill>
          <a:blip r:embed="rId3"/>
          <a:stretch>
            <a:fillRect/>
          </a:stretch>
        </p:blipFill>
        <p:spPr>
          <a:xfrm>
            <a:off x="4600794" y="1614487"/>
            <a:ext cx="3945818" cy="3945818"/>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844721" y="956603"/>
            <a:ext cx="2559661" cy="369332"/>
          </a:xfrm>
          <a:prstGeom prst="rect">
            <a:avLst/>
          </a:prstGeom>
          <a:solidFill>
            <a:schemeClr val="bg1"/>
          </a:solidFill>
        </p:spPr>
        <p:txBody>
          <a:bodyPr wrap="square" rtlCol="0">
            <a:spAutoFit/>
          </a:bodyPr>
          <a:lstStyle/>
          <a:p>
            <a:r>
              <a:rPr lang="ro-RO" dirty="0" smtClean="0"/>
              <a:t>Zonă de test </a:t>
            </a:r>
            <a:r>
              <a:rPr lang="en-US" dirty="0" err="1" smtClean="0"/>
              <a:t>LAStools</a:t>
            </a:r>
            <a:endParaRPr lang="en-US" dirty="0"/>
          </a:p>
        </p:txBody>
      </p:sp>
      <p:sp>
        <p:nvSpPr>
          <p:cNvPr id="5" name="TextBox 4"/>
          <p:cNvSpPr txBox="1"/>
          <p:nvPr/>
        </p:nvSpPr>
        <p:spPr>
          <a:xfrm>
            <a:off x="2289537" y="5741049"/>
            <a:ext cx="697627" cy="369332"/>
          </a:xfrm>
          <a:prstGeom prst="rect">
            <a:avLst/>
          </a:prstGeom>
          <a:noFill/>
        </p:spPr>
        <p:txBody>
          <a:bodyPr wrap="none" rtlCol="0">
            <a:spAutoFit/>
          </a:bodyPr>
          <a:lstStyle/>
          <a:p>
            <a:r>
              <a:rPr lang="ro-RO" dirty="0" smtClean="0"/>
              <a:t>DSM</a:t>
            </a:r>
            <a:endParaRPr lang="en-US" dirty="0"/>
          </a:p>
        </p:txBody>
      </p:sp>
      <p:sp>
        <p:nvSpPr>
          <p:cNvPr id="6" name="TextBox 5"/>
          <p:cNvSpPr txBox="1"/>
          <p:nvPr/>
        </p:nvSpPr>
        <p:spPr>
          <a:xfrm>
            <a:off x="6231301" y="5751056"/>
            <a:ext cx="684803" cy="369332"/>
          </a:xfrm>
          <a:prstGeom prst="rect">
            <a:avLst/>
          </a:prstGeom>
          <a:noFill/>
        </p:spPr>
        <p:txBody>
          <a:bodyPr wrap="none" rtlCol="0">
            <a:spAutoFit/>
          </a:bodyPr>
          <a:lstStyle/>
          <a:p>
            <a:r>
              <a:rPr lang="ro-RO" dirty="0" smtClean="0"/>
              <a:t>DTM</a:t>
            </a:r>
            <a:endParaRPr lang="en-US" dirty="0"/>
          </a:p>
        </p:txBody>
      </p:sp>
    </p:spTree>
    <p:extLst>
      <p:ext uri="{BB962C8B-B14F-4D97-AF65-F5344CB8AC3E}">
        <p14:creationId xmlns:p14="http://schemas.microsoft.com/office/powerpoint/2010/main" val="3801781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usa_dsm2.jpg"/>
          <p:cNvPicPr>
            <a:picLocks noChangeAspect="1"/>
          </p:cNvPicPr>
          <p:nvPr/>
        </p:nvPicPr>
        <p:blipFill>
          <a:blip r:embed="rId2"/>
          <a:stretch>
            <a:fillRect/>
          </a:stretch>
        </p:blipFill>
        <p:spPr>
          <a:xfrm>
            <a:off x="673418" y="1678233"/>
            <a:ext cx="3954854" cy="3938132"/>
          </a:xfrm>
          <a:prstGeom prst="rect">
            <a:avLst/>
          </a:prstGeom>
          <a:ln>
            <a:noFill/>
          </a:ln>
          <a:effectLst>
            <a:outerShdw blurRad="292100" dist="139700" dir="2700000" algn="tl" rotWithShape="0">
              <a:srgbClr val="333333">
                <a:alpha val="65000"/>
              </a:srgbClr>
            </a:outerShdw>
          </a:effectLst>
        </p:spPr>
      </p:pic>
      <p:pic>
        <p:nvPicPr>
          <p:cNvPr id="3" name="Picture 2" descr="Fusa_dtm2.jpg"/>
          <p:cNvPicPr>
            <a:picLocks noChangeAspect="1"/>
          </p:cNvPicPr>
          <p:nvPr/>
        </p:nvPicPr>
        <p:blipFill>
          <a:blip r:embed="rId3"/>
          <a:stretch>
            <a:fillRect/>
          </a:stretch>
        </p:blipFill>
        <p:spPr>
          <a:xfrm>
            <a:off x="4628273" y="1678234"/>
            <a:ext cx="3921338" cy="3938132"/>
          </a:xfrm>
          <a:prstGeom prst="rect">
            <a:avLst/>
          </a:prstGeom>
          <a:ln>
            <a:noFill/>
          </a:ln>
          <a:effectLst>
            <a:outerShdw blurRad="292100" dist="139700" dir="2700000" algn="tl" rotWithShape="0">
              <a:srgbClr val="333333">
                <a:alpha val="65000"/>
              </a:srgbClr>
            </a:outerShdw>
          </a:effectLst>
        </p:spPr>
      </p:pic>
      <p:sp>
        <p:nvSpPr>
          <p:cNvPr id="4" name="TextBox 3"/>
          <p:cNvSpPr txBox="1"/>
          <p:nvPr/>
        </p:nvSpPr>
        <p:spPr>
          <a:xfrm>
            <a:off x="844721" y="956603"/>
            <a:ext cx="2531525" cy="369332"/>
          </a:xfrm>
          <a:prstGeom prst="rect">
            <a:avLst/>
          </a:prstGeom>
          <a:solidFill>
            <a:schemeClr val="bg1"/>
          </a:solidFill>
        </p:spPr>
        <p:txBody>
          <a:bodyPr wrap="square" rtlCol="0">
            <a:spAutoFit/>
          </a:bodyPr>
          <a:lstStyle/>
          <a:p>
            <a:r>
              <a:rPr lang="ro-RO" dirty="0" smtClean="0"/>
              <a:t>Zonă de test </a:t>
            </a:r>
            <a:r>
              <a:rPr lang="en-US" dirty="0" err="1" smtClean="0"/>
              <a:t>LAStools</a:t>
            </a:r>
            <a:endParaRPr lang="en-US" dirty="0"/>
          </a:p>
        </p:txBody>
      </p:sp>
      <p:sp>
        <p:nvSpPr>
          <p:cNvPr id="5" name="TextBox 4"/>
          <p:cNvSpPr txBox="1"/>
          <p:nvPr/>
        </p:nvSpPr>
        <p:spPr>
          <a:xfrm>
            <a:off x="2289537" y="5741049"/>
            <a:ext cx="697627" cy="369332"/>
          </a:xfrm>
          <a:prstGeom prst="rect">
            <a:avLst/>
          </a:prstGeom>
          <a:noFill/>
        </p:spPr>
        <p:txBody>
          <a:bodyPr wrap="none" rtlCol="0">
            <a:spAutoFit/>
          </a:bodyPr>
          <a:lstStyle/>
          <a:p>
            <a:r>
              <a:rPr lang="ro-RO" dirty="0" smtClean="0"/>
              <a:t>DSM</a:t>
            </a:r>
            <a:endParaRPr lang="en-US" dirty="0"/>
          </a:p>
        </p:txBody>
      </p:sp>
      <p:sp>
        <p:nvSpPr>
          <p:cNvPr id="6" name="TextBox 5"/>
          <p:cNvSpPr txBox="1"/>
          <p:nvPr/>
        </p:nvSpPr>
        <p:spPr>
          <a:xfrm>
            <a:off x="6231301" y="5751056"/>
            <a:ext cx="684803" cy="369332"/>
          </a:xfrm>
          <a:prstGeom prst="rect">
            <a:avLst/>
          </a:prstGeom>
          <a:noFill/>
        </p:spPr>
        <p:txBody>
          <a:bodyPr wrap="none" rtlCol="0">
            <a:spAutoFit/>
          </a:bodyPr>
          <a:lstStyle/>
          <a:p>
            <a:r>
              <a:rPr lang="ro-RO" dirty="0" smtClean="0"/>
              <a:t>DTM</a:t>
            </a:r>
            <a:endParaRPr lang="en-US" dirty="0"/>
          </a:p>
        </p:txBody>
      </p:sp>
    </p:spTree>
    <p:extLst>
      <p:ext uri="{BB962C8B-B14F-4D97-AF65-F5344CB8AC3E}">
        <p14:creationId xmlns:p14="http://schemas.microsoft.com/office/powerpoint/2010/main" val="3801781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iserica_DSM.jpg"/>
          <p:cNvPicPr>
            <a:picLocks noChangeAspect="1"/>
          </p:cNvPicPr>
          <p:nvPr/>
        </p:nvPicPr>
        <p:blipFill>
          <a:blip r:embed="rId2"/>
          <a:stretch>
            <a:fillRect/>
          </a:stretch>
        </p:blipFill>
        <p:spPr>
          <a:xfrm>
            <a:off x="534572" y="548641"/>
            <a:ext cx="3812345" cy="3743654"/>
          </a:xfrm>
          <a:prstGeom prst="rect">
            <a:avLst/>
          </a:prstGeom>
        </p:spPr>
      </p:pic>
      <p:pic>
        <p:nvPicPr>
          <p:cNvPr id="6" name="Picture 5" descr="Biserica_DTM.jpg"/>
          <p:cNvPicPr>
            <a:picLocks noChangeAspect="1"/>
          </p:cNvPicPr>
          <p:nvPr/>
        </p:nvPicPr>
        <p:blipFill>
          <a:blip r:embed="rId3"/>
          <a:stretch>
            <a:fillRect/>
          </a:stretch>
        </p:blipFill>
        <p:spPr>
          <a:xfrm>
            <a:off x="4612518" y="2729133"/>
            <a:ext cx="3812345" cy="3914008"/>
          </a:xfrm>
          <a:prstGeom prst="rect">
            <a:avLst/>
          </a:prstGeom>
        </p:spPr>
      </p:pic>
      <p:sp>
        <p:nvSpPr>
          <p:cNvPr id="7" name="Title 1"/>
          <p:cNvSpPr>
            <a:spLocks noGrp="1"/>
          </p:cNvSpPr>
          <p:nvPr>
            <p:ph type="title"/>
          </p:nvPr>
        </p:nvSpPr>
        <p:spPr>
          <a:xfrm>
            <a:off x="4924223" y="766826"/>
            <a:ext cx="3305377" cy="593092"/>
          </a:xfrm>
        </p:spPr>
        <p:txBody>
          <a:bodyPr/>
          <a:lstStyle/>
          <a:p>
            <a:pPr algn="ctr"/>
            <a:r>
              <a:rPr lang="en-US" sz="1800" dirty="0" smtClean="0"/>
              <a:t>Test </a:t>
            </a:r>
            <a:r>
              <a:rPr lang="ro-RO" sz="1800" dirty="0" smtClean="0"/>
              <a:t>Bâscenii de Sus, Buzău</a:t>
            </a:r>
            <a:endParaRPr lang="en-US" sz="1800" dirty="0"/>
          </a:p>
        </p:txBody>
      </p:sp>
      <p:sp>
        <p:nvSpPr>
          <p:cNvPr id="8" name="TextBox 7"/>
          <p:cNvSpPr txBox="1"/>
          <p:nvPr/>
        </p:nvSpPr>
        <p:spPr>
          <a:xfrm>
            <a:off x="813664" y="796886"/>
            <a:ext cx="697627" cy="369332"/>
          </a:xfrm>
          <a:prstGeom prst="rect">
            <a:avLst/>
          </a:prstGeom>
          <a:noFill/>
        </p:spPr>
        <p:txBody>
          <a:bodyPr wrap="none" rtlCol="0">
            <a:spAutoFit/>
          </a:bodyPr>
          <a:lstStyle/>
          <a:p>
            <a:r>
              <a:rPr lang="ro-RO" dirty="0" smtClean="0"/>
              <a:t>DSM</a:t>
            </a:r>
            <a:endParaRPr lang="en-US" dirty="0"/>
          </a:p>
        </p:txBody>
      </p:sp>
      <p:sp>
        <p:nvSpPr>
          <p:cNvPr id="9" name="TextBox 8"/>
          <p:cNvSpPr txBox="1"/>
          <p:nvPr/>
        </p:nvSpPr>
        <p:spPr>
          <a:xfrm>
            <a:off x="4924223" y="3084872"/>
            <a:ext cx="684803" cy="369332"/>
          </a:xfrm>
          <a:prstGeom prst="rect">
            <a:avLst/>
          </a:prstGeom>
          <a:noFill/>
        </p:spPr>
        <p:txBody>
          <a:bodyPr wrap="none" rtlCol="0">
            <a:spAutoFit/>
          </a:bodyPr>
          <a:lstStyle/>
          <a:p>
            <a:r>
              <a:rPr lang="ro-RO" dirty="0" smtClean="0"/>
              <a:t>DTM</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55" y="1821618"/>
            <a:ext cx="9034290" cy="2958090"/>
          </a:xfrm>
          <a:prstGeom prst="rect">
            <a:avLst/>
          </a:prstGeom>
        </p:spPr>
      </p:pic>
      <p:sp>
        <p:nvSpPr>
          <p:cNvPr id="5" name="TextBox 4"/>
          <p:cNvSpPr txBox="1"/>
          <p:nvPr/>
        </p:nvSpPr>
        <p:spPr>
          <a:xfrm>
            <a:off x="256674" y="1494182"/>
            <a:ext cx="2172390" cy="369332"/>
          </a:xfrm>
          <a:prstGeom prst="rect">
            <a:avLst/>
          </a:prstGeom>
          <a:noFill/>
        </p:spPr>
        <p:txBody>
          <a:bodyPr wrap="none" rtlCol="0">
            <a:spAutoFit/>
          </a:bodyPr>
          <a:lstStyle/>
          <a:p>
            <a:r>
              <a:rPr lang="ro-RO" dirty="0" smtClean="0"/>
              <a:t>Input nor de puncte</a:t>
            </a:r>
            <a:endParaRPr lang="ro-RO" dirty="0"/>
          </a:p>
        </p:txBody>
      </p:sp>
      <p:sp>
        <p:nvSpPr>
          <p:cNvPr id="6" name="TextBox 5"/>
          <p:cNvSpPr txBox="1"/>
          <p:nvPr/>
        </p:nvSpPr>
        <p:spPr>
          <a:xfrm>
            <a:off x="1981405" y="4981255"/>
            <a:ext cx="697627" cy="369332"/>
          </a:xfrm>
          <a:prstGeom prst="rect">
            <a:avLst/>
          </a:prstGeom>
          <a:noFill/>
        </p:spPr>
        <p:txBody>
          <a:bodyPr wrap="none" rtlCol="0">
            <a:spAutoFit/>
          </a:bodyPr>
          <a:lstStyle/>
          <a:p>
            <a:r>
              <a:rPr lang="ro-RO" dirty="0" smtClean="0"/>
              <a:t>DSM</a:t>
            </a:r>
            <a:endParaRPr lang="ro-RO" dirty="0"/>
          </a:p>
        </p:txBody>
      </p:sp>
      <p:sp>
        <p:nvSpPr>
          <p:cNvPr id="7" name="TextBox 6"/>
          <p:cNvSpPr txBox="1"/>
          <p:nvPr/>
        </p:nvSpPr>
        <p:spPr>
          <a:xfrm>
            <a:off x="4363453" y="4981255"/>
            <a:ext cx="1954381" cy="369332"/>
          </a:xfrm>
          <a:prstGeom prst="rect">
            <a:avLst/>
          </a:prstGeom>
          <a:noFill/>
        </p:spPr>
        <p:txBody>
          <a:bodyPr wrap="none" rtlCol="0">
            <a:spAutoFit/>
          </a:bodyPr>
          <a:lstStyle/>
          <a:p>
            <a:r>
              <a:rPr lang="ro-RO" dirty="0" smtClean="0"/>
              <a:t>Output lasground</a:t>
            </a:r>
            <a:endParaRPr lang="ro-RO" dirty="0"/>
          </a:p>
        </p:txBody>
      </p:sp>
      <p:sp>
        <p:nvSpPr>
          <p:cNvPr id="8" name="TextBox 7"/>
          <p:cNvSpPr txBox="1"/>
          <p:nvPr/>
        </p:nvSpPr>
        <p:spPr>
          <a:xfrm>
            <a:off x="7628022" y="5005680"/>
            <a:ext cx="684803" cy="369332"/>
          </a:xfrm>
          <a:prstGeom prst="rect">
            <a:avLst/>
          </a:prstGeom>
          <a:noFill/>
        </p:spPr>
        <p:txBody>
          <a:bodyPr wrap="none" rtlCol="0">
            <a:spAutoFit/>
          </a:bodyPr>
          <a:lstStyle/>
          <a:p>
            <a:r>
              <a:rPr lang="ro-RO" dirty="0" smtClean="0"/>
              <a:t>DTM</a:t>
            </a:r>
            <a:endParaRPr lang="ro-RO" dirty="0"/>
          </a:p>
        </p:txBody>
      </p:sp>
      <p:sp>
        <p:nvSpPr>
          <p:cNvPr id="9" name="TextBox 8"/>
          <p:cNvSpPr txBox="1"/>
          <p:nvPr/>
        </p:nvSpPr>
        <p:spPr>
          <a:xfrm>
            <a:off x="1096365" y="826350"/>
            <a:ext cx="885040" cy="461665"/>
          </a:xfrm>
          <a:prstGeom prst="rect">
            <a:avLst/>
          </a:prstGeom>
          <a:solidFill>
            <a:schemeClr val="bg1"/>
          </a:solidFill>
        </p:spPr>
        <p:txBody>
          <a:bodyPr wrap="square" rtlCol="0">
            <a:spAutoFit/>
          </a:bodyPr>
          <a:lstStyle/>
          <a:p>
            <a:r>
              <a:rPr lang="ro-RO" sz="2400" dirty="0" smtClean="0"/>
              <a:t>Flux</a:t>
            </a:r>
            <a:endParaRPr lang="ro-RO" sz="2400" dirty="0"/>
          </a:p>
        </p:txBody>
      </p:sp>
    </p:spTree>
    <p:extLst>
      <p:ext uri="{BB962C8B-B14F-4D97-AF65-F5344CB8AC3E}">
        <p14:creationId xmlns:p14="http://schemas.microsoft.com/office/powerpoint/2010/main" val="37383234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ro-RO" dirty="0" smtClean="0"/>
              <a:t>Întrebări… </a:t>
            </a:r>
            <a:endParaRPr lang="en-US" dirty="0"/>
          </a:p>
        </p:txBody>
      </p:sp>
      <p:pic>
        <p:nvPicPr>
          <p:cNvPr id="1026" name="Picture 2" descr="questions.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1825" y="2744590"/>
            <a:ext cx="4286250" cy="2981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76826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V</a:t>
            </a:r>
            <a:r>
              <a:rPr lang="ro-RO" dirty="0" smtClean="0"/>
              <a:t>ă mulțumim</a:t>
            </a:r>
            <a:r>
              <a:rPr lang="en-US" dirty="0" smtClean="0"/>
              <a:t>!</a:t>
            </a:r>
            <a:endParaRPr lang="en-US" dirty="0"/>
          </a:p>
        </p:txBody>
      </p:sp>
    </p:spTree>
    <p:extLst>
      <p:ext uri="{BB962C8B-B14F-4D97-AF65-F5344CB8AC3E}">
        <p14:creationId xmlns:p14="http://schemas.microsoft.com/office/powerpoint/2010/main" val="37320494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8">
      <a:dk1>
        <a:srgbClr val="565A5C"/>
      </a:dk1>
      <a:lt1>
        <a:sysClr val="window" lastClr="FFFFFF"/>
      </a:lt1>
      <a:dk2>
        <a:srgbClr val="E60000"/>
      </a:dk2>
      <a:lt2>
        <a:srgbClr val="FFFFFF"/>
      </a:lt2>
      <a:accent1>
        <a:srgbClr val="E83424"/>
      </a:accent1>
      <a:accent2>
        <a:srgbClr val="98C000"/>
      </a:accent2>
      <a:accent3>
        <a:srgbClr val="00A3CA"/>
      </a:accent3>
      <a:accent4>
        <a:srgbClr val="FBC100"/>
      </a:accent4>
      <a:accent5>
        <a:srgbClr val="F18E00"/>
      </a:accent5>
      <a:accent6>
        <a:srgbClr val="6A1485"/>
      </a:accent6>
      <a:hlink>
        <a:srgbClr val="00A3CA"/>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EAB9993CCBF73478E12853278F3FB5C" ma:contentTypeVersion="1" ma:contentTypeDescription="Create a new document." ma:contentTypeScope="" ma:versionID="4db10d317033d09fed4d0297d17c663a">
  <xsd:schema xmlns:xsd="http://www.w3.org/2001/XMLSchema" xmlns:xs="http://www.w3.org/2001/XMLSchema" xmlns:p="http://schemas.microsoft.com/office/2006/metadata/properties" xmlns:ns1="http://schemas.microsoft.com/sharepoint/v3" targetNamespace="http://schemas.microsoft.com/office/2006/metadata/properties" ma:root="true" ma:fieldsID="48c5b5cd9b8d25ff6dd15848836f4270"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1424CC9-255C-4972-B5F2-6F19B32F3DEA}">
  <ds:schemaRefs>
    <ds:schemaRef ds:uri="http://schemas.microsoft.com/sharepoint/v3"/>
    <ds:schemaRef ds:uri="http://schemas.openxmlformats.org/package/2006/metadata/core-properties"/>
    <ds:schemaRef ds:uri="http://schemas.microsoft.com/office/2006/documentManagement/types"/>
    <ds:schemaRef ds:uri="http://www.w3.org/XML/1998/namespace"/>
    <ds:schemaRef ds:uri="http://purl.org/dc/dcmitype/"/>
    <ds:schemaRef ds:uri="http://purl.org/dc/elements/1.1/"/>
    <ds:schemaRef ds:uri="http://schemas.microsoft.com/office/infopath/2007/PartnerControl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E29AC310-E4D3-4181-8DC8-8BCBD631C9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3E8851E-A513-4DE1-BFEA-60B7444A352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1599</TotalTime>
  <Words>449</Words>
  <Application>Microsoft Office PowerPoint</Application>
  <PresentationFormat>On-screen Show (4:3)</PresentationFormat>
  <Paragraphs>69</Paragraphs>
  <Slides>22</Slides>
  <Notes>4</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LAStools – de la DSM la DTM</vt:lpstr>
      <vt:lpstr>Definiții</vt:lpstr>
      <vt:lpstr>Date LiDAR vs. Nor de puncte 3D</vt:lpstr>
      <vt:lpstr>LAStools</vt:lpstr>
      <vt:lpstr>Configurare QGIS</vt:lpstr>
      <vt:lpstr>PowerPoint Presentation</vt:lpstr>
      <vt:lpstr>Flux de lucru – obţinere DTM</vt:lpstr>
      <vt:lpstr>Flux de lucru pentru obținerea DTM</vt:lpstr>
      <vt:lpstr>1. Lassort</vt:lpstr>
      <vt:lpstr>2. Lasground</vt:lpstr>
      <vt:lpstr>PowerPoint Presentation</vt:lpstr>
      <vt:lpstr>3. Las2dem</vt:lpstr>
      <vt:lpstr>Interfaţă LAStools</vt:lpstr>
      <vt:lpstr>Linii de comandă</vt:lpstr>
      <vt:lpstr>Rezultate</vt:lpstr>
      <vt:lpstr>Test Elveția</vt:lpstr>
      <vt:lpstr>PowerPoint Presentation</vt:lpstr>
      <vt:lpstr>PowerPoint Presentation</vt:lpstr>
      <vt:lpstr>Test Bâscenii de Sus, Buzău</vt:lpstr>
      <vt:lpstr>PowerPoint Presentation</vt:lpstr>
      <vt:lpstr>Întrebări… </vt:lpstr>
      <vt:lpstr>Vă mulțumim!</vt:lpstr>
    </vt:vector>
  </TitlesOfParts>
  <Company>Brandtailors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Mihai Părpălea</dc:creator>
  <cp:lastModifiedBy>Corina</cp:lastModifiedBy>
  <cp:revision>127</cp:revision>
  <dcterms:created xsi:type="dcterms:W3CDTF">2013-12-09T08:38:16Z</dcterms:created>
  <dcterms:modified xsi:type="dcterms:W3CDTF">2016-04-14T16:59:12Z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0x0101002EAB9993CCBF73478E12853278F3FB5C</vt:lpwstr>
  </property>
</Properties>
</file>