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78" r:id="rId9"/>
    <p:sldId id="279" r:id="rId10"/>
    <p:sldId id="263" r:id="rId11"/>
    <p:sldId id="264" r:id="rId12"/>
    <p:sldId id="265" r:id="rId13"/>
    <p:sldId id="266" r:id="rId14"/>
    <p:sldId id="267" r:id="rId15"/>
    <p:sldId id="276" r:id="rId16"/>
    <p:sldId id="277" r:id="rId17"/>
    <p:sldId id="268" r:id="rId18"/>
    <p:sldId id="270" r:id="rId19"/>
    <p:sldId id="269" r:id="rId20"/>
    <p:sldId id="271" r:id="rId21"/>
    <p:sldId id="272" r:id="rId22"/>
    <p:sldId id="275" r:id="rId23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584200" rtl="0" fontAlgn="auto" latinLnBrk="0" hangingPunct="0">
      <a:lnSpc>
        <a:spcPct val="100000"/>
      </a:lnSpc>
      <a:spcBef>
        <a:spcPts val="2400"/>
      </a:spcBef>
      <a:spcAft>
        <a:spcPts val="0"/>
      </a:spcAft>
      <a:buClrTx/>
      <a:buSzTx/>
      <a:buFontTx/>
      <a:buNone/>
      <a:tabLst/>
      <a:defRPr kumimoji="0" sz="2000" b="0" i="0" u="none" strike="noStrike" cap="none" spc="0" normalizeH="0" baseline="0">
        <a:ln>
          <a:noFill/>
        </a:ln>
        <a:solidFill>
          <a:srgbClr val="838787"/>
        </a:solidFill>
        <a:effectLst/>
        <a:uFillTx/>
        <a:latin typeface="Avenir Next Medium"/>
        <a:ea typeface="Avenir Next Medium"/>
        <a:cs typeface="Avenir Next Medium"/>
        <a:sym typeface="Avenir Next Medium"/>
      </a:defRPr>
    </a:lvl1pPr>
    <a:lvl2pPr marL="0" marR="0" indent="228600" algn="l" defTabSz="584200" rtl="0" fontAlgn="auto" latinLnBrk="0" hangingPunct="0">
      <a:lnSpc>
        <a:spcPct val="100000"/>
      </a:lnSpc>
      <a:spcBef>
        <a:spcPts val="2400"/>
      </a:spcBef>
      <a:spcAft>
        <a:spcPts val="0"/>
      </a:spcAft>
      <a:buClrTx/>
      <a:buSzTx/>
      <a:buFontTx/>
      <a:buNone/>
      <a:tabLst/>
      <a:defRPr kumimoji="0" sz="2000" b="0" i="0" u="none" strike="noStrike" cap="none" spc="0" normalizeH="0" baseline="0">
        <a:ln>
          <a:noFill/>
        </a:ln>
        <a:solidFill>
          <a:srgbClr val="838787"/>
        </a:solidFill>
        <a:effectLst/>
        <a:uFillTx/>
        <a:latin typeface="Avenir Next Medium"/>
        <a:ea typeface="Avenir Next Medium"/>
        <a:cs typeface="Avenir Next Medium"/>
        <a:sym typeface="Avenir Next Medium"/>
      </a:defRPr>
    </a:lvl2pPr>
    <a:lvl3pPr marL="0" marR="0" indent="457200" algn="l" defTabSz="584200" rtl="0" fontAlgn="auto" latinLnBrk="0" hangingPunct="0">
      <a:lnSpc>
        <a:spcPct val="100000"/>
      </a:lnSpc>
      <a:spcBef>
        <a:spcPts val="2400"/>
      </a:spcBef>
      <a:spcAft>
        <a:spcPts val="0"/>
      </a:spcAft>
      <a:buClrTx/>
      <a:buSzTx/>
      <a:buFontTx/>
      <a:buNone/>
      <a:tabLst/>
      <a:defRPr kumimoji="0" sz="2000" b="0" i="0" u="none" strike="noStrike" cap="none" spc="0" normalizeH="0" baseline="0">
        <a:ln>
          <a:noFill/>
        </a:ln>
        <a:solidFill>
          <a:srgbClr val="838787"/>
        </a:solidFill>
        <a:effectLst/>
        <a:uFillTx/>
        <a:latin typeface="Avenir Next Medium"/>
        <a:ea typeface="Avenir Next Medium"/>
        <a:cs typeface="Avenir Next Medium"/>
        <a:sym typeface="Avenir Next Medium"/>
      </a:defRPr>
    </a:lvl3pPr>
    <a:lvl4pPr marL="0" marR="0" indent="685800" algn="l" defTabSz="584200" rtl="0" fontAlgn="auto" latinLnBrk="0" hangingPunct="0">
      <a:lnSpc>
        <a:spcPct val="100000"/>
      </a:lnSpc>
      <a:spcBef>
        <a:spcPts val="2400"/>
      </a:spcBef>
      <a:spcAft>
        <a:spcPts val="0"/>
      </a:spcAft>
      <a:buClrTx/>
      <a:buSzTx/>
      <a:buFontTx/>
      <a:buNone/>
      <a:tabLst/>
      <a:defRPr kumimoji="0" sz="2000" b="0" i="0" u="none" strike="noStrike" cap="none" spc="0" normalizeH="0" baseline="0">
        <a:ln>
          <a:noFill/>
        </a:ln>
        <a:solidFill>
          <a:srgbClr val="838787"/>
        </a:solidFill>
        <a:effectLst/>
        <a:uFillTx/>
        <a:latin typeface="Avenir Next Medium"/>
        <a:ea typeface="Avenir Next Medium"/>
        <a:cs typeface="Avenir Next Medium"/>
        <a:sym typeface="Avenir Next Medium"/>
      </a:defRPr>
    </a:lvl4pPr>
    <a:lvl5pPr marL="0" marR="0" indent="914400" algn="l" defTabSz="584200" rtl="0" fontAlgn="auto" latinLnBrk="0" hangingPunct="0">
      <a:lnSpc>
        <a:spcPct val="100000"/>
      </a:lnSpc>
      <a:spcBef>
        <a:spcPts val="2400"/>
      </a:spcBef>
      <a:spcAft>
        <a:spcPts val="0"/>
      </a:spcAft>
      <a:buClrTx/>
      <a:buSzTx/>
      <a:buFontTx/>
      <a:buNone/>
      <a:tabLst/>
      <a:defRPr kumimoji="0" sz="2000" b="0" i="0" u="none" strike="noStrike" cap="none" spc="0" normalizeH="0" baseline="0">
        <a:ln>
          <a:noFill/>
        </a:ln>
        <a:solidFill>
          <a:srgbClr val="838787"/>
        </a:solidFill>
        <a:effectLst/>
        <a:uFillTx/>
        <a:latin typeface="Avenir Next Medium"/>
        <a:ea typeface="Avenir Next Medium"/>
        <a:cs typeface="Avenir Next Medium"/>
        <a:sym typeface="Avenir Next Medium"/>
      </a:defRPr>
    </a:lvl5pPr>
    <a:lvl6pPr marL="0" marR="0" indent="1143000" algn="l" defTabSz="584200" rtl="0" fontAlgn="auto" latinLnBrk="0" hangingPunct="0">
      <a:lnSpc>
        <a:spcPct val="100000"/>
      </a:lnSpc>
      <a:spcBef>
        <a:spcPts val="2400"/>
      </a:spcBef>
      <a:spcAft>
        <a:spcPts val="0"/>
      </a:spcAft>
      <a:buClrTx/>
      <a:buSzTx/>
      <a:buFontTx/>
      <a:buNone/>
      <a:tabLst/>
      <a:defRPr kumimoji="0" sz="2000" b="0" i="0" u="none" strike="noStrike" cap="none" spc="0" normalizeH="0" baseline="0">
        <a:ln>
          <a:noFill/>
        </a:ln>
        <a:solidFill>
          <a:srgbClr val="838787"/>
        </a:solidFill>
        <a:effectLst/>
        <a:uFillTx/>
        <a:latin typeface="Avenir Next Medium"/>
        <a:ea typeface="Avenir Next Medium"/>
        <a:cs typeface="Avenir Next Medium"/>
        <a:sym typeface="Avenir Next Medium"/>
      </a:defRPr>
    </a:lvl6pPr>
    <a:lvl7pPr marL="0" marR="0" indent="1371600" algn="l" defTabSz="584200" rtl="0" fontAlgn="auto" latinLnBrk="0" hangingPunct="0">
      <a:lnSpc>
        <a:spcPct val="100000"/>
      </a:lnSpc>
      <a:spcBef>
        <a:spcPts val="2400"/>
      </a:spcBef>
      <a:spcAft>
        <a:spcPts val="0"/>
      </a:spcAft>
      <a:buClrTx/>
      <a:buSzTx/>
      <a:buFontTx/>
      <a:buNone/>
      <a:tabLst/>
      <a:defRPr kumimoji="0" sz="2000" b="0" i="0" u="none" strike="noStrike" cap="none" spc="0" normalizeH="0" baseline="0">
        <a:ln>
          <a:noFill/>
        </a:ln>
        <a:solidFill>
          <a:srgbClr val="838787"/>
        </a:solidFill>
        <a:effectLst/>
        <a:uFillTx/>
        <a:latin typeface="Avenir Next Medium"/>
        <a:ea typeface="Avenir Next Medium"/>
        <a:cs typeface="Avenir Next Medium"/>
        <a:sym typeface="Avenir Next Medium"/>
      </a:defRPr>
    </a:lvl7pPr>
    <a:lvl8pPr marL="0" marR="0" indent="1600200" algn="l" defTabSz="584200" rtl="0" fontAlgn="auto" latinLnBrk="0" hangingPunct="0">
      <a:lnSpc>
        <a:spcPct val="100000"/>
      </a:lnSpc>
      <a:spcBef>
        <a:spcPts val="2400"/>
      </a:spcBef>
      <a:spcAft>
        <a:spcPts val="0"/>
      </a:spcAft>
      <a:buClrTx/>
      <a:buSzTx/>
      <a:buFontTx/>
      <a:buNone/>
      <a:tabLst/>
      <a:defRPr kumimoji="0" sz="2000" b="0" i="0" u="none" strike="noStrike" cap="none" spc="0" normalizeH="0" baseline="0">
        <a:ln>
          <a:noFill/>
        </a:ln>
        <a:solidFill>
          <a:srgbClr val="838787"/>
        </a:solidFill>
        <a:effectLst/>
        <a:uFillTx/>
        <a:latin typeface="Avenir Next Medium"/>
        <a:ea typeface="Avenir Next Medium"/>
        <a:cs typeface="Avenir Next Medium"/>
        <a:sym typeface="Avenir Next Medium"/>
      </a:defRPr>
    </a:lvl8pPr>
    <a:lvl9pPr marL="0" marR="0" indent="1828800" algn="l" defTabSz="584200" rtl="0" fontAlgn="auto" latinLnBrk="0" hangingPunct="0">
      <a:lnSpc>
        <a:spcPct val="100000"/>
      </a:lnSpc>
      <a:spcBef>
        <a:spcPts val="2400"/>
      </a:spcBef>
      <a:spcAft>
        <a:spcPts val="0"/>
      </a:spcAft>
      <a:buClrTx/>
      <a:buSzTx/>
      <a:buFontTx/>
      <a:buNone/>
      <a:tabLst/>
      <a:defRPr kumimoji="0" sz="2000" b="0" i="0" u="none" strike="noStrike" cap="none" spc="0" normalizeH="0" baseline="0">
        <a:ln>
          <a:noFill/>
        </a:ln>
        <a:solidFill>
          <a:srgbClr val="838787"/>
        </a:solidFill>
        <a:effectLst/>
        <a:uFillTx/>
        <a:latin typeface="Avenir Next Medium"/>
        <a:ea typeface="Avenir Next Medium"/>
        <a:cs typeface="Avenir Next Medium"/>
        <a:sym typeface="Avenir Next Medium"/>
      </a:defRPr>
    </a:lvl9pPr>
  </p:defaultTextStyle>
  <p:extLst>
    <p:ext uri="{EFAFB233-063F-42B5-8137-9DF3F51BA10A}">
      <p15:sldGuideLst xmlns:p15="http://schemas.microsoft.com/office/powerpoint/2012/main">
        <p15:guide id="1" orient="horz" pos="3072" userDrawn="1">
          <p15:clr>
            <a:srgbClr val="A4A3A4"/>
          </p15:clr>
        </p15:guide>
        <p15:guide id="2" pos="409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Avenir Next Medium"/>
          <a:ea typeface="Avenir Next Medium"/>
          <a:cs typeface="Avenir Next Medium"/>
        </a:font>
        <a:schemeClr val="accent1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5F6568"/>
              </a:solidFill>
              <a:prstDash val="solid"/>
              <a:miter lim="400000"/>
            </a:ln>
          </a:top>
          <a:bottom>
            <a:ln w="25400" cap="flat">
              <a:solidFill>
                <a:srgbClr val="5F6568"/>
              </a:solidFill>
              <a:prstDash val="solid"/>
              <a:miter lim="400000"/>
            </a:ln>
          </a:bottom>
          <a:insideH>
            <a:ln w="25400" cap="flat">
              <a:solidFill>
                <a:srgbClr val="5F6568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chemeClr val="accent1">
              <a:hueOff val="178262"/>
              <a:satOff val="-8651"/>
              <a:lumOff val="-7254"/>
              <a:alpha val="29000"/>
            </a:schemeClr>
          </a:solidFill>
        </a:fill>
      </a:tcStyle>
    </a:band2H>
    <a:firstCol>
      <a:tcTxStyle b="on" i="off">
        <a:font>
          <a:latin typeface="Avenir Next Demi Bold"/>
          <a:ea typeface="Avenir Next Demi Bold"/>
          <a:cs typeface="Avenir Next Demi Bold"/>
        </a:font>
        <a:srgbClr val="A6AAA9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5F6568"/>
              </a:solidFill>
              <a:prstDash val="solid"/>
              <a:miter lim="400000"/>
            </a:ln>
          </a:top>
          <a:bottom>
            <a:ln w="25400" cap="flat">
              <a:solidFill>
                <a:srgbClr val="5F6568"/>
              </a:solidFill>
              <a:prstDash val="solid"/>
              <a:miter lim="400000"/>
            </a:ln>
          </a:bottom>
          <a:insideH>
            <a:ln w="25400" cap="flat">
              <a:solidFill>
                <a:srgbClr val="5F6568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Avenir Next Demi Bold"/>
          <a:ea typeface="Avenir Next Demi Bold"/>
          <a:cs typeface="Avenir Next Demi Bold"/>
        </a:font>
        <a:srgbClr val="A6AAA9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63500" cap="flat">
              <a:solidFill>
                <a:srgbClr val="5F6568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rgbClr val="5F6568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Avenir Next Demi Bold"/>
          <a:ea typeface="Avenir Next Demi Bold"/>
          <a:cs typeface="Avenir Next Demi Bold"/>
        </a:font>
        <a:srgbClr val="A6AAA9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63500" cap="flat">
              <a:solidFill>
                <a:srgbClr val="5F6568"/>
              </a:solidFill>
              <a:prstDash val="solid"/>
              <a:miter lim="400000"/>
            </a:ln>
          </a:bottom>
          <a:insideH>
            <a:ln w="25400" cap="flat">
              <a:solidFill>
                <a:srgbClr val="5F6568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Row>
  </a:tblStyle>
  <a:tblStyle styleId="{C7B018BB-80A7-4F77-B60F-C8B233D01FF8}" styleName="">
    <a:tblBg/>
    <a:wholeTbl>
      <a:tcTxStyle b="off" i="off">
        <a:font>
          <a:latin typeface="Avenir Next Medium"/>
          <a:ea typeface="Avenir Next Medium"/>
          <a:cs typeface="Avenir Next Medium"/>
        </a:font>
        <a:srgbClr val="838787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chemeClr val="accent6">
              <a:alpha val="25000"/>
            </a:schemeClr>
          </a:solidFill>
        </a:fill>
      </a:tcStyle>
    </a:band2H>
    <a:firstCol>
      <a:tcTxStyle b="on" i="off">
        <a:font>
          <a:latin typeface="Avenir Next Demi Bold"/>
          <a:ea typeface="Avenir Next Demi Bold"/>
          <a:cs typeface="Avenir Next Demi Bold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A01D73"/>
          </a:solidFill>
        </a:fill>
      </a:tcStyle>
    </a:firstCol>
    <a:lastRow>
      <a:tcTxStyle b="on" i="off">
        <a:font>
          <a:latin typeface="Avenir Next Demi Bold"/>
          <a:ea typeface="Avenir Next Demi Bold"/>
          <a:cs typeface="Avenir Next Demi Bold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781873"/>
          </a:solidFill>
        </a:fill>
      </a:tcStyle>
    </a:lastRow>
    <a:firstRow>
      <a:tcTxStyle b="on" i="off">
        <a:font>
          <a:latin typeface="Avenir Next Demi Bold"/>
          <a:ea typeface="Avenir Next Demi Bold"/>
          <a:cs typeface="Avenir Next Demi Bold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781873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Avenir Next Medium"/>
          <a:ea typeface="Avenir Next Medium"/>
          <a:cs typeface="Avenir Next Medium"/>
        </a:font>
        <a:srgbClr val="838787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5F6568"/>
              </a:solidFill>
              <a:prstDash val="solid"/>
              <a:miter lim="400000"/>
            </a:ln>
          </a:top>
          <a:bottom>
            <a:ln w="25400" cap="flat">
              <a:solidFill>
                <a:srgbClr val="5F6568"/>
              </a:solidFill>
              <a:prstDash val="solid"/>
              <a:miter lim="400000"/>
            </a:ln>
          </a:bottom>
          <a:insideH>
            <a:ln w="25400" cap="flat">
              <a:solidFill>
                <a:srgbClr val="5F6568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DCDEE0">
              <a:alpha val="18000"/>
            </a:srgbClr>
          </a:solidFill>
        </a:fill>
      </a:tcStyle>
    </a:band2H>
    <a:firstCol>
      <a:tcTxStyle b="on" i="off">
        <a:font>
          <a:latin typeface="Avenir Next Demi Bold"/>
          <a:ea typeface="Avenir Next Demi Bold"/>
          <a:cs typeface="Avenir Next Demi Bold"/>
        </a:font>
        <a:srgbClr val="A6AAA9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5F6568"/>
              </a:solidFill>
              <a:prstDash val="solid"/>
              <a:miter lim="400000"/>
            </a:ln>
          </a:top>
          <a:bottom>
            <a:ln w="25400" cap="flat">
              <a:solidFill>
                <a:srgbClr val="5F6568"/>
              </a:solidFill>
              <a:prstDash val="solid"/>
              <a:miter lim="400000"/>
            </a:ln>
          </a:bottom>
          <a:insideH>
            <a:ln w="25400" cap="flat">
              <a:solidFill>
                <a:srgbClr val="5F6568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Avenir Next Demi Bold"/>
          <a:ea typeface="Avenir Next Demi Bold"/>
          <a:cs typeface="Avenir Next Demi Bold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rgbClr val="5F6568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838787"/>
          </a:solidFill>
        </a:fill>
      </a:tcStyle>
    </a:lastRow>
    <a:firstRow>
      <a:tcTxStyle b="on" i="off">
        <a:font>
          <a:latin typeface="Avenir Next Demi Bold"/>
          <a:ea typeface="Avenir Next Demi Bold"/>
          <a:cs typeface="Avenir Next Demi Bold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rgbClr val="5F6568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5">
              <a:hueOff val="-239254"/>
              <a:lumOff val="-1399"/>
            </a:schemeClr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Avenir Next Medium"/>
          <a:ea typeface="Avenir Next Medium"/>
          <a:cs typeface="Avenir Next Medium"/>
        </a:font>
        <a:srgbClr val="838787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5F6568"/>
              </a:solidFill>
              <a:prstDash val="solid"/>
              <a:miter lim="400000"/>
            </a:ln>
          </a:top>
          <a:bottom>
            <a:ln w="25400" cap="flat">
              <a:solidFill>
                <a:srgbClr val="5F6568"/>
              </a:solidFill>
              <a:prstDash val="solid"/>
              <a:miter lim="400000"/>
            </a:ln>
          </a:bottom>
          <a:insideH>
            <a:ln w="25400" cap="flat">
              <a:solidFill>
                <a:srgbClr val="5F6568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D4EB9B">
              <a:alpha val="26000"/>
            </a:srgbClr>
          </a:solidFill>
        </a:fill>
      </a:tcStyle>
    </a:band2H>
    <a:firstCol>
      <a:tcTxStyle b="on" i="off">
        <a:font>
          <a:latin typeface="Avenir Next Demi Bold"/>
          <a:ea typeface="Avenir Next Demi Bold"/>
          <a:cs typeface="Avenir Next Demi Bold"/>
        </a:font>
        <a:srgbClr val="A6AAA9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5F6568"/>
              </a:solidFill>
              <a:prstDash val="solid"/>
              <a:miter lim="400000"/>
            </a:ln>
          </a:top>
          <a:bottom>
            <a:ln w="25400" cap="flat">
              <a:solidFill>
                <a:srgbClr val="5F6568"/>
              </a:solidFill>
              <a:prstDash val="solid"/>
              <a:miter lim="400000"/>
            </a:ln>
          </a:bottom>
          <a:insideH>
            <a:ln w="25400" cap="flat">
              <a:solidFill>
                <a:srgbClr val="5F6568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Avenir Next Demi Bold"/>
          <a:ea typeface="Avenir Next Demi Bold"/>
          <a:cs typeface="Avenir Next Demi Bold"/>
        </a:font>
        <a:srgbClr val="A6AAA9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88900" cap="flat">
              <a:solidFill>
                <a:srgbClr val="5F6568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rgbClr val="D4EB9B">
                  <a:alpha val="26000"/>
                </a:srgb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Avenir Next Demi Bold"/>
          <a:ea typeface="Avenir Next Demi Bold"/>
          <a:cs typeface="Avenir Next Demi Bold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63500" cap="flat">
              <a:solidFill>
                <a:srgbClr val="5F6568"/>
              </a:solidFill>
              <a:prstDash val="solid"/>
              <a:miter lim="400000"/>
            </a:ln>
          </a:bottom>
          <a:insideH>
            <a:ln w="25400" cap="flat">
              <a:solidFill>
                <a:srgbClr val="D4EB9B">
                  <a:alpha val="26000"/>
                </a:srgb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147882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Avenir Next Medium"/>
          <a:ea typeface="Avenir Next Medium"/>
          <a:cs typeface="Avenir Next Medium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222222"/>
              </a:solidFill>
              <a:prstDash val="solid"/>
              <a:miter lim="400000"/>
            </a:ln>
          </a:top>
          <a:bottom>
            <a:ln w="25400" cap="flat">
              <a:solidFill>
                <a:srgbClr val="222222"/>
              </a:solidFill>
              <a:prstDash val="solid"/>
              <a:miter lim="400000"/>
            </a:ln>
          </a:bottom>
          <a:insideH>
            <a:ln w="25400" cap="flat">
              <a:solidFill>
                <a:srgbClr val="222222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838787">
              <a:alpha val="75000"/>
            </a:srgbClr>
          </a:solidFill>
        </a:fill>
      </a:tcStyle>
    </a:wholeTbl>
    <a:band2H>
      <a:tcTxStyle/>
      <a:tcStyle>
        <a:tcBdr/>
        <a:fill>
          <a:solidFill>
            <a:srgbClr val="686A6A">
              <a:alpha val="85000"/>
            </a:srgbClr>
          </a:solidFill>
        </a:fill>
      </a:tcStyle>
    </a:band2H>
    <a:firstCol>
      <a:tcTxStyle b="on" i="off">
        <a:font>
          <a:latin typeface="Avenir Next Demi Bold"/>
          <a:ea typeface="Avenir Next Demi Bold"/>
          <a:cs typeface="Avenir Next Demi Bold"/>
        </a:font>
        <a:srgbClr val="222222"/>
      </a:tcTxStyle>
      <a:tcStyle>
        <a:tcBdr>
          <a:left>
            <a:ln w="12700" cap="flat">
              <a:noFill/>
              <a:miter lim="400000"/>
            </a:ln>
          </a:left>
          <a:right>
            <a:ln w="63500" cap="flat">
              <a:solidFill>
                <a:srgbClr val="222222"/>
              </a:solidFill>
              <a:prstDash val="solid"/>
              <a:miter lim="400000"/>
            </a:ln>
          </a:right>
          <a:top>
            <a:ln w="25400" cap="flat">
              <a:solidFill>
                <a:srgbClr val="222222"/>
              </a:solidFill>
              <a:prstDash val="solid"/>
              <a:miter lim="400000"/>
            </a:ln>
          </a:top>
          <a:bottom>
            <a:ln w="25400" cap="flat">
              <a:solidFill>
                <a:srgbClr val="222222"/>
              </a:solidFill>
              <a:prstDash val="solid"/>
              <a:miter lim="400000"/>
            </a:ln>
          </a:bottom>
          <a:insideH>
            <a:ln w="25400" cap="flat">
              <a:solidFill>
                <a:srgbClr val="222222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686A6A">
              <a:alpha val="85000"/>
            </a:srgbClr>
          </a:solidFill>
        </a:fill>
      </a:tcStyle>
    </a:firstCol>
    <a:lastRow>
      <a:tcTxStyle b="on" i="off">
        <a:font>
          <a:latin typeface="Avenir Next Demi Bold"/>
          <a:ea typeface="Avenir Next Demi Bold"/>
          <a:cs typeface="Avenir Next Demi Bold"/>
        </a:font>
        <a:srgbClr val="3D3D3D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63500" cap="flat">
              <a:solidFill>
                <a:srgbClr val="222222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rgbClr val="222222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838787"/>
          </a:solidFill>
        </a:fill>
      </a:tcStyle>
    </a:lastRow>
    <a:firstRow>
      <a:tcTxStyle b="on" i="off">
        <a:font>
          <a:latin typeface="Avenir Next Demi Bold"/>
          <a:ea typeface="Avenir Next Demi Bold"/>
          <a:cs typeface="Avenir Next Demi Bold"/>
        </a:font>
        <a:srgbClr val="3D3D3D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63500" cap="flat">
              <a:solidFill>
                <a:srgbClr val="222222"/>
              </a:solidFill>
              <a:prstDash val="solid"/>
              <a:miter lim="400000"/>
            </a:ln>
          </a:bottom>
          <a:insideH>
            <a:ln w="25400" cap="flat">
              <a:solidFill>
                <a:srgbClr val="222222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838787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Avenir Next Medium"/>
          <a:ea typeface="Avenir Next Medium"/>
          <a:cs typeface="Avenir Next Medium"/>
        </a:font>
        <a:srgbClr val="838787"/>
      </a:tcTxStyle>
      <a:tcStyle>
        <a:tcBdr>
          <a:left>
            <a:ln w="25400" cap="flat">
              <a:solidFill>
                <a:srgbClr val="5F6568"/>
              </a:solidFill>
              <a:prstDash val="solid"/>
              <a:miter lim="400000"/>
            </a:ln>
          </a:left>
          <a:right>
            <a:ln w="25400" cap="flat">
              <a:solidFill>
                <a:srgbClr val="5F6568"/>
              </a:solidFill>
              <a:prstDash val="solid"/>
              <a:miter lim="400000"/>
            </a:ln>
          </a:right>
          <a:top>
            <a:ln w="25400" cap="flat">
              <a:solidFill>
                <a:srgbClr val="5F6568"/>
              </a:solidFill>
              <a:prstDash val="solid"/>
              <a:miter lim="400000"/>
            </a:ln>
          </a:top>
          <a:bottom>
            <a:ln w="25400" cap="flat">
              <a:solidFill>
                <a:srgbClr val="5F6568"/>
              </a:solidFill>
              <a:prstDash val="solid"/>
              <a:miter lim="400000"/>
            </a:ln>
          </a:bottom>
          <a:insideH>
            <a:ln w="25400" cap="flat">
              <a:solidFill>
                <a:srgbClr val="5F6568"/>
              </a:solidFill>
              <a:prstDash val="solid"/>
              <a:miter lim="400000"/>
            </a:ln>
          </a:insideH>
          <a:insideV>
            <a:ln w="25400" cap="flat">
              <a:solidFill>
                <a:srgbClr val="5F6568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DCDEE0">
              <a:alpha val="18000"/>
            </a:srgbClr>
          </a:solidFill>
        </a:fill>
      </a:tcStyle>
    </a:band2H>
    <a:firstCol>
      <a:tcTxStyle b="on" i="off">
        <a:font>
          <a:latin typeface="Avenir Next Demi Bold"/>
          <a:ea typeface="Avenir Next Demi Bold"/>
          <a:cs typeface="Avenir Next Demi Bold"/>
        </a:font>
        <a:srgbClr val="A6AAA9"/>
      </a:tcTxStyle>
      <a:tcStyle>
        <a:tcBdr>
          <a:left>
            <a:ln w="12700" cap="flat">
              <a:noFill/>
              <a:miter lim="400000"/>
            </a:ln>
          </a:left>
          <a:right>
            <a:ln w="63500" cap="flat">
              <a:solidFill>
                <a:srgbClr val="5F6568"/>
              </a:solidFill>
              <a:prstDash val="solid"/>
              <a:miter lim="400000"/>
            </a:ln>
          </a:right>
          <a:top>
            <a:ln w="25400" cap="flat">
              <a:solidFill>
                <a:srgbClr val="5F6568"/>
              </a:solidFill>
              <a:prstDash val="solid"/>
              <a:miter lim="400000"/>
            </a:ln>
          </a:top>
          <a:bottom>
            <a:ln w="25400" cap="flat">
              <a:solidFill>
                <a:srgbClr val="5F6568"/>
              </a:solidFill>
              <a:prstDash val="solid"/>
              <a:miter lim="400000"/>
            </a:ln>
          </a:bottom>
          <a:insideH>
            <a:ln w="25400" cap="flat">
              <a:solidFill>
                <a:srgbClr val="5F6568"/>
              </a:solidFill>
              <a:prstDash val="solid"/>
              <a:miter lim="400000"/>
            </a:ln>
          </a:insideH>
          <a:insideV>
            <a:ln w="25400" cap="flat">
              <a:solidFill>
                <a:srgbClr val="5F6568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Avenir Next Demi Bold"/>
          <a:ea typeface="Avenir Next Demi Bold"/>
          <a:cs typeface="Avenir Next Demi Bold"/>
        </a:font>
        <a:srgbClr val="A6AAA9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63500" cap="flat">
              <a:solidFill>
                <a:srgbClr val="5F6568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rgbClr val="5F6568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Avenir Next Demi Bold"/>
          <a:ea typeface="Avenir Next Demi Bold"/>
          <a:cs typeface="Avenir Next Demi Bold"/>
        </a:font>
        <a:srgbClr val="A6AAA9"/>
      </a:tcTxStyle>
      <a:tcStyle>
        <a:tcBdr>
          <a:left>
            <a:ln w="25400" cap="flat">
              <a:solidFill>
                <a:srgbClr val="5F6568"/>
              </a:solidFill>
              <a:prstDash val="solid"/>
              <a:miter lim="400000"/>
            </a:ln>
          </a:left>
          <a:right>
            <a:ln w="25400" cap="flat">
              <a:solidFill>
                <a:srgbClr val="5F6568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63500" cap="flat">
              <a:solidFill>
                <a:srgbClr val="5F6568"/>
              </a:solidFill>
              <a:prstDash val="solid"/>
              <a:miter lim="400000"/>
            </a:ln>
          </a:bottom>
          <a:insideH>
            <a:ln w="25400" cap="flat">
              <a:solidFill>
                <a:srgbClr val="5F6568"/>
              </a:solidFill>
              <a:prstDash val="solid"/>
              <a:miter lim="400000"/>
            </a:ln>
          </a:insideH>
          <a:insideV>
            <a:ln w="25400" cap="flat">
              <a:solidFill>
                <a:srgbClr val="5F6568"/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57" d="100"/>
          <a:sy n="57" d="100"/>
        </p:scale>
        <p:origin x="1430" y="48"/>
      </p:cViewPr>
      <p:guideLst>
        <p:guide orient="horz" pos="3072"/>
        <p:guide pos="409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Shape 164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65" name="Shape 165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645557043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Title &amp; Subtitle">
    <p:bg>
      <p:bgPr>
        <a:solidFill>
          <a:srgbClr val="22222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12"/>
          <p:cNvSpPr/>
          <p:nvPr/>
        </p:nvSpPr>
        <p:spPr>
          <a:xfrm flipV="1">
            <a:off x="406400" y="6140894"/>
            <a:ext cx="12192000" cy="263"/>
          </a:xfrm>
          <a:prstGeom prst="line">
            <a:avLst/>
          </a:prstGeom>
          <a:ln w="38100">
            <a:solidFill>
              <a:srgbClr val="A6AAA9"/>
            </a:solidFill>
            <a:miter lim="400000"/>
          </a:ln>
        </p:spPr>
        <p:txBody>
          <a:bodyPr lIns="50800" tIns="50800" rIns="50800" bIns="50800" anchor="ctr"/>
          <a:lstStyle/>
          <a:p>
            <a:pPr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13" name="Shape 13"/>
          <p:cNvSpPr>
            <a:spLocks noGrp="1"/>
          </p:cNvSpPr>
          <p:nvPr>
            <p:ph type="body" sz="quarter" idx="1"/>
          </p:nvPr>
        </p:nvSpPr>
        <p:spPr>
          <a:xfrm>
            <a:off x="406399" y="6763322"/>
            <a:ext cx="12192001" cy="1803401"/>
          </a:xfrm>
          <a:prstGeom prst="rect">
            <a:avLst/>
          </a:prstGeom>
        </p:spPr>
        <p:txBody>
          <a:bodyPr anchor="b"/>
          <a:lstStyle>
            <a:lvl1pPr marL="0" indent="0">
              <a:lnSpc>
                <a:spcPct val="80000"/>
              </a:lnSpc>
              <a:spcBef>
                <a:spcPts val="2300"/>
              </a:spcBef>
              <a:buClrTx/>
              <a:buSzTx/>
              <a:buFontTx/>
              <a:buNone/>
              <a:defRPr sz="5400" cap="all">
                <a:solidFill>
                  <a:srgbClr val="A6AAA9"/>
                </a:solidFill>
                <a:latin typeface="DIN Alternate"/>
                <a:ea typeface="DIN Alternate"/>
                <a:cs typeface="DIN Alternate"/>
                <a:sym typeface="DIN Alternate"/>
              </a:defRPr>
            </a:lvl1pPr>
            <a:lvl2pPr marL="0" indent="228600">
              <a:lnSpc>
                <a:spcPct val="80000"/>
              </a:lnSpc>
              <a:spcBef>
                <a:spcPts val="2300"/>
              </a:spcBef>
              <a:buClrTx/>
              <a:buSzTx/>
              <a:buFontTx/>
              <a:buNone/>
              <a:defRPr sz="5400" cap="all">
                <a:solidFill>
                  <a:srgbClr val="A6AAA9"/>
                </a:solidFill>
                <a:latin typeface="DIN Alternate"/>
                <a:ea typeface="DIN Alternate"/>
                <a:cs typeface="DIN Alternate"/>
                <a:sym typeface="DIN Alternate"/>
              </a:defRPr>
            </a:lvl2pPr>
            <a:lvl3pPr marL="0" indent="457200">
              <a:lnSpc>
                <a:spcPct val="80000"/>
              </a:lnSpc>
              <a:spcBef>
                <a:spcPts val="2300"/>
              </a:spcBef>
              <a:buClrTx/>
              <a:buSzTx/>
              <a:buFontTx/>
              <a:buNone/>
              <a:defRPr sz="5400" cap="all">
                <a:solidFill>
                  <a:srgbClr val="A6AAA9"/>
                </a:solidFill>
                <a:latin typeface="DIN Alternate"/>
                <a:ea typeface="DIN Alternate"/>
                <a:cs typeface="DIN Alternate"/>
                <a:sym typeface="DIN Alternate"/>
              </a:defRPr>
            </a:lvl3pPr>
            <a:lvl4pPr marL="0" indent="685800">
              <a:lnSpc>
                <a:spcPct val="80000"/>
              </a:lnSpc>
              <a:spcBef>
                <a:spcPts val="2300"/>
              </a:spcBef>
              <a:buClrTx/>
              <a:buSzTx/>
              <a:buFontTx/>
              <a:buNone/>
              <a:defRPr sz="5400" cap="all">
                <a:solidFill>
                  <a:srgbClr val="A6AAA9"/>
                </a:solidFill>
                <a:latin typeface="DIN Alternate"/>
                <a:ea typeface="DIN Alternate"/>
                <a:cs typeface="DIN Alternate"/>
                <a:sym typeface="DIN Alternate"/>
              </a:defRPr>
            </a:lvl4pPr>
            <a:lvl5pPr marL="0" indent="914400">
              <a:lnSpc>
                <a:spcPct val="80000"/>
              </a:lnSpc>
              <a:spcBef>
                <a:spcPts val="2300"/>
              </a:spcBef>
              <a:buClrTx/>
              <a:buSzTx/>
              <a:buFontTx/>
              <a:buNone/>
              <a:defRPr sz="5400" cap="all">
                <a:solidFill>
                  <a:srgbClr val="A6AAA9"/>
                </a:solidFill>
                <a:latin typeface="DIN Alternate"/>
                <a:ea typeface="DIN Alternate"/>
                <a:cs typeface="DIN Alternate"/>
                <a:sym typeface="DIN Alternate"/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14" name="logo-harta-verde-160x100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31997" y="123197"/>
            <a:ext cx="2032001" cy="1270001"/>
          </a:xfrm>
          <a:prstGeom prst="rect">
            <a:avLst/>
          </a:prstGeom>
          <a:ln w="12700">
            <a:miter lim="400000"/>
          </a:ln>
        </p:spPr>
      </p:pic>
      <p:sp>
        <p:nvSpPr>
          <p:cNvPr id="15" name="Shape 15"/>
          <p:cNvSpPr>
            <a:spLocks noGrp="1"/>
          </p:cNvSpPr>
          <p:nvPr>
            <p:ph type="sldNum" sz="quarter" idx="2"/>
          </p:nvPr>
        </p:nvSpPr>
        <p:spPr>
          <a:xfrm>
            <a:off x="12194440" y="431800"/>
            <a:ext cx="406898" cy="457200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1434" y="1242836"/>
            <a:ext cx="1115665" cy="8632684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- Horizontal">
    <p:bg>
      <p:bgPr>
        <a:solidFill>
          <a:srgbClr val="22222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hape 22"/>
          <p:cNvSpPr>
            <a:spLocks noGrp="1"/>
          </p:cNvSpPr>
          <p:nvPr>
            <p:ph type="pic" idx="13"/>
          </p:nvPr>
        </p:nvSpPr>
        <p:spPr>
          <a:xfrm>
            <a:off x="0" y="0"/>
            <a:ext cx="13004800" cy="97536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23" name="Shape 23"/>
          <p:cNvSpPr>
            <a:spLocks noGrp="1"/>
          </p:cNvSpPr>
          <p:nvPr>
            <p:ph type="body" sz="quarter" idx="14"/>
          </p:nvPr>
        </p:nvSpPr>
        <p:spPr>
          <a:xfrm flipV="1">
            <a:off x="406400" y="6140894"/>
            <a:ext cx="12192000" cy="263"/>
          </a:xfrm>
          <a:prstGeom prst="line">
            <a:avLst/>
          </a:prstGeom>
          <a:ln w="38100">
            <a:solidFill>
              <a:srgbClr val="A6AAA9"/>
            </a:solidFill>
          </a:ln>
        </p:spPr>
        <p:txBody>
          <a:bodyPr anchor="ctr">
            <a:noAutofit/>
          </a:bodyPr>
          <a:lstStyle/>
          <a:p>
            <a:pPr marL="0" indent="0" defTabSz="457200">
              <a:spcBef>
                <a:spcPts val="0"/>
              </a:spcBef>
              <a:buClrTx/>
              <a:buSzTx/>
              <a:buFontTx/>
              <a:buNone/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24" name="Shape 24"/>
          <p:cNvSpPr>
            <a:spLocks noGrp="1"/>
          </p:cNvSpPr>
          <p:nvPr>
            <p:ph type="title"/>
          </p:nvPr>
        </p:nvSpPr>
        <p:spPr>
          <a:xfrm>
            <a:off x="406400" y="6426200"/>
            <a:ext cx="12192000" cy="2705100"/>
          </a:xfrm>
          <a:prstGeom prst="rect">
            <a:avLst/>
          </a:prstGeom>
        </p:spPr>
        <p:txBody>
          <a:bodyPr/>
          <a:lstStyle>
            <a:lvl1pPr>
              <a:spcBef>
                <a:spcPts val="0"/>
              </a:spcBef>
              <a:defRPr sz="17000"/>
            </a:lvl1pPr>
          </a:lstStyle>
          <a:p>
            <a:r>
              <a:t>Title Text</a:t>
            </a:r>
          </a:p>
        </p:txBody>
      </p:sp>
      <p:sp>
        <p:nvSpPr>
          <p:cNvPr id="25" name="Shape 25"/>
          <p:cNvSpPr>
            <a:spLocks noGrp="1"/>
          </p:cNvSpPr>
          <p:nvPr>
            <p:ph type="body" sz="quarter" idx="1"/>
          </p:nvPr>
        </p:nvSpPr>
        <p:spPr>
          <a:xfrm>
            <a:off x="406400" y="4267200"/>
            <a:ext cx="12192000" cy="1803400"/>
          </a:xfrm>
          <a:prstGeom prst="rect">
            <a:avLst/>
          </a:prstGeom>
        </p:spPr>
        <p:txBody>
          <a:bodyPr anchor="b"/>
          <a:lstStyle>
            <a:lvl1pPr marL="0" indent="0">
              <a:lnSpc>
                <a:spcPct val="80000"/>
              </a:lnSpc>
              <a:spcBef>
                <a:spcPts val="2300"/>
              </a:spcBef>
              <a:buClrTx/>
              <a:buSzTx/>
              <a:buFontTx/>
              <a:buNone/>
              <a:defRPr sz="5400" cap="all">
                <a:solidFill>
                  <a:srgbClr val="A6AAA9"/>
                </a:solidFill>
                <a:latin typeface="DIN Alternate"/>
                <a:ea typeface="DIN Alternate"/>
                <a:cs typeface="DIN Alternate"/>
                <a:sym typeface="DIN Alternate"/>
              </a:defRPr>
            </a:lvl1pPr>
            <a:lvl2pPr marL="0" indent="228600">
              <a:lnSpc>
                <a:spcPct val="80000"/>
              </a:lnSpc>
              <a:spcBef>
                <a:spcPts val="2300"/>
              </a:spcBef>
              <a:buClrTx/>
              <a:buSzTx/>
              <a:buFontTx/>
              <a:buNone/>
              <a:defRPr sz="5400" cap="all">
                <a:solidFill>
                  <a:srgbClr val="A6AAA9"/>
                </a:solidFill>
                <a:latin typeface="DIN Alternate"/>
                <a:ea typeface="DIN Alternate"/>
                <a:cs typeface="DIN Alternate"/>
                <a:sym typeface="DIN Alternate"/>
              </a:defRPr>
            </a:lvl2pPr>
            <a:lvl3pPr marL="0" indent="457200">
              <a:lnSpc>
                <a:spcPct val="80000"/>
              </a:lnSpc>
              <a:spcBef>
                <a:spcPts val="2300"/>
              </a:spcBef>
              <a:buClrTx/>
              <a:buSzTx/>
              <a:buFontTx/>
              <a:buNone/>
              <a:defRPr sz="5400" cap="all">
                <a:solidFill>
                  <a:srgbClr val="A6AAA9"/>
                </a:solidFill>
                <a:latin typeface="DIN Alternate"/>
                <a:ea typeface="DIN Alternate"/>
                <a:cs typeface="DIN Alternate"/>
                <a:sym typeface="DIN Alternate"/>
              </a:defRPr>
            </a:lvl3pPr>
            <a:lvl4pPr marL="0" indent="685800">
              <a:lnSpc>
                <a:spcPct val="80000"/>
              </a:lnSpc>
              <a:spcBef>
                <a:spcPts val="2300"/>
              </a:spcBef>
              <a:buClrTx/>
              <a:buSzTx/>
              <a:buFontTx/>
              <a:buNone/>
              <a:defRPr sz="5400" cap="all">
                <a:solidFill>
                  <a:srgbClr val="A6AAA9"/>
                </a:solidFill>
                <a:latin typeface="DIN Alternate"/>
                <a:ea typeface="DIN Alternate"/>
                <a:cs typeface="DIN Alternate"/>
                <a:sym typeface="DIN Alternate"/>
              </a:defRPr>
            </a:lvl4pPr>
            <a:lvl5pPr marL="0" indent="914400">
              <a:lnSpc>
                <a:spcPct val="80000"/>
              </a:lnSpc>
              <a:spcBef>
                <a:spcPts val="2300"/>
              </a:spcBef>
              <a:buClrTx/>
              <a:buSzTx/>
              <a:buFontTx/>
              <a:buNone/>
              <a:defRPr sz="5400" cap="all">
                <a:solidFill>
                  <a:srgbClr val="A6AAA9"/>
                </a:solidFill>
                <a:latin typeface="DIN Alternate"/>
                <a:ea typeface="DIN Alternate"/>
                <a:cs typeface="DIN Alternate"/>
                <a:sym typeface="DIN Alternate"/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6" name="Shape 26"/>
          <p:cNvSpPr>
            <a:spLocks noGrp="1"/>
          </p:cNvSpPr>
          <p:nvPr>
            <p:ph type="sldNum" sz="quarter" idx="2"/>
          </p:nvPr>
        </p:nvSpPr>
        <p:spPr>
          <a:xfrm>
            <a:off x="12194440" y="431800"/>
            <a:ext cx="406898" cy="457200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1434" y="1242836"/>
            <a:ext cx="1115665" cy="8632684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&amp; Subtitle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Shape 33"/>
          <p:cNvSpPr/>
          <p:nvPr/>
        </p:nvSpPr>
        <p:spPr>
          <a:xfrm flipV="1">
            <a:off x="406400" y="6140894"/>
            <a:ext cx="12192000" cy="263"/>
          </a:xfrm>
          <a:prstGeom prst="line">
            <a:avLst/>
          </a:prstGeom>
          <a:ln w="38100">
            <a:solidFill>
              <a:srgbClr val="A6AAA9"/>
            </a:solidFill>
            <a:miter lim="400000"/>
          </a:ln>
        </p:spPr>
        <p:txBody>
          <a:bodyPr lIns="50800" tIns="50800" rIns="50800" bIns="50800" anchor="ctr"/>
          <a:lstStyle/>
          <a:p>
            <a:pPr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34" name="Shape 34"/>
          <p:cNvSpPr>
            <a:spLocks noGrp="1"/>
          </p:cNvSpPr>
          <p:nvPr>
            <p:ph type="title"/>
          </p:nvPr>
        </p:nvSpPr>
        <p:spPr>
          <a:xfrm>
            <a:off x="406400" y="6426200"/>
            <a:ext cx="12192000" cy="2705100"/>
          </a:xfrm>
          <a:prstGeom prst="rect">
            <a:avLst/>
          </a:prstGeom>
        </p:spPr>
        <p:txBody>
          <a:bodyPr/>
          <a:lstStyle>
            <a:lvl1pPr>
              <a:spcBef>
                <a:spcPts val="0"/>
              </a:spcBef>
              <a:defRPr sz="17000"/>
            </a:lvl1pPr>
          </a:lstStyle>
          <a:p>
            <a:r>
              <a:t>Title Text</a:t>
            </a:r>
          </a:p>
        </p:txBody>
      </p:sp>
      <p:sp>
        <p:nvSpPr>
          <p:cNvPr id="35" name="Shape 35"/>
          <p:cNvSpPr>
            <a:spLocks noGrp="1"/>
          </p:cNvSpPr>
          <p:nvPr>
            <p:ph type="body" sz="quarter" idx="1"/>
          </p:nvPr>
        </p:nvSpPr>
        <p:spPr>
          <a:xfrm>
            <a:off x="406400" y="4267200"/>
            <a:ext cx="12192000" cy="1803400"/>
          </a:xfrm>
          <a:prstGeom prst="rect">
            <a:avLst/>
          </a:prstGeom>
        </p:spPr>
        <p:txBody>
          <a:bodyPr anchor="b"/>
          <a:lstStyle>
            <a:lvl1pPr marL="0" indent="0">
              <a:lnSpc>
                <a:spcPct val="80000"/>
              </a:lnSpc>
              <a:spcBef>
                <a:spcPts val="2300"/>
              </a:spcBef>
              <a:buClrTx/>
              <a:buSzTx/>
              <a:buFontTx/>
              <a:buNone/>
              <a:defRPr sz="5400" cap="all">
                <a:solidFill>
                  <a:srgbClr val="A6AAA9"/>
                </a:solidFill>
                <a:latin typeface="DIN Alternate"/>
                <a:ea typeface="DIN Alternate"/>
                <a:cs typeface="DIN Alternate"/>
                <a:sym typeface="DIN Alternate"/>
              </a:defRPr>
            </a:lvl1pPr>
            <a:lvl2pPr marL="0" indent="228600">
              <a:lnSpc>
                <a:spcPct val="80000"/>
              </a:lnSpc>
              <a:spcBef>
                <a:spcPts val="2300"/>
              </a:spcBef>
              <a:buClrTx/>
              <a:buSzTx/>
              <a:buFontTx/>
              <a:buNone/>
              <a:defRPr sz="5400" cap="all">
                <a:solidFill>
                  <a:srgbClr val="A6AAA9"/>
                </a:solidFill>
                <a:latin typeface="DIN Alternate"/>
                <a:ea typeface="DIN Alternate"/>
                <a:cs typeface="DIN Alternate"/>
                <a:sym typeface="DIN Alternate"/>
              </a:defRPr>
            </a:lvl2pPr>
            <a:lvl3pPr marL="0" indent="457200">
              <a:lnSpc>
                <a:spcPct val="80000"/>
              </a:lnSpc>
              <a:spcBef>
                <a:spcPts val="2300"/>
              </a:spcBef>
              <a:buClrTx/>
              <a:buSzTx/>
              <a:buFontTx/>
              <a:buNone/>
              <a:defRPr sz="5400" cap="all">
                <a:solidFill>
                  <a:srgbClr val="A6AAA9"/>
                </a:solidFill>
                <a:latin typeface="DIN Alternate"/>
                <a:ea typeface="DIN Alternate"/>
                <a:cs typeface="DIN Alternate"/>
                <a:sym typeface="DIN Alternate"/>
              </a:defRPr>
            </a:lvl3pPr>
            <a:lvl4pPr marL="0" indent="685800">
              <a:lnSpc>
                <a:spcPct val="80000"/>
              </a:lnSpc>
              <a:spcBef>
                <a:spcPts val="2300"/>
              </a:spcBef>
              <a:buClrTx/>
              <a:buSzTx/>
              <a:buFontTx/>
              <a:buNone/>
              <a:defRPr sz="5400" cap="all">
                <a:solidFill>
                  <a:srgbClr val="A6AAA9"/>
                </a:solidFill>
                <a:latin typeface="DIN Alternate"/>
                <a:ea typeface="DIN Alternate"/>
                <a:cs typeface="DIN Alternate"/>
                <a:sym typeface="DIN Alternate"/>
              </a:defRPr>
            </a:lvl4pPr>
            <a:lvl5pPr marL="0" indent="914400">
              <a:lnSpc>
                <a:spcPct val="80000"/>
              </a:lnSpc>
              <a:spcBef>
                <a:spcPts val="2300"/>
              </a:spcBef>
              <a:buClrTx/>
              <a:buSzTx/>
              <a:buFontTx/>
              <a:buNone/>
              <a:defRPr sz="5400" cap="all">
                <a:solidFill>
                  <a:srgbClr val="A6AAA9"/>
                </a:solidFill>
                <a:latin typeface="DIN Alternate"/>
                <a:ea typeface="DIN Alternate"/>
                <a:cs typeface="DIN Alternate"/>
                <a:sym typeface="DIN Alternate"/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6" name="Shape 36"/>
          <p:cNvSpPr>
            <a:spLocks noGrp="1"/>
          </p:cNvSpPr>
          <p:nvPr>
            <p:ph type="sldNum" sz="quarter" idx="2"/>
          </p:nvPr>
        </p:nvSpPr>
        <p:spPr>
          <a:xfrm>
            <a:off x="12161859" y="419100"/>
            <a:ext cx="406898" cy="457200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- Center">
    <p:bg>
      <p:bgPr>
        <a:solidFill>
          <a:srgbClr val="22222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Shape 43"/>
          <p:cNvSpPr>
            <a:spLocks noGrp="1"/>
          </p:cNvSpPr>
          <p:nvPr>
            <p:ph type="title"/>
          </p:nvPr>
        </p:nvSpPr>
        <p:spPr>
          <a:xfrm>
            <a:off x="406400" y="4038600"/>
            <a:ext cx="12192000" cy="4521200"/>
          </a:xfrm>
          <a:prstGeom prst="rect">
            <a:avLst/>
          </a:prstGeom>
        </p:spPr>
        <p:txBody>
          <a:bodyPr/>
          <a:lstStyle>
            <a:lvl1pPr>
              <a:spcBef>
                <a:spcPts val="0"/>
              </a:spcBef>
              <a:defRPr sz="17000"/>
            </a:lvl1pPr>
          </a:lstStyle>
          <a:p>
            <a:r>
              <a:t>Title Text</a:t>
            </a:r>
          </a:p>
        </p:txBody>
      </p:sp>
      <p:sp>
        <p:nvSpPr>
          <p:cNvPr id="44" name="Shape 44"/>
          <p:cNvSpPr>
            <a:spLocks noGrp="1"/>
          </p:cNvSpPr>
          <p:nvPr>
            <p:ph type="sldNum" sz="quarter" idx="2"/>
          </p:nvPr>
        </p:nvSpPr>
        <p:spPr>
          <a:xfrm>
            <a:off x="12194440" y="431800"/>
            <a:ext cx="406898" cy="457200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1434" y="1242836"/>
            <a:ext cx="1115665" cy="8632684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- Vertical">
    <p:bg>
      <p:bgPr>
        <a:solidFill>
          <a:srgbClr val="22222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Shape 51"/>
          <p:cNvSpPr/>
          <p:nvPr/>
        </p:nvSpPr>
        <p:spPr>
          <a:xfrm flipV="1">
            <a:off x="5892800" y="6141012"/>
            <a:ext cx="6705600" cy="145"/>
          </a:xfrm>
          <a:prstGeom prst="line">
            <a:avLst/>
          </a:prstGeom>
          <a:ln w="38100">
            <a:solidFill>
              <a:srgbClr val="A6AAA9"/>
            </a:solidFill>
            <a:miter lim="400000"/>
          </a:ln>
        </p:spPr>
        <p:txBody>
          <a:bodyPr lIns="50800" tIns="50800" rIns="50800" bIns="50800" anchor="ctr"/>
          <a:lstStyle/>
          <a:p>
            <a:pPr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52" name="Shape 52"/>
          <p:cNvSpPr>
            <a:spLocks noGrp="1"/>
          </p:cNvSpPr>
          <p:nvPr>
            <p:ph type="pic" idx="13"/>
          </p:nvPr>
        </p:nvSpPr>
        <p:spPr>
          <a:xfrm>
            <a:off x="0" y="0"/>
            <a:ext cx="5486400" cy="97536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53" name="Shape 53"/>
          <p:cNvSpPr>
            <a:spLocks noGrp="1"/>
          </p:cNvSpPr>
          <p:nvPr>
            <p:ph type="title"/>
          </p:nvPr>
        </p:nvSpPr>
        <p:spPr>
          <a:xfrm>
            <a:off x="5892800" y="6426200"/>
            <a:ext cx="6705600" cy="2705100"/>
          </a:xfrm>
          <a:prstGeom prst="rect">
            <a:avLst/>
          </a:prstGeom>
        </p:spPr>
        <p:txBody>
          <a:bodyPr/>
          <a:lstStyle>
            <a:lvl1pPr>
              <a:spcBef>
                <a:spcPts val="0"/>
              </a:spcBef>
              <a:defRPr sz="17000"/>
            </a:lvl1pPr>
          </a:lstStyle>
          <a:p>
            <a:r>
              <a:t>Title Text</a:t>
            </a:r>
          </a:p>
        </p:txBody>
      </p:sp>
      <p:sp>
        <p:nvSpPr>
          <p:cNvPr id="54" name="Shape 54"/>
          <p:cNvSpPr>
            <a:spLocks noGrp="1"/>
          </p:cNvSpPr>
          <p:nvPr>
            <p:ph type="body" sz="quarter" idx="1"/>
          </p:nvPr>
        </p:nvSpPr>
        <p:spPr>
          <a:xfrm>
            <a:off x="5892800" y="4267200"/>
            <a:ext cx="6705600" cy="1803400"/>
          </a:xfrm>
          <a:prstGeom prst="rect">
            <a:avLst/>
          </a:prstGeom>
        </p:spPr>
        <p:txBody>
          <a:bodyPr anchor="b"/>
          <a:lstStyle>
            <a:lvl1pPr marL="0" indent="0">
              <a:lnSpc>
                <a:spcPct val="80000"/>
              </a:lnSpc>
              <a:spcBef>
                <a:spcPts val="2300"/>
              </a:spcBef>
              <a:buClrTx/>
              <a:buSzTx/>
              <a:buFontTx/>
              <a:buNone/>
              <a:defRPr sz="5400" cap="all">
                <a:solidFill>
                  <a:srgbClr val="A6AAA9"/>
                </a:solidFill>
                <a:latin typeface="DIN Alternate"/>
                <a:ea typeface="DIN Alternate"/>
                <a:cs typeface="DIN Alternate"/>
                <a:sym typeface="DIN Alternate"/>
              </a:defRPr>
            </a:lvl1pPr>
            <a:lvl2pPr marL="0" indent="228600">
              <a:lnSpc>
                <a:spcPct val="80000"/>
              </a:lnSpc>
              <a:spcBef>
                <a:spcPts val="2300"/>
              </a:spcBef>
              <a:buClrTx/>
              <a:buSzTx/>
              <a:buFontTx/>
              <a:buNone/>
              <a:defRPr sz="5400" cap="all">
                <a:solidFill>
                  <a:srgbClr val="A6AAA9"/>
                </a:solidFill>
                <a:latin typeface="DIN Alternate"/>
                <a:ea typeface="DIN Alternate"/>
                <a:cs typeface="DIN Alternate"/>
                <a:sym typeface="DIN Alternate"/>
              </a:defRPr>
            </a:lvl2pPr>
            <a:lvl3pPr marL="0" indent="457200">
              <a:lnSpc>
                <a:spcPct val="80000"/>
              </a:lnSpc>
              <a:spcBef>
                <a:spcPts val="2300"/>
              </a:spcBef>
              <a:buClrTx/>
              <a:buSzTx/>
              <a:buFontTx/>
              <a:buNone/>
              <a:defRPr sz="5400" cap="all">
                <a:solidFill>
                  <a:srgbClr val="A6AAA9"/>
                </a:solidFill>
                <a:latin typeface="DIN Alternate"/>
                <a:ea typeface="DIN Alternate"/>
                <a:cs typeface="DIN Alternate"/>
                <a:sym typeface="DIN Alternate"/>
              </a:defRPr>
            </a:lvl3pPr>
            <a:lvl4pPr marL="0" indent="685800">
              <a:lnSpc>
                <a:spcPct val="80000"/>
              </a:lnSpc>
              <a:spcBef>
                <a:spcPts val="2300"/>
              </a:spcBef>
              <a:buClrTx/>
              <a:buSzTx/>
              <a:buFontTx/>
              <a:buNone/>
              <a:defRPr sz="5400" cap="all">
                <a:solidFill>
                  <a:srgbClr val="A6AAA9"/>
                </a:solidFill>
                <a:latin typeface="DIN Alternate"/>
                <a:ea typeface="DIN Alternate"/>
                <a:cs typeface="DIN Alternate"/>
                <a:sym typeface="DIN Alternate"/>
              </a:defRPr>
            </a:lvl4pPr>
            <a:lvl5pPr marL="0" indent="914400">
              <a:lnSpc>
                <a:spcPct val="80000"/>
              </a:lnSpc>
              <a:spcBef>
                <a:spcPts val="2300"/>
              </a:spcBef>
              <a:buClrTx/>
              <a:buSzTx/>
              <a:buFontTx/>
              <a:buNone/>
              <a:defRPr sz="5400" cap="all">
                <a:solidFill>
                  <a:srgbClr val="A6AAA9"/>
                </a:solidFill>
                <a:latin typeface="DIN Alternate"/>
                <a:ea typeface="DIN Alternate"/>
                <a:cs typeface="DIN Alternate"/>
                <a:sym typeface="DIN Alternate"/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5" name="Shape 55"/>
          <p:cNvSpPr>
            <a:spLocks noGrp="1"/>
          </p:cNvSpPr>
          <p:nvPr>
            <p:ph type="sldNum" sz="quarter" idx="2"/>
          </p:nvPr>
        </p:nvSpPr>
        <p:spPr>
          <a:xfrm>
            <a:off x="12194440" y="431800"/>
            <a:ext cx="406898" cy="457200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1434" y="1242836"/>
            <a:ext cx="1115665" cy="8632684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62"/>
          <p:cNvSpPr>
            <a:spLocks noGrp="1"/>
          </p:cNvSpPr>
          <p:nvPr>
            <p:ph type="body" sz="quarter" idx="13"/>
          </p:nvPr>
        </p:nvSpPr>
        <p:spPr>
          <a:xfrm>
            <a:off x="406400" y="457200"/>
            <a:ext cx="11176000" cy="457200"/>
          </a:xfrm>
          <a:prstGeom prst="rect">
            <a:avLst/>
          </a:prstGeom>
        </p:spPr>
        <p:txBody>
          <a:bodyPr anchor="b">
            <a:spAutoFit/>
          </a:bodyPr>
          <a:lstStyle>
            <a:lvl1pPr marL="0" indent="0" defTabSz="457200">
              <a:lnSpc>
                <a:spcPct val="80000"/>
              </a:lnSpc>
              <a:spcBef>
                <a:spcPts val="0"/>
              </a:spcBef>
              <a:buClrTx/>
              <a:buSzTx/>
              <a:buFontTx/>
              <a:buNone/>
              <a:defRPr sz="2400" cap="all" spc="120">
                <a:latin typeface="DIN Alternate"/>
                <a:ea typeface="DIN Alternate"/>
                <a:cs typeface="DIN Alternate"/>
                <a:sym typeface="DIN Alternate"/>
              </a:defRPr>
            </a:lvl1pPr>
          </a:lstStyle>
          <a:p>
            <a:r>
              <a:t>Text</a:t>
            </a:r>
          </a:p>
        </p:txBody>
      </p:sp>
      <p:sp>
        <p:nvSpPr>
          <p:cNvPr id="63" name="Shape 6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64" name="Shape 64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bg>
      <p:bgPr>
        <a:solidFill>
          <a:srgbClr val="22222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hape 71"/>
          <p:cNvSpPr>
            <a:spLocks noGrp="1"/>
          </p:cNvSpPr>
          <p:nvPr>
            <p:ph type="body" sz="quarter" idx="13"/>
          </p:nvPr>
        </p:nvSpPr>
        <p:spPr>
          <a:xfrm>
            <a:off x="406400" y="457200"/>
            <a:ext cx="11176000" cy="457200"/>
          </a:xfrm>
          <a:prstGeom prst="rect">
            <a:avLst/>
          </a:prstGeom>
        </p:spPr>
        <p:txBody>
          <a:bodyPr anchor="b">
            <a:spAutoFit/>
          </a:bodyPr>
          <a:lstStyle>
            <a:lvl1pPr marL="0" indent="0" defTabSz="457200">
              <a:lnSpc>
                <a:spcPct val="80000"/>
              </a:lnSpc>
              <a:spcBef>
                <a:spcPts val="0"/>
              </a:spcBef>
              <a:buClrTx/>
              <a:buSzTx/>
              <a:buFontTx/>
              <a:buNone/>
              <a:defRPr sz="2400" cap="all" spc="120">
                <a:latin typeface="DIN Alternate"/>
                <a:ea typeface="DIN Alternate"/>
                <a:cs typeface="DIN Alternate"/>
                <a:sym typeface="DIN Alternate"/>
              </a:defRPr>
            </a:lvl1pPr>
          </a:lstStyle>
          <a:p>
            <a:r>
              <a:t>Text</a:t>
            </a:r>
          </a:p>
        </p:txBody>
      </p:sp>
      <p:sp>
        <p:nvSpPr>
          <p:cNvPr id="72" name="Shape 7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73" name="Shape 73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>
              <a:buClr>
                <a:schemeClr val="accent1"/>
              </a:buClr>
              <a:buChar char="▸"/>
            </a:lvl1pPr>
            <a:lvl2pPr>
              <a:buClr>
                <a:schemeClr val="accent1"/>
              </a:buClr>
              <a:buChar char="▸"/>
            </a:lvl2pPr>
            <a:lvl3pPr>
              <a:buClr>
                <a:schemeClr val="accent1"/>
              </a:buClr>
              <a:buChar char="▸"/>
            </a:lvl3pPr>
            <a:lvl4pPr>
              <a:buClr>
                <a:schemeClr val="accent1"/>
              </a:buClr>
              <a:buChar char="▸"/>
            </a:lvl4pPr>
            <a:lvl5pPr>
              <a:buClr>
                <a:schemeClr val="accent1"/>
              </a:buClr>
              <a:buChar char="▸"/>
            </a:lvl5pPr>
          </a:lstStyle>
          <a:p>
            <a:r>
              <a:rPr dirty="0"/>
              <a:t>Body Level One</a:t>
            </a:r>
          </a:p>
          <a:p>
            <a:pPr lvl="1"/>
            <a:r>
              <a:rPr dirty="0"/>
              <a:t>Body Level Two</a:t>
            </a:r>
          </a:p>
          <a:p>
            <a:pPr lvl="2"/>
            <a:r>
              <a:rPr dirty="0"/>
              <a:t>Body Level Three</a:t>
            </a:r>
          </a:p>
          <a:p>
            <a:pPr lvl="3"/>
            <a:r>
              <a:rPr dirty="0"/>
              <a:t>Body Level Four</a:t>
            </a:r>
          </a:p>
          <a:p>
            <a:pPr lvl="4"/>
            <a:r>
              <a:rPr dirty="0"/>
              <a:t>Body Level Five</a:t>
            </a:r>
          </a:p>
        </p:txBody>
      </p:sp>
      <p:sp>
        <p:nvSpPr>
          <p:cNvPr id="74" name="Shape 74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Shape 81"/>
          <p:cNvSpPr>
            <a:spLocks noGrp="1"/>
          </p:cNvSpPr>
          <p:nvPr>
            <p:ph type="body" sz="quarter" idx="13"/>
          </p:nvPr>
        </p:nvSpPr>
        <p:spPr>
          <a:xfrm>
            <a:off x="406400" y="457200"/>
            <a:ext cx="11176000" cy="457200"/>
          </a:xfrm>
          <a:prstGeom prst="rect">
            <a:avLst/>
          </a:prstGeom>
        </p:spPr>
        <p:txBody>
          <a:bodyPr anchor="b">
            <a:spAutoFit/>
          </a:bodyPr>
          <a:lstStyle>
            <a:lvl1pPr marL="0" indent="0" defTabSz="457200">
              <a:lnSpc>
                <a:spcPct val="80000"/>
              </a:lnSpc>
              <a:spcBef>
                <a:spcPts val="0"/>
              </a:spcBef>
              <a:buClrTx/>
              <a:buSzTx/>
              <a:buFontTx/>
              <a:buNone/>
              <a:defRPr sz="2400" cap="all" spc="120">
                <a:latin typeface="DIN Alternate"/>
                <a:ea typeface="DIN Alternate"/>
                <a:cs typeface="DIN Alternate"/>
                <a:sym typeface="DIN Alternate"/>
              </a:defRPr>
            </a:lvl1pPr>
          </a:lstStyle>
          <a:p>
            <a:r>
              <a:t>Text</a:t>
            </a:r>
          </a:p>
        </p:txBody>
      </p:sp>
      <p:sp>
        <p:nvSpPr>
          <p:cNvPr id="82" name="Shape 8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83" name="Shape 83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>
              <a:buClr>
                <a:schemeClr val="accent1"/>
              </a:buClr>
              <a:buChar char="▸"/>
            </a:lvl1pPr>
            <a:lvl2pPr>
              <a:buClr>
                <a:schemeClr val="accent1"/>
              </a:buClr>
              <a:buChar char="▸"/>
            </a:lvl2pPr>
            <a:lvl3pPr>
              <a:buClr>
                <a:schemeClr val="accent1"/>
              </a:buClr>
              <a:buChar char="▸"/>
            </a:lvl3pPr>
            <a:lvl4pPr>
              <a:buClr>
                <a:schemeClr val="accent1"/>
              </a:buClr>
              <a:buChar char="▸"/>
            </a:lvl4pPr>
            <a:lvl5pPr>
              <a:buClr>
                <a:schemeClr val="accent1"/>
              </a:buClr>
              <a:buChar char="▸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84" name="Shape 84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bg>
      <p:bgPr>
        <a:solidFill>
          <a:srgbClr val="22222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Shape 91"/>
          <p:cNvSpPr>
            <a:spLocks noGrp="1"/>
          </p:cNvSpPr>
          <p:nvPr>
            <p:ph type="body" sz="quarter" idx="13"/>
          </p:nvPr>
        </p:nvSpPr>
        <p:spPr>
          <a:xfrm>
            <a:off x="406400" y="457200"/>
            <a:ext cx="11176000" cy="457200"/>
          </a:xfrm>
          <a:prstGeom prst="rect">
            <a:avLst/>
          </a:prstGeom>
        </p:spPr>
        <p:txBody>
          <a:bodyPr anchor="b">
            <a:spAutoFit/>
          </a:bodyPr>
          <a:lstStyle>
            <a:lvl1pPr marL="0" indent="0" defTabSz="457200">
              <a:lnSpc>
                <a:spcPct val="80000"/>
              </a:lnSpc>
              <a:spcBef>
                <a:spcPts val="0"/>
              </a:spcBef>
              <a:buClrTx/>
              <a:buSzTx/>
              <a:buFontTx/>
              <a:buNone/>
              <a:defRPr sz="2400" cap="all" spc="120">
                <a:latin typeface="DIN Alternate"/>
                <a:ea typeface="DIN Alternate"/>
                <a:cs typeface="DIN Alternate"/>
                <a:sym typeface="DIN Alternate"/>
              </a:defRPr>
            </a:lvl1pPr>
          </a:lstStyle>
          <a:p>
            <a:r>
              <a:t>Text</a:t>
            </a:r>
          </a:p>
        </p:txBody>
      </p:sp>
      <p:sp>
        <p:nvSpPr>
          <p:cNvPr id="92" name="Shape 92"/>
          <p:cNvSpPr>
            <a:spLocks noGrp="1"/>
          </p:cNvSpPr>
          <p:nvPr>
            <p:ph type="pic" sz="half" idx="14"/>
          </p:nvPr>
        </p:nvSpPr>
        <p:spPr>
          <a:xfrm>
            <a:off x="7112000" y="1536700"/>
            <a:ext cx="5486400" cy="77978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93" name="Shape 93"/>
          <p:cNvSpPr>
            <a:spLocks noGrp="1"/>
          </p:cNvSpPr>
          <p:nvPr>
            <p:ph type="title"/>
          </p:nvPr>
        </p:nvSpPr>
        <p:spPr>
          <a:xfrm>
            <a:off x="406400" y="1536700"/>
            <a:ext cx="6299200" cy="723900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94" name="Shape 94"/>
          <p:cNvSpPr>
            <a:spLocks noGrp="1"/>
          </p:cNvSpPr>
          <p:nvPr>
            <p:ph type="body" sz="half" idx="1"/>
          </p:nvPr>
        </p:nvSpPr>
        <p:spPr>
          <a:xfrm>
            <a:off x="406400" y="2743200"/>
            <a:ext cx="6299200" cy="6108700"/>
          </a:xfrm>
          <a:prstGeom prst="rect">
            <a:avLst/>
          </a:prstGeom>
        </p:spPr>
        <p:txBody>
          <a:bodyPr/>
          <a:lstStyle>
            <a:lvl1pPr>
              <a:buClr>
                <a:schemeClr val="accent1"/>
              </a:buClr>
              <a:buChar char="▸"/>
              <a:defRPr sz="2800"/>
            </a:lvl1pPr>
            <a:lvl2pPr>
              <a:buClr>
                <a:schemeClr val="accent1"/>
              </a:buClr>
              <a:buChar char="▸"/>
              <a:defRPr sz="2800"/>
            </a:lvl2pPr>
            <a:lvl3pPr>
              <a:buClr>
                <a:schemeClr val="accent1"/>
              </a:buClr>
              <a:buChar char="▸"/>
              <a:defRPr sz="2800"/>
            </a:lvl3pPr>
            <a:lvl4pPr>
              <a:buClr>
                <a:schemeClr val="accent1"/>
              </a:buClr>
              <a:buChar char="▸"/>
              <a:defRPr sz="2800"/>
            </a:lvl4pPr>
            <a:lvl5pPr>
              <a:buClr>
                <a:schemeClr val="accent1"/>
              </a:buClr>
              <a:buChar char="▸"/>
              <a:defRPr sz="2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95" name="Shape 9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bg>
      <p:bgPr>
        <a:solidFill>
          <a:srgbClr val="22222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>
            <a:spLocks noGrp="1"/>
          </p:cNvSpPr>
          <p:nvPr>
            <p:ph type="body" sz="quarter" idx="13"/>
          </p:nvPr>
        </p:nvSpPr>
        <p:spPr>
          <a:xfrm>
            <a:off x="406400" y="457200"/>
            <a:ext cx="11176000" cy="457200"/>
          </a:xfrm>
          <a:prstGeom prst="rect">
            <a:avLst/>
          </a:prstGeom>
        </p:spPr>
        <p:txBody>
          <a:bodyPr anchor="b">
            <a:spAutoFit/>
          </a:bodyPr>
          <a:lstStyle>
            <a:lvl1pPr marL="0" indent="0" defTabSz="457200">
              <a:lnSpc>
                <a:spcPct val="80000"/>
              </a:lnSpc>
              <a:spcBef>
                <a:spcPts val="0"/>
              </a:spcBef>
              <a:buClrTx/>
              <a:buSzTx/>
              <a:buFontTx/>
              <a:buNone/>
              <a:defRPr sz="2400" cap="all" spc="120">
                <a:latin typeface="DIN Alternate"/>
                <a:ea typeface="DIN Alternate"/>
                <a:cs typeface="DIN Alternate"/>
                <a:sym typeface="DIN Alternate"/>
              </a:defRPr>
            </a:lvl1pPr>
          </a:lstStyle>
          <a:p>
            <a:r>
              <a:t>Text</a:t>
            </a:r>
          </a:p>
        </p:txBody>
      </p:sp>
      <p:sp>
        <p:nvSpPr>
          <p:cNvPr id="103" name="Shape 103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>
              <a:buClr>
                <a:schemeClr val="accent1"/>
              </a:buClr>
              <a:buChar char="▸"/>
            </a:lvl1pPr>
            <a:lvl2pPr>
              <a:buClr>
                <a:schemeClr val="accent1"/>
              </a:buClr>
              <a:buChar char="▸"/>
            </a:lvl2pPr>
            <a:lvl3pPr>
              <a:buClr>
                <a:schemeClr val="accent1"/>
              </a:buClr>
              <a:buChar char="▸"/>
            </a:lvl3pPr>
            <a:lvl4pPr>
              <a:buClr>
                <a:schemeClr val="accent1"/>
              </a:buClr>
              <a:buChar char="▸"/>
            </a:lvl4pPr>
            <a:lvl5pPr>
              <a:buClr>
                <a:schemeClr val="accent1"/>
              </a:buClr>
              <a:buChar char="▸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04" name="Shape 104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- 3 Up">
    <p:bg>
      <p:bgPr>
        <a:solidFill>
          <a:srgbClr val="22222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Shape 111"/>
          <p:cNvSpPr>
            <a:spLocks noGrp="1"/>
          </p:cNvSpPr>
          <p:nvPr>
            <p:ph type="pic" sz="half" idx="13"/>
          </p:nvPr>
        </p:nvSpPr>
        <p:spPr>
          <a:xfrm>
            <a:off x="6503154" y="0"/>
            <a:ext cx="6502401" cy="48641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12" name="Shape 112"/>
          <p:cNvSpPr>
            <a:spLocks noGrp="1"/>
          </p:cNvSpPr>
          <p:nvPr>
            <p:ph type="pic" sz="half" idx="14"/>
          </p:nvPr>
        </p:nvSpPr>
        <p:spPr>
          <a:xfrm>
            <a:off x="6502400" y="4902200"/>
            <a:ext cx="6502400" cy="48641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13" name="Shape 113"/>
          <p:cNvSpPr>
            <a:spLocks noGrp="1"/>
          </p:cNvSpPr>
          <p:nvPr>
            <p:ph type="pic" idx="15"/>
          </p:nvPr>
        </p:nvSpPr>
        <p:spPr>
          <a:xfrm>
            <a:off x="0" y="0"/>
            <a:ext cx="6468534" cy="97536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14" name="Shape 114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bg>
      <p:bgPr>
        <a:solidFill>
          <a:srgbClr val="22222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Shape 121"/>
          <p:cNvSpPr/>
          <p:nvPr/>
        </p:nvSpPr>
        <p:spPr>
          <a:xfrm>
            <a:off x="469900" y="2362200"/>
            <a:ext cx="12065000" cy="522922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24" y="0"/>
                </a:moveTo>
                <a:cubicBezTo>
                  <a:pt x="100" y="0"/>
                  <a:pt x="0" y="232"/>
                  <a:pt x="0" y="516"/>
                </a:cubicBezTo>
                <a:lnTo>
                  <a:pt x="0" y="18789"/>
                </a:lnTo>
                <a:cubicBezTo>
                  <a:pt x="0" y="19073"/>
                  <a:pt x="100" y="19305"/>
                  <a:pt x="224" y="19305"/>
                </a:cubicBezTo>
                <a:lnTo>
                  <a:pt x="17228" y="19305"/>
                </a:lnTo>
                <a:lnTo>
                  <a:pt x="17850" y="21600"/>
                </a:lnTo>
                <a:lnTo>
                  <a:pt x="18471" y="19305"/>
                </a:lnTo>
                <a:lnTo>
                  <a:pt x="21376" y="19305"/>
                </a:lnTo>
                <a:cubicBezTo>
                  <a:pt x="21500" y="19305"/>
                  <a:pt x="21600" y="19073"/>
                  <a:pt x="21600" y="18789"/>
                </a:cubicBezTo>
                <a:lnTo>
                  <a:pt x="21600" y="516"/>
                </a:lnTo>
                <a:cubicBezTo>
                  <a:pt x="21600" y="232"/>
                  <a:pt x="21500" y="0"/>
                  <a:pt x="21376" y="0"/>
                </a:cubicBezTo>
                <a:lnTo>
                  <a:pt x="224" y="0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>
              <a:lnSpc>
                <a:spcPct val="80000"/>
              </a:lnSpc>
              <a:spcBef>
                <a:spcPts val="0"/>
              </a:spcBef>
              <a:defRPr sz="2800" cap="all">
                <a:solidFill>
                  <a:srgbClr val="FFFFFF"/>
                </a:solidFill>
                <a:latin typeface="+mn-lt"/>
                <a:ea typeface="+mn-ea"/>
                <a:cs typeface="+mn-cs"/>
                <a:sym typeface="DIN Condensed"/>
              </a:defRPr>
            </a:pPr>
            <a:endParaRPr/>
          </a:p>
        </p:txBody>
      </p:sp>
      <p:sp>
        <p:nvSpPr>
          <p:cNvPr id="122" name="Shape 122"/>
          <p:cNvSpPr>
            <a:spLocks noGrp="1"/>
          </p:cNvSpPr>
          <p:nvPr>
            <p:ph type="body" sz="quarter" idx="13"/>
          </p:nvPr>
        </p:nvSpPr>
        <p:spPr>
          <a:xfrm>
            <a:off x="889000" y="2908300"/>
            <a:ext cx="11226800" cy="1297944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80000"/>
              </a:lnSpc>
              <a:spcBef>
                <a:spcPts val="0"/>
              </a:spcBef>
              <a:buClrTx/>
              <a:buSzTx/>
              <a:buFontTx/>
              <a:buNone/>
              <a:defRPr sz="9400" cap="all">
                <a:solidFill>
                  <a:srgbClr val="FFFFFF"/>
                </a:solidFill>
                <a:latin typeface="+mn-lt"/>
                <a:ea typeface="+mn-ea"/>
                <a:cs typeface="+mn-cs"/>
                <a:sym typeface="DIN Condensed"/>
              </a:defRPr>
            </a:lvl1pPr>
          </a:lstStyle>
          <a:p>
            <a:r>
              <a:t>Type a quote here.</a:t>
            </a:r>
          </a:p>
        </p:txBody>
      </p:sp>
      <p:sp>
        <p:nvSpPr>
          <p:cNvPr id="123" name="Shape 123"/>
          <p:cNvSpPr>
            <a:spLocks noGrp="1"/>
          </p:cNvSpPr>
          <p:nvPr>
            <p:ph type="body" sz="quarter" idx="14"/>
          </p:nvPr>
        </p:nvSpPr>
        <p:spPr>
          <a:xfrm>
            <a:off x="406400" y="7789333"/>
            <a:ext cx="12192000" cy="863604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lnSpc>
                <a:spcPct val="80000"/>
              </a:lnSpc>
              <a:spcBef>
                <a:spcPts val="0"/>
              </a:spcBef>
              <a:buClrTx/>
              <a:buSzTx/>
              <a:buFontTx/>
              <a:buNone/>
              <a:defRPr sz="6000">
                <a:latin typeface="+mn-lt"/>
                <a:ea typeface="+mn-ea"/>
                <a:cs typeface="+mn-cs"/>
                <a:sym typeface="DIN Condensed"/>
              </a:defRPr>
            </a:lvl1pPr>
          </a:lstStyle>
          <a:p>
            <a:r>
              <a:t>Johnny Appleseed</a:t>
            </a:r>
          </a:p>
        </p:txBody>
      </p:sp>
      <p:sp>
        <p:nvSpPr>
          <p:cNvPr id="124" name="Shape 124"/>
          <p:cNvSpPr>
            <a:spLocks noGrp="1"/>
          </p:cNvSpPr>
          <p:nvPr>
            <p:ph type="body" sz="quarter" idx="15"/>
          </p:nvPr>
        </p:nvSpPr>
        <p:spPr>
          <a:xfrm>
            <a:off x="406400" y="457200"/>
            <a:ext cx="11176000" cy="457200"/>
          </a:xfrm>
          <a:prstGeom prst="rect">
            <a:avLst/>
          </a:prstGeom>
        </p:spPr>
        <p:txBody>
          <a:bodyPr anchor="b">
            <a:spAutoFit/>
          </a:bodyPr>
          <a:lstStyle>
            <a:lvl1pPr marL="0" indent="0" defTabSz="457200">
              <a:lnSpc>
                <a:spcPct val="80000"/>
              </a:lnSpc>
              <a:spcBef>
                <a:spcPts val="0"/>
              </a:spcBef>
              <a:buClrTx/>
              <a:buSzTx/>
              <a:buFontTx/>
              <a:buNone/>
              <a:defRPr sz="2400" cap="all" spc="120">
                <a:latin typeface="DIN Alternate"/>
                <a:ea typeface="DIN Alternate"/>
                <a:cs typeface="DIN Alternate"/>
                <a:sym typeface="DIN Alternate"/>
              </a:defRPr>
            </a:lvl1pPr>
          </a:lstStyle>
          <a:p>
            <a:r>
              <a:t>Text</a:t>
            </a:r>
          </a:p>
        </p:txBody>
      </p:sp>
      <p:sp>
        <p:nvSpPr>
          <p:cNvPr id="125" name="Shape 12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Quote Alt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Shape 132"/>
          <p:cNvSpPr>
            <a:spLocks noGrp="1"/>
          </p:cNvSpPr>
          <p:nvPr>
            <p:ph type="body" sz="quarter" idx="13"/>
          </p:nvPr>
        </p:nvSpPr>
        <p:spPr>
          <a:xfrm>
            <a:off x="5892800" y="2641600"/>
            <a:ext cx="6705600" cy="2501900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80000"/>
              </a:lnSpc>
              <a:spcBef>
                <a:spcPts val="0"/>
              </a:spcBef>
              <a:buClrTx/>
              <a:buSzTx/>
              <a:buFontTx/>
              <a:buNone/>
              <a:defRPr sz="9400" cap="all">
                <a:solidFill>
                  <a:srgbClr val="FFFFFF"/>
                </a:solidFill>
                <a:latin typeface="+mn-lt"/>
                <a:ea typeface="+mn-ea"/>
                <a:cs typeface="+mn-cs"/>
                <a:sym typeface="DIN Condensed"/>
              </a:defRPr>
            </a:lvl1pPr>
          </a:lstStyle>
          <a:p>
            <a:r>
              <a:t>Type a quote here.</a:t>
            </a:r>
          </a:p>
        </p:txBody>
      </p:sp>
      <p:sp>
        <p:nvSpPr>
          <p:cNvPr id="133" name="Shape 133"/>
          <p:cNvSpPr>
            <a:spLocks noGrp="1"/>
          </p:cNvSpPr>
          <p:nvPr>
            <p:ph type="pic" idx="14"/>
          </p:nvPr>
        </p:nvSpPr>
        <p:spPr>
          <a:xfrm>
            <a:off x="0" y="0"/>
            <a:ext cx="5486400" cy="97536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34" name="Shape 134"/>
          <p:cNvSpPr>
            <a:spLocks noGrp="1"/>
          </p:cNvSpPr>
          <p:nvPr>
            <p:ph type="body" sz="quarter" idx="15"/>
          </p:nvPr>
        </p:nvSpPr>
        <p:spPr>
          <a:xfrm>
            <a:off x="5892800" y="7789333"/>
            <a:ext cx="6705600" cy="863604"/>
          </a:xfrm>
          <a:prstGeom prst="rect">
            <a:avLst/>
          </a:prstGeom>
        </p:spPr>
        <p:txBody>
          <a:bodyPr anchor="ctr">
            <a:spAutoFit/>
          </a:bodyPr>
          <a:lstStyle>
            <a:lvl1pPr marL="0" indent="0" defTabSz="457200">
              <a:spcBef>
                <a:spcPts val="0"/>
              </a:spcBef>
              <a:buClrTx/>
              <a:buSzTx/>
              <a:buFontTx/>
              <a:buNone/>
              <a:defRPr sz="6000">
                <a:solidFill>
                  <a:srgbClr val="232323"/>
                </a:solidFill>
                <a:latin typeface="+mn-lt"/>
                <a:ea typeface="+mn-ea"/>
                <a:cs typeface="+mn-cs"/>
                <a:sym typeface="DIN Condensed"/>
              </a:defRPr>
            </a:lvl1pPr>
          </a:lstStyle>
          <a:p>
            <a:r>
              <a:t>Johnny Appleseed</a:t>
            </a:r>
          </a:p>
        </p:txBody>
      </p:sp>
      <p:sp>
        <p:nvSpPr>
          <p:cNvPr id="135" name="Shape 13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">
    <p:bg>
      <p:bgPr>
        <a:solidFill>
          <a:srgbClr val="22222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>
            <a:spLocks noGrp="1"/>
          </p:cNvSpPr>
          <p:nvPr>
            <p:ph type="pic" idx="13"/>
          </p:nvPr>
        </p:nvSpPr>
        <p:spPr>
          <a:xfrm>
            <a:off x="0" y="0"/>
            <a:ext cx="13004800" cy="97536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43" name="Shape 14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1434" y="1242836"/>
            <a:ext cx="1115665" cy="8632684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lank">
    <p:bg>
      <p:bgPr>
        <a:solidFill>
          <a:srgbClr val="22222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" name="logo-harta-verde-160x100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32216" y="123197"/>
            <a:ext cx="2032001" cy="1270001"/>
          </a:xfrm>
          <a:prstGeom prst="rect">
            <a:avLst/>
          </a:prstGeom>
          <a:ln w="12700">
            <a:miter lim="400000"/>
          </a:ln>
          <a:effectLst>
            <a:outerShdw blurRad="63500" dist="25400" dir="5400000" rotWithShape="0">
              <a:srgbClr val="000000">
                <a:alpha val="50000"/>
              </a:srgbClr>
            </a:outerShdw>
          </a:effectLst>
        </p:spPr>
      </p:pic>
      <p:sp>
        <p:nvSpPr>
          <p:cNvPr id="151" name="Shape 15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1434" y="1242836"/>
            <a:ext cx="1115665" cy="8632684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lank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Shape 15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/>
          <p:nvPr/>
        </p:nvSpPr>
        <p:spPr>
          <a:xfrm flipV="1">
            <a:off x="406400" y="993160"/>
            <a:ext cx="12192000" cy="263"/>
          </a:xfrm>
          <a:prstGeom prst="line">
            <a:avLst/>
          </a:prstGeom>
          <a:ln w="25400">
            <a:solidFill>
              <a:srgbClr val="A6AAA9"/>
            </a:solidFill>
            <a:miter lim="400000"/>
          </a:ln>
        </p:spPr>
        <p:txBody>
          <a:bodyPr lIns="50800" tIns="50800" rIns="50800" bIns="50800" anchor="ctr"/>
          <a:lstStyle/>
          <a:p>
            <a:pPr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3" name="Shape 3"/>
          <p:cNvSpPr>
            <a:spLocks noGrp="1"/>
          </p:cNvSpPr>
          <p:nvPr>
            <p:ph type="title"/>
          </p:nvPr>
        </p:nvSpPr>
        <p:spPr>
          <a:xfrm>
            <a:off x="406400" y="1536700"/>
            <a:ext cx="12192000" cy="7239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Title Text</a:t>
            </a:r>
          </a:p>
        </p:txBody>
      </p:sp>
      <p:sp>
        <p:nvSpPr>
          <p:cNvPr id="4" name="Shape 4"/>
          <p:cNvSpPr>
            <a:spLocks noGrp="1"/>
          </p:cNvSpPr>
          <p:nvPr>
            <p:ph type="body" idx="1"/>
          </p:nvPr>
        </p:nvSpPr>
        <p:spPr>
          <a:xfrm>
            <a:off x="406400" y="2743200"/>
            <a:ext cx="12192000" cy="61087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" name="Shape 5"/>
          <p:cNvSpPr>
            <a:spLocks noGrp="1"/>
          </p:cNvSpPr>
          <p:nvPr>
            <p:ph type="sldNum" sz="quarter" idx="2"/>
          </p:nvPr>
        </p:nvSpPr>
        <p:spPr>
          <a:xfrm>
            <a:off x="12186622" y="431800"/>
            <a:ext cx="406897" cy="45720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 algn="r">
              <a:lnSpc>
                <a:spcPct val="80000"/>
              </a:lnSpc>
              <a:spcBef>
                <a:spcPts val="0"/>
              </a:spcBef>
              <a:defRPr sz="2400">
                <a:latin typeface="DIN Alternate"/>
                <a:ea typeface="DIN Alternate"/>
                <a:cs typeface="DIN Alternate"/>
                <a:sym typeface="DIN Alternate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sp>
        <p:nvSpPr>
          <p:cNvPr id="6" name="TextBox 5"/>
          <p:cNvSpPr txBox="1"/>
          <p:nvPr userDrawn="1"/>
        </p:nvSpPr>
        <p:spPr>
          <a:xfrm>
            <a:off x="130627" y="1255167"/>
            <a:ext cx="859973" cy="841255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l" defTabSz="584200" rtl="0" fontAlgn="auto" latinLnBrk="0" hangingPunct="0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ro-RO" sz="4000" dirty="0" smtClean="0">
                <a:latin typeface="Green Map Icons V3" panose="02000506000000020004" pitchFamily="2" charset="0"/>
              </a:rPr>
              <a:t>cfhketiozxcvb</a:t>
            </a:r>
            <a:endParaRPr kumimoji="0" lang="en-US" sz="4000" b="0" i="0" u="none" strike="noStrike" cap="none" spc="0" normalizeH="0" baseline="0" dirty="0">
              <a:ln>
                <a:noFill/>
              </a:ln>
              <a:solidFill>
                <a:srgbClr val="838787"/>
              </a:solidFill>
              <a:effectLst/>
              <a:uFillTx/>
              <a:latin typeface="Green Map Icons V3" panose="02000506000000020004" pitchFamily="2" charset="0"/>
              <a:sym typeface="Avenir Next Medium"/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transition spd="med"/>
  <p:timing>
    <p:tnLst>
      <p:par>
        <p:cTn id="1" dur="indefinite" restart="never" nodeType="tmRoot"/>
      </p:par>
    </p:tnLst>
  </p:timing>
  <p:txStyles>
    <p:titleStyle>
      <a:lvl1pPr marL="0" marR="0" indent="0" algn="l" defTabSz="584200" rtl="0" latinLnBrk="0">
        <a:lnSpc>
          <a:spcPct val="80000"/>
        </a:lnSpc>
        <a:spcBef>
          <a:spcPts val="2800"/>
        </a:spcBef>
        <a:spcAft>
          <a:spcPts val="0"/>
        </a:spcAft>
        <a:buClrTx/>
        <a:buSzTx/>
        <a:buFontTx/>
        <a:buNone/>
        <a:tabLst/>
        <a:defRPr sz="6000" b="0" i="0" u="none" strike="noStrike" cap="all" spc="0" baseline="0">
          <a:ln>
            <a:noFill/>
          </a:ln>
          <a:solidFill>
            <a:schemeClr val="accent1"/>
          </a:solidFill>
          <a:uFillTx/>
          <a:latin typeface="+mn-lt"/>
          <a:ea typeface="+mn-ea"/>
          <a:cs typeface="+mn-cs"/>
          <a:sym typeface="DIN Condensed"/>
        </a:defRPr>
      </a:lvl1pPr>
      <a:lvl2pPr marL="0" marR="0" indent="228600" algn="l" defTabSz="584200" rtl="0" latinLnBrk="0">
        <a:lnSpc>
          <a:spcPct val="80000"/>
        </a:lnSpc>
        <a:spcBef>
          <a:spcPts val="2800"/>
        </a:spcBef>
        <a:spcAft>
          <a:spcPts val="0"/>
        </a:spcAft>
        <a:buClrTx/>
        <a:buSzTx/>
        <a:buFontTx/>
        <a:buNone/>
        <a:tabLst/>
        <a:defRPr sz="6000" b="0" i="0" u="none" strike="noStrike" cap="all" spc="0" baseline="0">
          <a:ln>
            <a:noFill/>
          </a:ln>
          <a:solidFill>
            <a:schemeClr val="accent1"/>
          </a:solidFill>
          <a:uFillTx/>
          <a:latin typeface="+mn-lt"/>
          <a:ea typeface="+mn-ea"/>
          <a:cs typeface="+mn-cs"/>
          <a:sym typeface="DIN Condensed"/>
        </a:defRPr>
      </a:lvl2pPr>
      <a:lvl3pPr marL="0" marR="0" indent="457200" algn="l" defTabSz="584200" rtl="0" latinLnBrk="0">
        <a:lnSpc>
          <a:spcPct val="80000"/>
        </a:lnSpc>
        <a:spcBef>
          <a:spcPts val="2800"/>
        </a:spcBef>
        <a:spcAft>
          <a:spcPts val="0"/>
        </a:spcAft>
        <a:buClrTx/>
        <a:buSzTx/>
        <a:buFontTx/>
        <a:buNone/>
        <a:tabLst/>
        <a:defRPr sz="6000" b="0" i="0" u="none" strike="noStrike" cap="all" spc="0" baseline="0">
          <a:ln>
            <a:noFill/>
          </a:ln>
          <a:solidFill>
            <a:schemeClr val="accent1"/>
          </a:solidFill>
          <a:uFillTx/>
          <a:latin typeface="+mn-lt"/>
          <a:ea typeface="+mn-ea"/>
          <a:cs typeface="+mn-cs"/>
          <a:sym typeface="DIN Condensed"/>
        </a:defRPr>
      </a:lvl3pPr>
      <a:lvl4pPr marL="0" marR="0" indent="685800" algn="l" defTabSz="584200" rtl="0" latinLnBrk="0">
        <a:lnSpc>
          <a:spcPct val="80000"/>
        </a:lnSpc>
        <a:spcBef>
          <a:spcPts val="2800"/>
        </a:spcBef>
        <a:spcAft>
          <a:spcPts val="0"/>
        </a:spcAft>
        <a:buClrTx/>
        <a:buSzTx/>
        <a:buFontTx/>
        <a:buNone/>
        <a:tabLst/>
        <a:defRPr sz="6000" b="0" i="0" u="none" strike="noStrike" cap="all" spc="0" baseline="0">
          <a:ln>
            <a:noFill/>
          </a:ln>
          <a:solidFill>
            <a:schemeClr val="accent1"/>
          </a:solidFill>
          <a:uFillTx/>
          <a:latin typeface="+mn-lt"/>
          <a:ea typeface="+mn-ea"/>
          <a:cs typeface="+mn-cs"/>
          <a:sym typeface="DIN Condensed"/>
        </a:defRPr>
      </a:lvl4pPr>
      <a:lvl5pPr marL="0" marR="0" indent="914400" algn="l" defTabSz="584200" rtl="0" latinLnBrk="0">
        <a:lnSpc>
          <a:spcPct val="80000"/>
        </a:lnSpc>
        <a:spcBef>
          <a:spcPts val="2800"/>
        </a:spcBef>
        <a:spcAft>
          <a:spcPts val="0"/>
        </a:spcAft>
        <a:buClrTx/>
        <a:buSzTx/>
        <a:buFontTx/>
        <a:buNone/>
        <a:tabLst/>
        <a:defRPr sz="6000" b="0" i="0" u="none" strike="noStrike" cap="all" spc="0" baseline="0">
          <a:ln>
            <a:noFill/>
          </a:ln>
          <a:solidFill>
            <a:schemeClr val="accent1"/>
          </a:solidFill>
          <a:uFillTx/>
          <a:latin typeface="+mn-lt"/>
          <a:ea typeface="+mn-ea"/>
          <a:cs typeface="+mn-cs"/>
          <a:sym typeface="DIN Condensed"/>
        </a:defRPr>
      </a:lvl5pPr>
      <a:lvl6pPr marL="0" marR="0" indent="1143000" algn="l" defTabSz="584200" rtl="0" latinLnBrk="0">
        <a:lnSpc>
          <a:spcPct val="80000"/>
        </a:lnSpc>
        <a:spcBef>
          <a:spcPts val="2800"/>
        </a:spcBef>
        <a:spcAft>
          <a:spcPts val="0"/>
        </a:spcAft>
        <a:buClrTx/>
        <a:buSzTx/>
        <a:buFontTx/>
        <a:buNone/>
        <a:tabLst/>
        <a:defRPr sz="6000" b="0" i="0" u="none" strike="noStrike" cap="all" spc="0" baseline="0">
          <a:ln>
            <a:noFill/>
          </a:ln>
          <a:solidFill>
            <a:schemeClr val="accent1"/>
          </a:solidFill>
          <a:uFillTx/>
          <a:latin typeface="+mn-lt"/>
          <a:ea typeface="+mn-ea"/>
          <a:cs typeface="+mn-cs"/>
          <a:sym typeface="DIN Condensed"/>
        </a:defRPr>
      </a:lvl6pPr>
      <a:lvl7pPr marL="0" marR="0" indent="1371600" algn="l" defTabSz="584200" rtl="0" latinLnBrk="0">
        <a:lnSpc>
          <a:spcPct val="80000"/>
        </a:lnSpc>
        <a:spcBef>
          <a:spcPts val="2800"/>
        </a:spcBef>
        <a:spcAft>
          <a:spcPts val="0"/>
        </a:spcAft>
        <a:buClrTx/>
        <a:buSzTx/>
        <a:buFontTx/>
        <a:buNone/>
        <a:tabLst/>
        <a:defRPr sz="6000" b="0" i="0" u="none" strike="noStrike" cap="all" spc="0" baseline="0">
          <a:ln>
            <a:noFill/>
          </a:ln>
          <a:solidFill>
            <a:schemeClr val="accent1"/>
          </a:solidFill>
          <a:uFillTx/>
          <a:latin typeface="+mn-lt"/>
          <a:ea typeface="+mn-ea"/>
          <a:cs typeface="+mn-cs"/>
          <a:sym typeface="DIN Condensed"/>
        </a:defRPr>
      </a:lvl7pPr>
      <a:lvl8pPr marL="0" marR="0" indent="1600200" algn="l" defTabSz="584200" rtl="0" latinLnBrk="0">
        <a:lnSpc>
          <a:spcPct val="80000"/>
        </a:lnSpc>
        <a:spcBef>
          <a:spcPts val="2800"/>
        </a:spcBef>
        <a:spcAft>
          <a:spcPts val="0"/>
        </a:spcAft>
        <a:buClrTx/>
        <a:buSzTx/>
        <a:buFontTx/>
        <a:buNone/>
        <a:tabLst/>
        <a:defRPr sz="6000" b="0" i="0" u="none" strike="noStrike" cap="all" spc="0" baseline="0">
          <a:ln>
            <a:noFill/>
          </a:ln>
          <a:solidFill>
            <a:schemeClr val="accent1"/>
          </a:solidFill>
          <a:uFillTx/>
          <a:latin typeface="+mn-lt"/>
          <a:ea typeface="+mn-ea"/>
          <a:cs typeface="+mn-cs"/>
          <a:sym typeface="DIN Condensed"/>
        </a:defRPr>
      </a:lvl8pPr>
      <a:lvl9pPr marL="0" marR="0" indent="1828800" algn="l" defTabSz="584200" rtl="0" latinLnBrk="0">
        <a:lnSpc>
          <a:spcPct val="80000"/>
        </a:lnSpc>
        <a:spcBef>
          <a:spcPts val="2800"/>
        </a:spcBef>
        <a:spcAft>
          <a:spcPts val="0"/>
        </a:spcAft>
        <a:buClrTx/>
        <a:buSzTx/>
        <a:buFontTx/>
        <a:buNone/>
        <a:tabLst/>
        <a:defRPr sz="6000" b="0" i="0" u="none" strike="noStrike" cap="all" spc="0" baseline="0">
          <a:ln>
            <a:noFill/>
          </a:ln>
          <a:solidFill>
            <a:schemeClr val="accent1"/>
          </a:solidFill>
          <a:uFillTx/>
          <a:latin typeface="+mn-lt"/>
          <a:ea typeface="+mn-ea"/>
          <a:cs typeface="+mn-cs"/>
          <a:sym typeface="DIN Condensed"/>
        </a:defRPr>
      </a:lvl9pPr>
    </p:titleStyle>
    <p:bodyStyle>
      <a:lvl1pPr marL="444500" marR="0" indent="-444500" algn="l" defTabSz="584200" latinLnBrk="0">
        <a:lnSpc>
          <a:spcPct val="100000"/>
        </a:lnSpc>
        <a:spcBef>
          <a:spcPts val="2800"/>
        </a:spcBef>
        <a:spcAft>
          <a:spcPts val="0"/>
        </a:spcAft>
        <a:buClr>
          <a:schemeClr val="accent1">
            <a:satOff val="-4060"/>
          </a:schemeClr>
        </a:buClr>
        <a:buSzPct val="104999"/>
        <a:buFont typeface="Avenir Next"/>
        <a:buChar char="‣"/>
        <a:tabLst/>
        <a:defRPr sz="3400" b="0" i="0" u="none" strike="noStrike" cap="none" spc="0" baseline="0">
          <a:ln>
            <a:noFill/>
          </a:ln>
          <a:solidFill>
            <a:srgbClr val="838787"/>
          </a:solidFill>
          <a:uFillTx/>
          <a:latin typeface="Avenir Next Medium"/>
          <a:ea typeface="Avenir Next Medium"/>
          <a:cs typeface="Avenir Next Medium"/>
          <a:sym typeface="Avenir Next Medium"/>
        </a:defRPr>
      </a:lvl1pPr>
      <a:lvl2pPr marL="889000" marR="0" indent="-444500" algn="l" defTabSz="584200" latinLnBrk="0">
        <a:lnSpc>
          <a:spcPct val="100000"/>
        </a:lnSpc>
        <a:spcBef>
          <a:spcPts val="2800"/>
        </a:spcBef>
        <a:spcAft>
          <a:spcPts val="0"/>
        </a:spcAft>
        <a:buClr>
          <a:schemeClr val="accent1">
            <a:satOff val="-4060"/>
          </a:schemeClr>
        </a:buClr>
        <a:buSzPct val="104999"/>
        <a:buFont typeface="Avenir Next"/>
        <a:buChar char="‣"/>
        <a:tabLst/>
        <a:defRPr sz="3400" b="0" i="0" u="none" strike="noStrike" cap="none" spc="0" baseline="0">
          <a:ln>
            <a:noFill/>
          </a:ln>
          <a:solidFill>
            <a:srgbClr val="838787"/>
          </a:solidFill>
          <a:uFillTx/>
          <a:latin typeface="Avenir Next Medium"/>
          <a:ea typeface="Avenir Next Medium"/>
          <a:cs typeface="Avenir Next Medium"/>
          <a:sym typeface="Avenir Next Medium"/>
        </a:defRPr>
      </a:lvl2pPr>
      <a:lvl3pPr marL="1333500" marR="0" indent="-444500" algn="l" defTabSz="584200" latinLnBrk="0">
        <a:lnSpc>
          <a:spcPct val="100000"/>
        </a:lnSpc>
        <a:spcBef>
          <a:spcPts val="2800"/>
        </a:spcBef>
        <a:spcAft>
          <a:spcPts val="0"/>
        </a:spcAft>
        <a:buClr>
          <a:schemeClr val="accent1">
            <a:satOff val="-4060"/>
          </a:schemeClr>
        </a:buClr>
        <a:buSzPct val="104999"/>
        <a:buFont typeface="Avenir Next"/>
        <a:buChar char="‣"/>
        <a:tabLst/>
        <a:defRPr sz="3400" b="0" i="0" u="none" strike="noStrike" cap="none" spc="0" baseline="0">
          <a:ln>
            <a:noFill/>
          </a:ln>
          <a:solidFill>
            <a:srgbClr val="838787"/>
          </a:solidFill>
          <a:uFillTx/>
          <a:latin typeface="Avenir Next Medium"/>
          <a:ea typeface="Avenir Next Medium"/>
          <a:cs typeface="Avenir Next Medium"/>
          <a:sym typeface="Avenir Next Medium"/>
        </a:defRPr>
      </a:lvl3pPr>
      <a:lvl4pPr marL="1778000" marR="0" indent="-444500" algn="l" defTabSz="584200" latinLnBrk="0">
        <a:lnSpc>
          <a:spcPct val="100000"/>
        </a:lnSpc>
        <a:spcBef>
          <a:spcPts val="2800"/>
        </a:spcBef>
        <a:spcAft>
          <a:spcPts val="0"/>
        </a:spcAft>
        <a:buClr>
          <a:schemeClr val="accent1">
            <a:satOff val="-4060"/>
          </a:schemeClr>
        </a:buClr>
        <a:buSzPct val="104999"/>
        <a:buFont typeface="Avenir Next"/>
        <a:buChar char="‣"/>
        <a:tabLst/>
        <a:defRPr sz="3400" b="0" i="0" u="none" strike="noStrike" cap="none" spc="0" baseline="0">
          <a:ln>
            <a:noFill/>
          </a:ln>
          <a:solidFill>
            <a:srgbClr val="838787"/>
          </a:solidFill>
          <a:uFillTx/>
          <a:latin typeface="Avenir Next Medium"/>
          <a:ea typeface="Avenir Next Medium"/>
          <a:cs typeface="Avenir Next Medium"/>
          <a:sym typeface="Avenir Next Medium"/>
        </a:defRPr>
      </a:lvl4pPr>
      <a:lvl5pPr marL="2222500" marR="0" indent="-444500" algn="l" defTabSz="584200" latinLnBrk="0">
        <a:lnSpc>
          <a:spcPct val="100000"/>
        </a:lnSpc>
        <a:spcBef>
          <a:spcPts val="2800"/>
        </a:spcBef>
        <a:spcAft>
          <a:spcPts val="0"/>
        </a:spcAft>
        <a:buClr>
          <a:schemeClr val="accent1">
            <a:satOff val="-4060"/>
          </a:schemeClr>
        </a:buClr>
        <a:buSzPct val="104999"/>
        <a:buFont typeface="Avenir Next"/>
        <a:buChar char="‣"/>
        <a:tabLst/>
        <a:defRPr sz="3400" b="0" i="0" u="none" strike="noStrike" cap="none" spc="0" baseline="0">
          <a:ln>
            <a:noFill/>
          </a:ln>
          <a:solidFill>
            <a:srgbClr val="838787"/>
          </a:solidFill>
          <a:uFillTx/>
          <a:latin typeface="Avenir Next Medium"/>
          <a:ea typeface="Avenir Next Medium"/>
          <a:cs typeface="Avenir Next Medium"/>
          <a:sym typeface="Avenir Next Medium"/>
        </a:defRPr>
      </a:lvl5pPr>
      <a:lvl6pPr marL="2667000" marR="0" indent="-444500" algn="l" defTabSz="584200" latinLnBrk="0">
        <a:lnSpc>
          <a:spcPct val="100000"/>
        </a:lnSpc>
        <a:spcBef>
          <a:spcPts val="2800"/>
        </a:spcBef>
        <a:spcAft>
          <a:spcPts val="0"/>
        </a:spcAft>
        <a:buClr>
          <a:schemeClr val="accent1">
            <a:satOff val="-4060"/>
          </a:schemeClr>
        </a:buClr>
        <a:buSzPct val="104999"/>
        <a:buFont typeface="Avenir Next"/>
        <a:buChar char="‣"/>
        <a:tabLst/>
        <a:defRPr sz="3400" b="0" i="0" u="none" strike="noStrike" cap="none" spc="0" baseline="0">
          <a:ln>
            <a:noFill/>
          </a:ln>
          <a:solidFill>
            <a:srgbClr val="838787"/>
          </a:solidFill>
          <a:uFillTx/>
          <a:latin typeface="Avenir Next Medium"/>
          <a:ea typeface="Avenir Next Medium"/>
          <a:cs typeface="Avenir Next Medium"/>
          <a:sym typeface="Avenir Next Medium"/>
        </a:defRPr>
      </a:lvl6pPr>
      <a:lvl7pPr marL="3111500" marR="0" indent="-444500" algn="l" defTabSz="584200" latinLnBrk="0">
        <a:lnSpc>
          <a:spcPct val="100000"/>
        </a:lnSpc>
        <a:spcBef>
          <a:spcPts val="2800"/>
        </a:spcBef>
        <a:spcAft>
          <a:spcPts val="0"/>
        </a:spcAft>
        <a:buClr>
          <a:schemeClr val="accent1">
            <a:satOff val="-4060"/>
          </a:schemeClr>
        </a:buClr>
        <a:buSzPct val="104999"/>
        <a:buFont typeface="Avenir Next"/>
        <a:buChar char="‣"/>
        <a:tabLst/>
        <a:defRPr sz="3400" b="0" i="0" u="none" strike="noStrike" cap="none" spc="0" baseline="0">
          <a:ln>
            <a:noFill/>
          </a:ln>
          <a:solidFill>
            <a:srgbClr val="838787"/>
          </a:solidFill>
          <a:uFillTx/>
          <a:latin typeface="Avenir Next Medium"/>
          <a:ea typeface="Avenir Next Medium"/>
          <a:cs typeface="Avenir Next Medium"/>
          <a:sym typeface="Avenir Next Medium"/>
        </a:defRPr>
      </a:lvl7pPr>
      <a:lvl8pPr marL="3556000" marR="0" indent="-444500" algn="l" defTabSz="584200" latinLnBrk="0">
        <a:lnSpc>
          <a:spcPct val="100000"/>
        </a:lnSpc>
        <a:spcBef>
          <a:spcPts val="2800"/>
        </a:spcBef>
        <a:spcAft>
          <a:spcPts val="0"/>
        </a:spcAft>
        <a:buClr>
          <a:schemeClr val="accent1">
            <a:satOff val="-4060"/>
          </a:schemeClr>
        </a:buClr>
        <a:buSzPct val="104999"/>
        <a:buFont typeface="Avenir Next"/>
        <a:buChar char="‣"/>
        <a:tabLst/>
        <a:defRPr sz="3400" b="0" i="0" u="none" strike="noStrike" cap="none" spc="0" baseline="0">
          <a:ln>
            <a:noFill/>
          </a:ln>
          <a:solidFill>
            <a:srgbClr val="838787"/>
          </a:solidFill>
          <a:uFillTx/>
          <a:latin typeface="Avenir Next Medium"/>
          <a:ea typeface="Avenir Next Medium"/>
          <a:cs typeface="Avenir Next Medium"/>
          <a:sym typeface="Avenir Next Medium"/>
        </a:defRPr>
      </a:lvl8pPr>
      <a:lvl9pPr marL="4000500" marR="0" indent="-444500" algn="l" defTabSz="584200" latinLnBrk="0">
        <a:lnSpc>
          <a:spcPct val="100000"/>
        </a:lnSpc>
        <a:spcBef>
          <a:spcPts val="2800"/>
        </a:spcBef>
        <a:spcAft>
          <a:spcPts val="0"/>
        </a:spcAft>
        <a:buClr>
          <a:schemeClr val="accent1">
            <a:satOff val="-4060"/>
          </a:schemeClr>
        </a:buClr>
        <a:buSzPct val="104999"/>
        <a:buFont typeface="Avenir Next"/>
        <a:buChar char="‣"/>
        <a:tabLst/>
        <a:defRPr sz="3400" b="0" i="0" u="none" strike="noStrike" cap="none" spc="0" baseline="0">
          <a:ln>
            <a:noFill/>
          </a:ln>
          <a:solidFill>
            <a:srgbClr val="838787"/>
          </a:solidFill>
          <a:uFillTx/>
          <a:latin typeface="Avenir Next Medium"/>
          <a:ea typeface="Avenir Next Medium"/>
          <a:cs typeface="Avenir Next Medium"/>
          <a:sym typeface="Avenir Next Medium"/>
        </a:defRPr>
      </a:lvl9pPr>
    </p:bodyStyle>
    <p:otherStyle>
      <a:lvl1pPr marL="0" marR="0" indent="0" algn="r" defTabSz="58420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DIN Alternate"/>
        </a:defRPr>
      </a:lvl1pPr>
      <a:lvl2pPr marL="0" marR="0" indent="228600" algn="r" defTabSz="58420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DIN Alternate"/>
        </a:defRPr>
      </a:lvl2pPr>
      <a:lvl3pPr marL="0" marR="0" indent="457200" algn="r" defTabSz="58420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DIN Alternate"/>
        </a:defRPr>
      </a:lvl3pPr>
      <a:lvl4pPr marL="0" marR="0" indent="685800" algn="r" defTabSz="58420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DIN Alternate"/>
        </a:defRPr>
      </a:lvl4pPr>
      <a:lvl5pPr marL="0" marR="0" indent="914400" algn="r" defTabSz="58420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DIN Alternate"/>
        </a:defRPr>
      </a:lvl5pPr>
      <a:lvl6pPr marL="0" marR="0" indent="1143000" algn="r" defTabSz="58420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DIN Alternate"/>
        </a:defRPr>
      </a:lvl6pPr>
      <a:lvl7pPr marL="0" marR="0" indent="1371600" algn="r" defTabSz="58420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DIN Alternate"/>
        </a:defRPr>
      </a:lvl7pPr>
      <a:lvl8pPr marL="0" marR="0" indent="1600200" algn="r" defTabSz="58420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DIN Alternate"/>
        </a:defRPr>
      </a:lvl8pPr>
      <a:lvl9pPr marL="0" marR="0" indent="1828800" algn="r" defTabSz="58420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DIN Alternate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harta-verde.ro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Shape 167"/>
          <p:cNvSpPr/>
          <p:nvPr/>
        </p:nvSpPr>
        <p:spPr>
          <a:xfrm>
            <a:off x="406398" y="3347929"/>
            <a:ext cx="12192001" cy="2870145"/>
          </a:xfrm>
          <a:prstGeom prst="rect">
            <a:avLst/>
          </a:prstGeom>
          <a:noFill/>
          <a:ln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lIns="50800" tIns="50800" rIns="50800" bIns="50800" anchor="ctr">
            <a:spAutoFit/>
          </a:bodyPr>
          <a:lstStyle/>
          <a:p>
            <a:pPr algn="ctr">
              <a:lnSpc>
                <a:spcPct val="80000"/>
              </a:lnSpc>
              <a:spcBef>
                <a:spcPts val="0"/>
              </a:spcBef>
              <a:defRPr sz="2800" b="1" cap="all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 lang="ro-RO" sz="3200" u="sng" dirty="0" smtClean="0">
                <a:solidFill>
                  <a:srgbClr val="92D050"/>
                </a:solidFill>
              </a:rPr>
              <a:t>m.opengreenmap.org</a:t>
            </a:r>
          </a:p>
          <a:p>
            <a:pPr algn="ctr">
              <a:lnSpc>
                <a:spcPct val="80000"/>
              </a:lnSpc>
              <a:spcBef>
                <a:spcPts val="0"/>
              </a:spcBef>
              <a:defRPr sz="2800" b="1" cap="all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endParaRPr lang="ro-RO" sz="3200" dirty="0" smtClean="0"/>
          </a:p>
          <a:p>
            <a:pPr algn="ctr">
              <a:lnSpc>
                <a:spcPct val="80000"/>
              </a:lnSpc>
              <a:spcBef>
                <a:spcPts val="0"/>
              </a:spcBef>
              <a:defRPr sz="2800" b="1" cap="all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 lang="ro-RO" sz="3200" dirty="0" smtClean="0"/>
              <a:t>aplicație web </a:t>
            </a:r>
          </a:p>
          <a:p>
            <a:pPr algn="ctr">
              <a:lnSpc>
                <a:spcPct val="80000"/>
              </a:lnSpc>
              <a:spcBef>
                <a:spcPts val="0"/>
              </a:spcBef>
              <a:defRPr sz="2800" b="1" cap="all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 lang="ro-RO" sz="3200" dirty="0" smtClean="0"/>
              <a:t>de </a:t>
            </a:r>
          </a:p>
          <a:p>
            <a:pPr algn="ctr">
              <a:lnSpc>
                <a:spcPct val="80000"/>
              </a:lnSpc>
              <a:spcBef>
                <a:spcPts val="0"/>
              </a:spcBef>
              <a:defRPr sz="2800" b="1" cap="all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 lang="ro-RO" sz="3200" dirty="0" smtClean="0"/>
              <a:t>colectare a punctelor de interes </a:t>
            </a:r>
          </a:p>
          <a:p>
            <a:pPr algn="ctr">
              <a:lnSpc>
                <a:spcPct val="80000"/>
              </a:lnSpc>
              <a:spcBef>
                <a:spcPts val="0"/>
              </a:spcBef>
              <a:defRPr sz="2800" b="1" cap="all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 lang="ro-RO" sz="3200" dirty="0" smtClean="0"/>
              <a:t>pentru </a:t>
            </a:r>
          </a:p>
          <a:p>
            <a:pPr algn="ctr">
              <a:lnSpc>
                <a:spcPct val="80000"/>
              </a:lnSpc>
              <a:spcBef>
                <a:spcPts val="0"/>
              </a:spcBef>
              <a:defRPr sz="2800" b="1" cap="all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 lang="ro-RO" sz="3200" dirty="0" smtClean="0"/>
              <a:t>harta verde românia</a:t>
            </a:r>
            <a:endParaRPr lang="ro-RO" sz="3200" dirty="0"/>
          </a:p>
        </p:txBody>
      </p:sp>
      <p:sp>
        <p:nvSpPr>
          <p:cNvPr id="168" name="Shape 168"/>
          <p:cNvSpPr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algn="ctr" defTabSz="578358">
              <a:spcBef>
                <a:spcPts val="2200"/>
              </a:spcBef>
              <a:defRPr sz="2772">
                <a:solidFill>
                  <a:srgbClr val="F2F2F2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 sz="2400" dirty="0" err="1" smtClean="0"/>
              <a:t>Ciprian</a:t>
            </a:r>
            <a:r>
              <a:rPr sz="2400" dirty="0" smtClean="0"/>
              <a:t> </a:t>
            </a:r>
            <a:r>
              <a:rPr sz="2400" dirty="0" err="1" smtClean="0"/>
              <a:t>Samoilă</a:t>
            </a:r>
            <a:r>
              <a:rPr lang="ro-RO" sz="2400" dirty="0" smtClean="0"/>
              <a:t>, Bogdan Szabo </a:t>
            </a:r>
            <a:br>
              <a:rPr lang="ro-RO" sz="2400" dirty="0" smtClean="0"/>
            </a:br>
            <a:r>
              <a:rPr lang="ro-RO" sz="2400" dirty="0" smtClean="0"/>
              <a:t>(</a:t>
            </a:r>
            <a:r>
              <a:rPr sz="2400" dirty="0" err="1" smtClean="0"/>
              <a:t>Asociația</a:t>
            </a:r>
            <a:r>
              <a:rPr sz="2400" dirty="0" smtClean="0"/>
              <a:t> </a:t>
            </a:r>
            <a:r>
              <a:rPr sz="2400" dirty="0"/>
              <a:t>Harta Verde </a:t>
            </a:r>
            <a:r>
              <a:rPr sz="2400" dirty="0" err="1" smtClean="0"/>
              <a:t>România</a:t>
            </a:r>
            <a:r>
              <a:rPr lang="ro-RO" sz="2400" dirty="0" smtClean="0"/>
              <a:t>, </a:t>
            </a:r>
            <a:r>
              <a:rPr sz="2400" dirty="0" smtClean="0"/>
              <a:t>Bistrița</a:t>
            </a:r>
            <a:r>
              <a:rPr lang="ro-RO" sz="2400" dirty="0" smtClean="0"/>
              <a:t>)</a:t>
            </a:r>
            <a:endParaRPr sz="2400" dirty="0"/>
          </a:p>
          <a:p>
            <a:pPr algn="ctr" defTabSz="578358">
              <a:spcBef>
                <a:spcPts val="2200"/>
              </a:spcBef>
              <a:defRPr sz="2772">
                <a:solidFill>
                  <a:srgbClr val="F2F2F2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 sz="2400" u="sng" dirty="0">
                <a:solidFill>
                  <a:srgbClr val="92D050"/>
                </a:solidFill>
              </a:rPr>
              <a:t>www.harta-verde.ro</a:t>
            </a:r>
            <a:endParaRPr sz="2400" u="sng" dirty="0">
              <a:solidFill>
                <a:srgbClr val="92D050"/>
              </a:solidFill>
              <a:hlinkClick r:id="rId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06399" y="8836473"/>
            <a:ext cx="12192001" cy="62581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algn="ctr"/>
            <a:r>
              <a:rPr lang="ro-RO" sz="1400" b="1" dirty="0" smtClean="0"/>
              <a:t>15 aprilie </a:t>
            </a:r>
            <a:r>
              <a:rPr lang="ro-RO" sz="1400" b="1" dirty="0" smtClean="0"/>
              <a:t>2016 </a:t>
            </a:r>
            <a:r>
              <a:rPr lang="ro-RO" sz="1400" b="1" dirty="0"/>
              <a:t>- </a:t>
            </a:r>
            <a:r>
              <a:rPr lang="ro-RO" sz="1400" b="1" dirty="0" smtClean="0"/>
              <a:t>Cluj-Napoca</a:t>
            </a:r>
            <a:endParaRPr lang="ro-RO" sz="1400" b="1" dirty="0"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7" grpId="1" advAuto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0" name="image.png"/>
          <p:cNvPicPr>
            <a:picLocks noChangeAspect="1"/>
          </p:cNvPicPr>
          <p:nvPr/>
        </p:nvPicPr>
        <p:blipFill>
          <a:blip r:embed="rId2">
            <a:extLst/>
          </a:blip>
          <a:srcRect l="44467" t="274" b="274"/>
          <a:stretch>
            <a:fillRect/>
          </a:stretch>
        </p:blipFill>
        <p:spPr>
          <a:xfrm>
            <a:off x="6475998" y="1840309"/>
            <a:ext cx="5545668" cy="6072857"/>
          </a:xfrm>
          <a:prstGeom prst="rect">
            <a:avLst/>
          </a:prstGeom>
          <a:ln w="12700">
            <a:miter lim="400000"/>
          </a:ln>
        </p:spPr>
      </p:pic>
      <p:sp>
        <p:nvSpPr>
          <p:cNvPr id="171" name="Shape 171"/>
          <p:cNvSpPr/>
          <p:nvPr/>
        </p:nvSpPr>
        <p:spPr>
          <a:xfrm>
            <a:off x="1582460" y="3124639"/>
            <a:ext cx="4226561" cy="441146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>
              <a:defRPr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 lang="ro-RO" dirty="0" smtClean="0"/>
              <a:t>GREEN MAP SYSTEM, NY, SUA</a:t>
            </a:r>
            <a:endParaRPr lang="ro-RO" b="1" dirty="0" smtClean="0"/>
          </a:p>
          <a:p>
            <a:pPr>
              <a:defRPr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 lang="ro-RO" dirty="0" smtClean="0"/>
              <a:t>Mișcare eco-culturală la nivel global energizată prin responsabilitate și acțiune locală.</a:t>
            </a:r>
          </a:p>
          <a:p>
            <a:pPr>
              <a:defRPr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 lang="ro-RO" dirty="0" smtClean="0"/>
              <a:t>Inițiatorul acestei mișcări, organizația Green Map System, cu sediul la New York sprijină proiectul la nivelul comunităților locale din diferite locuri de pe glob, prin resurse, know-how și rețele regionale (hub-uri).</a:t>
            </a:r>
          </a:p>
          <a:p>
            <a:pPr>
              <a:defRPr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endParaRPr lang="ro-RO" dirty="0"/>
          </a:p>
        </p:txBody>
      </p:sp>
      <p:sp>
        <p:nvSpPr>
          <p:cNvPr id="172" name="Shape 172"/>
          <p:cNvSpPr>
            <a:spLocks noGrp="1"/>
          </p:cNvSpPr>
          <p:nvPr>
            <p:ph type="sldNum" sz="quarter" idx="4294967295"/>
          </p:nvPr>
        </p:nvSpPr>
        <p:spPr>
          <a:xfrm>
            <a:off x="12332920" y="431800"/>
            <a:ext cx="260599" cy="4572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fld id="{86CB4B4D-7CA3-9044-876B-883B54F8677D}" type="slidenum">
              <a:t>2</a:t>
            </a:fld>
            <a:endParaRPr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lowchart: Punched Tape 9"/>
          <p:cNvSpPr/>
          <p:nvPr/>
        </p:nvSpPr>
        <p:spPr>
          <a:xfrm>
            <a:off x="2112941" y="2480572"/>
            <a:ext cx="1045996" cy="554950"/>
          </a:xfrm>
          <a:prstGeom prst="flowChartPunchedTape">
            <a:avLst/>
          </a:prstGeom>
          <a:solidFill>
            <a:srgbClr val="92D050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584200" rtl="0" fontAlgn="auto" latinLnBrk="0" hangingPunct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2800" b="0" i="0" u="none" strike="noStrike" cap="all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DIN Condensed"/>
            </a:endParaRPr>
          </a:p>
        </p:txBody>
      </p:sp>
      <p:sp>
        <p:nvSpPr>
          <p:cNvPr id="4" name="Flowchart: Punched Tape 3"/>
          <p:cNvSpPr/>
          <p:nvPr/>
        </p:nvSpPr>
        <p:spPr>
          <a:xfrm>
            <a:off x="9970347" y="2558363"/>
            <a:ext cx="1045996" cy="554950"/>
          </a:xfrm>
          <a:prstGeom prst="flowChartPunchedTape">
            <a:avLst/>
          </a:prstGeom>
          <a:solidFill>
            <a:srgbClr val="92D050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584200" rtl="0" fontAlgn="auto" latinLnBrk="0" hangingPunct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2800" b="0" i="0" u="none" strike="noStrike" cap="all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DIN Condensed"/>
            </a:endParaRPr>
          </a:p>
        </p:txBody>
      </p:sp>
      <p:pic>
        <p:nvPicPr>
          <p:cNvPr id="174" name="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262293" y="4443306"/>
            <a:ext cx="8900161" cy="5201921"/>
          </a:xfrm>
          <a:prstGeom prst="rect">
            <a:avLst/>
          </a:prstGeom>
          <a:ln w="12700">
            <a:miter lim="400000"/>
          </a:ln>
        </p:spPr>
      </p:pic>
      <p:sp>
        <p:nvSpPr>
          <p:cNvPr id="175" name="Shape 175"/>
          <p:cNvSpPr/>
          <p:nvPr/>
        </p:nvSpPr>
        <p:spPr>
          <a:xfrm>
            <a:off x="3305919" y="795277"/>
            <a:ext cx="6394028" cy="2872581"/>
          </a:xfrm>
          <a:prstGeom prst="rect">
            <a:avLst/>
          </a:prstGeom>
          <a:ln w="12700">
            <a:miter lim="400000"/>
          </a:ln>
          <a:effectLst>
            <a:outerShdw blurRad="88900" dist="12700" dir="3600064" rotWithShape="0">
              <a:srgbClr val="000000">
                <a:alpha val="43136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algn="ctr">
              <a:defRPr b="1">
                <a:solidFill>
                  <a:srgbClr val="FFFFFF"/>
                </a:solidFill>
                <a:latin typeface="Constantia"/>
                <a:ea typeface="Constantia"/>
                <a:cs typeface="Constantia"/>
                <a:sym typeface="Constantia"/>
              </a:defRPr>
            </a:pPr>
            <a:r>
              <a:rPr dirty="0">
                <a:latin typeface="Calibri" panose="020F0502020204030204" pitchFamily="34" charset="0"/>
              </a:rPr>
              <a:t>GREEN MAP SYSTEM, NY, SUA</a:t>
            </a:r>
          </a:p>
          <a:p>
            <a:pPr>
              <a:defRPr>
                <a:solidFill>
                  <a:srgbClr val="FFFFFF"/>
                </a:solidFill>
              </a:defRPr>
            </a:pPr>
            <a:r>
              <a:rPr lang="ro-RO" dirty="0" smtClean="0">
                <a:latin typeface="Calibri" panose="020F0502020204030204" pitchFamily="34" charset="0"/>
              </a:rPr>
              <a:t>		</a:t>
            </a:r>
            <a:r>
              <a:rPr dirty="0" smtClean="0">
                <a:latin typeface="Calibri" panose="020F0502020204030204" pitchFamily="34" charset="0"/>
              </a:rPr>
              <a:t>► </a:t>
            </a:r>
            <a:r>
              <a:rPr b="1" dirty="0">
                <a:latin typeface="Calibri" panose="020F0502020204030204" pitchFamily="34" charset="0"/>
                <a:ea typeface="Constantia"/>
                <a:cs typeface="Constantia"/>
                <a:sym typeface="Constantia"/>
              </a:rPr>
              <a:t>900+</a:t>
            </a:r>
            <a:r>
              <a:rPr dirty="0">
                <a:latin typeface="Calibri" panose="020F0502020204030204" pitchFamily="34" charset="0"/>
              </a:rPr>
              <a:t> </a:t>
            </a:r>
            <a:r>
              <a:rPr dirty="0" err="1">
                <a:latin typeface="Calibri" panose="020F0502020204030204" pitchFamily="34" charset="0"/>
              </a:rPr>
              <a:t>proiecte</a:t>
            </a:r>
            <a:endParaRPr dirty="0">
              <a:latin typeface="Calibri" panose="020F0502020204030204" pitchFamily="34" charset="0"/>
            </a:endParaRPr>
          </a:p>
          <a:p>
            <a:pPr>
              <a:defRPr>
                <a:solidFill>
                  <a:srgbClr val="FFFFFF"/>
                </a:solidFill>
              </a:defRPr>
            </a:pPr>
            <a:r>
              <a:rPr dirty="0">
                <a:latin typeface="Calibri" panose="020F0502020204030204" pitchFamily="34" charset="0"/>
              </a:rPr>
              <a:t>          </a:t>
            </a:r>
            <a:r>
              <a:rPr lang="ro-RO" dirty="0" smtClean="0">
                <a:latin typeface="Calibri" panose="020F0502020204030204" pitchFamily="34" charset="0"/>
              </a:rPr>
              <a:t>			</a:t>
            </a:r>
            <a:r>
              <a:rPr dirty="0" smtClean="0">
                <a:latin typeface="Calibri" panose="020F0502020204030204" pitchFamily="34" charset="0"/>
              </a:rPr>
              <a:t>  </a:t>
            </a:r>
            <a:r>
              <a:rPr dirty="0">
                <a:latin typeface="Calibri" panose="020F0502020204030204" pitchFamily="34" charset="0"/>
              </a:rPr>
              <a:t>► </a:t>
            </a:r>
            <a:r>
              <a:rPr b="1" dirty="0">
                <a:latin typeface="Calibri" panose="020F0502020204030204" pitchFamily="34" charset="0"/>
                <a:ea typeface="Constantia"/>
                <a:cs typeface="Constantia"/>
                <a:sym typeface="Constantia"/>
              </a:rPr>
              <a:t>65+</a:t>
            </a:r>
            <a:r>
              <a:rPr dirty="0">
                <a:latin typeface="Calibri" panose="020F0502020204030204" pitchFamily="34" charset="0"/>
              </a:rPr>
              <a:t> </a:t>
            </a:r>
            <a:r>
              <a:rPr dirty="0" err="1">
                <a:latin typeface="Calibri" panose="020F0502020204030204" pitchFamily="34" charset="0"/>
              </a:rPr>
              <a:t>țări</a:t>
            </a:r>
            <a:endParaRPr dirty="0">
              <a:latin typeface="Calibri" panose="020F0502020204030204" pitchFamily="34" charset="0"/>
            </a:endParaRPr>
          </a:p>
          <a:p>
            <a:pPr>
              <a:defRPr>
                <a:solidFill>
                  <a:srgbClr val="FFFFFF"/>
                </a:solidFill>
              </a:defRPr>
            </a:pPr>
            <a:r>
              <a:rPr lang="ro-RO" dirty="0" smtClean="0">
                <a:latin typeface="Calibri" panose="020F0502020204030204" pitchFamily="34" charset="0"/>
              </a:rPr>
              <a:t>	</a:t>
            </a:r>
            <a:r>
              <a:rPr dirty="0" smtClean="0">
                <a:latin typeface="Calibri" panose="020F0502020204030204" pitchFamily="34" charset="0"/>
              </a:rPr>
              <a:t>                    </a:t>
            </a:r>
            <a:r>
              <a:rPr lang="ro-RO" dirty="0" smtClean="0">
                <a:latin typeface="Calibri" panose="020F0502020204030204" pitchFamily="34" charset="0"/>
              </a:rPr>
              <a:t>		</a:t>
            </a:r>
            <a:r>
              <a:rPr dirty="0" smtClean="0">
                <a:latin typeface="Calibri" panose="020F0502020204030204" pitchFamily="34" charset="0"/>
              </a:rPr>
              <a:t>  </a:t>
            </a:r>
            <a:r>
              <a:rPr dirty="0">
                <a:latin typeface="Calibri" panose="020F0502020204030204" pitchFamily="34" charset="0"/>
              </a:rPr>
              <a:t>► </a:t>
            </a:r>
            <a:r>
              <a:rPr b="1" dirty="0">
                <a:latin typeface="Calibri" panose="020F0502020204030204" pitchFamily="34" charset="0"/>
                <a:ea typeface="Constantia"/>
                <a:cs typeface="Constantia"/>
                <a:sym typeface="Constantia"/>
              </a:rPr>
              <a:t>550+</a:t>
            </a:r>
            <a:r>
              <a:rPr dirty="0">
                <a:latin typeface="Calibri" panose="020F0502020204030204" pitchFamily="34" charset="0"/>
              </a:rPr>
              <a:t> </a:t>
            </a:r>
            <a:r>
              <a:rPr dirty="0" err="1">
                <a:latin typeface="Calibri" panose="020F0502020204030204" pitchFamily="34" charset="0"/>
              </a:rPr>
              <a:t>hărți</a:t>
            </a:r>
            <a:r>
              <a:rPr dirty="0">
                <a:latin typeface="Calibri" panose="020F0502020204030204" pitchFamily="34" charset="0"/>
              </a:rPr>
              <a:t> </a:t>
            </a:r>
            <a:r>
              <a:rPr dirty="0" err="1">
                <a:latin typeface="Calibri" panose="020F0502020204030204" pitchFamily="34" charset="0"/>
              </a:rPr>
              <a:t>publicate</a:t>
            </a:r>
            <a:endParaRPr dirty="0">
              <a:latin typeface="Calibri" panose="020F0502020204030204" pitchFamily="34" charset="0"/>
            </a:endParaRPr>
          </a:p>
          <a:p>
            <a:pPr>
              <a:defRPr>
                <a:solidFill>
                  <a:srgbClr val="FFFFFF"/>
                </a:solidFill>
              </a:defRPr>
            </a:pPr>
            <a:r>
              <a:rPr dirty="0">
                <a:latin typeface="Calibri" panose="020F0502020204030204" pitchFamily="34" charset="0"/>
              </a:rPr>
              <a:t>                               </a:t>
            </a:r>
            <a:r>
              <a:rPr lang="ro-RO" dirty="0" smtClean="0">
                <a:latin typeface="Calibri" panose="020F0502020204030204" pitchFamily="34" charset="0"/>
              </a:rPr>
              <a:t>		</a:t>
            </a:r>
            <a:r>
              <a:rPr dirty="0" smtClean="0">
                <a:latin typeface="Calibri" panose="020F0502020204030204" pitchFamily="34" charset="0"/>
              </a:rPr>
              <a:t>   </a:t>
            </a:r>
            <a:r>
              <a:rPr dirty="0">
                <a:latin typeface="Calibri" panose="020F0502020204030204" pitchFamily="34" charset="0"/>
              </a:rPr>
              <a:t>► 5 mil. </a:t>
            </a:r>
            <a:r>
              <a:rPr dirty="0" err="1">
                <a:latin typeface="Calibri" panose="020F0502020204030204" pitchFamily="34" charset="0"/>
              </a:rPr>
              <a:t>hărți</a:t>
            </a:r>
            <a:r>
              <a:rPr dirty="0">
                <a:latin typeface="Calibri" panose="020F0502020204030204" pitchFamily="34" charset="0"/>
              </a:rPr>
              <a:t> </a:t>
            </a:r>
            <a:r>
              <a:rPr dirty="0" err="1">
                <a:latin typeface="Calibri" panose="020F0502020204030204" pitchFamily="34" charset="0"/>
              </a:rPr>
              <a:t>tipărite</a:t>
            </a:r>
            <a:endParaRPr dirty="0">
              <a:latin typeface="Calibri" panose="020F0502020204030204" pitchFamily="34" charset="0"/>
            </a:endParaRPr>
          </a:p>
        </p:txBody>
      </p:sp>
      <p:sp>
        <p:nvSpPr>
          <p:cNvPr id="176" name="Shape 176"/>
          <p:cNvSpPr/>
          <p:nvPr/>
        </p:nvSpPr>
        <p:spPr>
          <a:xfrm>
            <a:off x="2262293" y="2503936"/>
            <a:ext cx="693975" cy="444501"/>
          </a:xfrm>
          <a:prstGeom prst="rect">
            <a:avLst/>
          </a:prstGeom>
          <a:ln w="12700">
            <a:miter lim="400000"/>
          </a:ln>
          <a:effectLst>
            <a:outerShdw blurRad="88900" dist="63500" dir="5400000" rotWithShape="0">
              <a:srgbClr val="000000">
                <a:alpha val="43136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2200" b="1">
                <a:solidFill>
                  <a:srgbClr val="FFFFFF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</a:lstStyle>
          <a:p>
            <a:r>
              <a:rPr dirty="0"/>
              <a:t>1995</a:t>
            </a:r>
          </a:p>
        </p:txBody>
      </p:sp>
      <p:sp>
        <p:nvSpPr>
          <p:cNvPr id="177" name="Shape 177"/>
          <p:cNvSpPr/>
          <p:nvPr/>
        </p:nvSpPr>
        <p:spPr>
          <a:xfrm>
            <a:off x="10117329" y="2591021"/>
            <a:ext cx="693975" cy="444501"/>
          </a:xfrm>
          <a:prstGeom prst="rect">
            <a:avLst/>
          </a:prstGeom>
          <a:ln w="12700">
            <a:miter lim="400000"/>
          </a:ln>
          <a:effectLst>
            <a:outerShdw blurRad="88900" dist="63500" dir="5400000" rotWithShape="0">
              <a:srgbClr val="000000">
                <a:alpha val="43136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2200" b="1">
                <a:solidFill>
                  <a:srgbClr val="FFFFFF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</a:lstStyle>
          <a:p>
            <a:r>
              <a:rPr dirty="0" smtClean="0"/>
              <a:t>201</a:t>
            </a:r>
            <a:r>
              <a:rPr lang="ro-RO" dirty="0" smtClean="0"/>
              <a:t>6</a:t>
            </a:r>
            <a:endParaRPr dirty="0"/>
          </a:p>
        </p:txBody>
      </p:sp>
      <p:sp>
        <p:nvSpPr>
          <p:cNvPr id="178" name="Shape 178"/>
          <p:cNvSpPr>
            <a:spLocks noGrp="1"/>
          </p:cNvSpPr>
          <p:nvPr>
            <p:ph type="sldNum" sz="quarter" idx="4294967295"/>
          </p:nvPr>
        </p:nvSpPr>
        <p:spPr>
          <a:xfrm>
            <a:off x="12332920" y="431800"/>
            <a:ext cx="260599" cy="4572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fld id="{86CB4B4D-7CA3-9044-876B-883B54F8677D}" type="slidenum">
              <a:t>3</a:t>
            </a:fld>
            <a:endParaRPr/>
          </a:p>
        </p:txBody>
      </p:sp>
      <p:sp>
        <p:nvSpPr>
          <p:cNvPr id="2" name="Arc 1"/>
          <p:cNvSpPr/>
          <p:nvPr/>
        </p:nvSpPr>
        <p:spPr>
          <a:xfrm rot="10800000" flipH="1">
            <a:off x="2145599" y="522511"/>
            <a:ext cx="8713602" cy="3418115"/>
          </a:xfrm>
          <a:prstGeom prst="arc">
            <a:avLst>
              <a:gd name="adj1" fmla="val 11475652"/>
              <a:gd name="adj2" fmla="val 20867953"/>
            </a:avLst>
          </a:prstGeom>
          <a:noFill/>
          <a:ln w="25400" cap="flat">
            <a:solidFill>
              <a:srgbClr val="92D050"/>
            </a:solidFill>
            <a:prstDash val="solid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91439" tIns="45719" rIns="91439" bIns="45719" numCol="1" spcCol="38100" rtlCol="0" anchor="t">
            <a:no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:dissolve/>
      </p:transition>
    </mc:Choice>
    <mc:Fallback xmlns="">
      <p:transition spd="fast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0" name="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481954" y="-1"/>
            <a:ext cx="9533230" cy="9753602"/>
          </a:xfrm>
          <a:prstGeom prst="rect">
            <a:avLst/>
          </a:prstGeom>
          <a:ln w="12700">
            <a:miter lim="400000"/>
          </a:ln>
        </p:spPr>
      </p:pic>
      <p:sp>
        <p:nvSpPr>
          <p:cNvPr id="181" name="Shape 181"/>
          <p:cNvSpPr>
            <a:spLocks noGrp="1"/>
          </p:cNvSpPr>
          <p:nvPr>
            <p:ph type="sldNum" sz="quarter" idx="4294967295"/>
          </p:nvPr>
        </p:nvSpPr>
        <p:spPr>
          <a:xfrm>
            <a:off x="12332920" y="431800"/>
            <a:ext cx="260599" cy="4572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fld id="{86CB4B4D-7CA3-9044-876B-883B54F8677D}" type="slidenum">
              <a:t>4</a:t>
            </a:fld>
            <a:endParaRPr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3" name="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465493" y="108373"/>
            <a:ext cx="9410539" cy="9536854"/>
          </a:xfrm>
          <a:prstGeom prst="rect">
            <a:avLst/>
          </a:prstGeom>
          <a:ln w="12700">
            <a:miter lim="400000"/>
          </a:ln>
        </p:spPr>
      </p:pic>
      <p:sp>
        <p:nvSpPr>
          <p:cNvPr id="184" name="Shape 184"/>
          <p:cNvSpPr>
            <a:spLocks noGrp="1"/>
          </p:cNvSpPr>
          <p:nvPr>
            <p:ph type="sldNum" sz="quarter" idx="4294967295"/>
          </p:nvPr>
        </p:nvSpPr>
        <p:spPr>
          <a:xfrm>
            <a:off x="12332920" y="431800"/>
            <a:ext cx="260599" cy="4572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fld id="{86CB4B4D-7CA3-9044-876B-883B54F8677D}" type="slidenum">
              <a:t>5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:dissolve/>
      </p:transition>
    </mc:Choice>
    <mc:Fallback xmlns="">
      <p:transition spd="fast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6" name="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957943" y="2676676"/>
            <a:ext cx="12046857" cy="5812593"/>
          </a:xfrm>
          <a:prstGeom prst="rect">
            <a:avLst/>
          </a:prstGeom>
          <a:ln w="12700">
            <a:miter lim="400000"/>
          </a:ln>
        </p:spPr>
      </p:pic>
      <p:sp>
        <p:nvSpPr>
          <p:cNvPr id="187" name="Shape 187"/>
          <p:cNvSpPr>
            <a:spLocks noGrp="1"/>
          </p:cNvSpPr>
          <p:nvPr>
            <p:ph type="sldNum" sz="quarter" idx="4294967295"/>
          </p:nvPr>
        </p:nvSpPr>
        <p:spPr>
          <a:xfrm>
            <a:off x="12332920" y="431800"/>
            <a:ext cx="260599" cy="4572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fld id="{86CB4B4D-7CA3-9044-876B-883B54F8677D}" type="slidenum">
              <a:t>6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:dissolve/>
      </p:transition>
    </mc:Choice>
    <mc:Fallback xmlns="">
      <p:transition spd="fast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9" name="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936170" y="2709333"/>
            <a:ext cx="12068629" cy="5104372"/>
          </a:xfrm>
          <a:prstGeom prst="rect">
            <a:avLst/>
          </a:prstGeom>
          <a:ln w="12700">
            <a:miter lim="400000"/>
          </a:ln>
        </p:spPr>
      </p:pic>
      <p:sp>
        <p:nvSpPr>
          <p:cNvPr id="190" name="Shape 190"/>
          <p:cNvSpPr>
            <a:spLocks noGrp="1"/>
          </p:cNvSpPr>
          <p:nvPr>
            <p:ph type="sldNum" sz="quarter" idx="4294967295"/>
          </p:nvPr>
        </p:nvSpPr>
        <p:spPr>
          <a:xfrm>
            <a:off x="12332920" y="431800"/>
            <a:ext cx="260599" cy="4572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fld id="{86CB4B4D-7CA3-9044-876B-883B54F8677D}" type="slidenum">
              <a:t>7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:dissolve/>
      </p:transition>
    </mc:Choice>
    <mc:Fallback xmlns="">
      <p:transition spd="fast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Shape 172"/>
          <p:cNvSpPr>
            <a:spLocks noGrp="1"/>
          </p:cNvSpPr>
          <p:nvPr>
            <p:ph type="sldNum" sz="quarter" idx="4294967295"/>
          </p:nvPr>
        </p:nvSpPr>
        <p:spPr>
          <a:xfrm>
            <a:off x="12332920" y="431800"/>
            <a:ext cx="260599" cy="4572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fld id="{86CB4B4D-7CA3-9044-876B-883B54F8677D}" type="slidenum">
              <a:t>8</a:t>
            </a:fld>
            <a:endParaRPr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0508" y="1733068"/>
            <a:ext cx="10622711" cy="8020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087147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Shape 172"/>
          <p:cNvSpPr>
            <a:spLocks noGrp="1"/>
          </p:cNvSpPr>
          <p:nvPr>
            <p:ph type="sldNum" sz="quarter" idx="4294967295"/>
          </p:nvPr>
        </p:nvSpPr>
        <p:spPr>
          <a:xfrm>
            <a:off x="12332920" y="431800"/>
            <a:ext cx="260599" cy="4572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fld id="{86CB4B4D-7CA3-9044-876B-883B54F8677D}" type="slidenum">
              <a:t>9</a:t>
            </a:fld>
            <a:endParaRPr/>
          </a:p>
        </p:txBody>
      </p:sp>
      <p:sp>
        <p:nvSpPr>
          <p:cNvPr id="5" name="Flowchart: Document 4"/>
          <p:cNvSpPr/>
          <p:nvPr/>
        </p:nvSpPr>
        <p:spPr>
          <a:xfrm>
            <a:off x="2538936" y="1840826"/>
            <a:ext cx="707571" cy="433149"/>
          </a:xfrm>
          <a:prstGeom prst="flowChartDocument">
            <a:avLst/>
          </a:prstGeom>
          <a:solidFill>
            <a:schemeClr val="accent3">
              <a:lumMod val="75000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584200" rtl="0" fontAlgn="auto" latinLnBrk="0" hangingPunct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ro-RO" b="1" i="0" u="none" strike="noStrike" cap="all" spc="0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Calibri" panose="020F0502020204030204" pitchFamily="34" charset="0"/>
                <a:ea typeface="+mn-ea"/>
                <a:cs typeface="+mn-cs"/>
                <a:sym typeface="DIN Condensed"/>
              </a:rPr>
              <a:t>2001</a:t>
            </a:r>
            <a:endParaRPr kumimoji="0" lang="en-US" b="1" i="0" u="none" strike="noStrike" cap="all" spc="0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Calibri" panose="020F0502020204030204" pitchFamily="34" charset="0"/>
              <a:ea typeface="+mn-ea"/>
              <a:cs typeface="+mn-cs"/>
              <a:sym typeface="DIN Condensed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53869" y="1509966"/>
            <a:ext cx="6182783" cy="7181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r>
              <a:rPr lang="en-US" b="1" dirty="0">
                <a:solidFill>
                  <a:srgbClr val="92D050"/>
                </a:solidFill>
                <a:latin typeface="Calibri" panose="020F0502020204030204" pitchFamily="34" charset="0"/>
              </a:rPr>
              <a:t>„1st Green Mapmakers Global Gathering</a:t>
            </a:r>
            <a:r>
              <a:rPr lang="en-US" b="1" dirty="0" smtClean="0">
                <a:solidFill>
                  <a:srgbClr val="92D050"/>
                </a:solidFill>
                <a:latin typeface="Calibri" panose="020F0502020204030204" pitchFamily="34" charset="0"/>
              </a:rPr>
              <a:t>“</a:t>
            </a:r>
            <a:r>
              <a:rPr lang="ro-RO" b="1" dirty="0" smtClean="0">
                <a:solidFill>
                  <a:srgbClr val="92D050"/>
                </a:solidFill>
                <a:latin typeface="Calibri" panose="020F0502020204030204" pitchFamily="34" charset="0"/>
              </a:rPr>
              <a:t>, Bellagio, Italia</a:t>
            </a:r>
            <a:endParaRPr kumimoji="0" lang="en-US" b="1" i="0" u="none" strike="noStrike" cap="none" spc="0" normalizeH="0" baseline="0" dirty="0">
              <a:ln>
                <a:noFill/>
              </a:ln>
              <a:solidFill>
                <a:srgbClr val="92D050"/>
              </a:solidFill>
              <a:effectLst/>
              <a:uFillTx/>
              <a:latin typeface="Calibri" panose="020F0502020204030204" pitchFamily="34" charset="0"/>
              <a:sym typeface="Avenir Next Medium"/>
            </a:endParaRPr>
          </a:p>
        </p:txBody>
      </p:sp>
      <p:sp>
        <p:nvSpPr>
          <p:cNvPr id="8" name="Flowchart: Document 7"/>
          <p:cNvSpPr/>
          <p:nvPr/>
        </p:nvSpPr>
        <p:spPr>
          <a:xfrm>
            <a:off x="3246507" y="2528194"/>
            <a:ext cx="707571" cy="433149"/>
          </a:xfrm>
          <a:prstGeom prst="flowChartDocument">
            <a:avLst/>
          </a:prstGeom>
          <a:solidFill>
            <a:schemeClr val="accent3">
              <a:lumMod val="75000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584200" rtl="0" fontAlgn="auto" latinLnBrk="0" hangingPunct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ro-RO" b="1" i="0" u="none" strike="noStrike" cap="all" spc="0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Calibri" panose="020F0502020204030204" pitchFamily="34" charset="0"/>
                <a:ea typeface="+mn-ea"/>
                <a:cs typeface="+mn-cs"/>
                <a:sym typeface="DIN Condensed"/>
              </a:rPr>
              <a:t>2003</a:t>
            </a:r>
            <a:endParaRPr kumimoji="0" lang="en-US" b="1" i="0" u="none" strike="noStrike" cap="all" spc="0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Calibri" panose="020F0502020204030204" pitchFamily="34" charset="0"/>
              <a:ea typeface="+mn-ea"/>
              <a:cs typeface="+mn-cs"/>
              <a:sym typeface="DIN Condensed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247993" y="2197334"/>
            <a:ext cx="7819448" cy="7181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r>
              <a:rPr lang="en-US" b="1" dirty="0">
                <a:latin typeface="Calibri" panose="020F0502020204030204" pitchFamily="34" charset="0"/>
              </a:rPr>
              <a:t>„1st European Gathering of Green Mapmakers</a:t>
            </a:r>
            <a:r>
              <a:rPr lang="en-US" b="1" dirty="0" smtClean="0">
                <a:latin typeface="Calibri" panose="020F0502020204030204" pitchFamily="34" charset="0"/>
              </a:rPr>
              <a:t>“</a:t>
            </a:r>
            <a:r>
              <a:rPr lang="ro-RO" b="1" dirty="0" smtClean="0">
                <a:latin typeface="Calibri" panose="020F0502020204030204" pitchFamily="34" charset="0"/>
              </a:rPr>
              <a:t>, Copenhaga, Danemarca</a:t>
            </a:r>
            <a:endParaRPr kumimoji="0" lang="en-US" b="1" i="0" u="none" strike="noStrike" cap="none" spc="0" normalizeH="0" baseline="0" dirty="0">
              <a:ln>
                <a:noFill/>
              </a:ln>
              <a:solidFill>
                <a:srgbClr val="838787"/>
              </a:solidFill>
              <a:effectLst/>
              <a:uFillTx/>
              <a:latin typeface="Calibri" panose="020F0502020204030204" pitchFamily="34" charset="0"/>
              <a:sym typeface="Avenir Next Medium"/>
            </a:endParaRPr>
          </a:p>
        </p:txBody>
      </p:sp>
      <p:sp>
        <p:nvSpPr>
          <p:cNvPr id="10" name="Flowchart: Document 9"/>
          <p:cNvSpPr/>
          <p:nvPr/>
        </p:nvSpPr>
        <p:spPr>
          <a:xfrm>
            <a:off x="3954078" y="3248600"/>
            <a:ext cx="707571" cy="433149"/>
          </a:xfrm>
          <a:prstGeom prst="flowChartDocument">
            <a:avLst/>
          </a:prstGeom>
          <a:solidFill>
            <a:schemeClr val="accent3">
              <a:lumMod val="75000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584200" rtl="0" fontAlgn="auto" latinLnBrk="0" hangingPunct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ro-RO" b="1" i="0" u="none" strike="noStrike" cap="all" spc="0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Calibri" panose="020F0502020204030204" pitchFamily="34" charset="0"/>
                <a:ea typeface="+mn-ea"/>
                <a:cs typeface="+mn-cs"/>
                <a:sym typeface="DIN Condensed"/>
              </a:rPr>
              <a:t>2005</a:t>
            </a:r>
            <a:endParaRPr kumimoji="0" lang="en-US" b="1" i="0" u="none" strike="noStrike" cap="all" spc="0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Calibri" panose="020F0502020204030204" pitchFamily="34" charset="0"/>
              <a:ea typeface="+mn-ea"/>
              <a:cs typeface="+mn-cs"/>
              <a:sym typeface="DIN Condensed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955564" y="2917740"/>
            <a:ext cx="4813818" cy="7181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r>
              <a:rPr lang="ro-RO" b="1" dirty="0" smtClean="0">
                <a:latin typeface="Calibri" panose="020F0502020204030204" pitchFamily="34" charset="0"/>
              </a:rPr>
              <a:t>Intern la Green Map System, New York, USA</a:t>
            </a:r>
            <a:endParaRPr kumimoji="0" lang="en-US" b="1" i="0" u="none" strike="noStrike" cap="none" spc="0" normalizeH="0" baseline="0" dirty="0">
              <a:ln>
                <a:noFill/>
              </a:ln>
              <a:solidFill>
                <a:srgbClr val="838787"/>
              </a:solidFill>
              <a:effectLst/>
              <a:uFillTx/>
              <a:latin typeface="Calibri" panose="020F0502020204030204" pitchFamily="34" charset="0"/>
              <a:sym typeface="Avenir Next Medium"/>
            </a:endParaRPr>
          </a:p>
        </p:txBody>
      </p:sp>
      <p:sp>
        <p:nvSpPr>
          <p:cNvPr id="12" name="Flowchart: Document 11"/>
          <p:cNvSpPr/>
          <p:nvPr/>
        </p:nvSpPr>
        <p:spPr>
          <a:xfrm>
            <a:off x="4661649" y="3935968"/>
            <a:ext cx="707571" cy="433149"/>
          </a:xfrm>
          <a:prstGeom prst="flowChartDocument">
            <a:avLst/>
          </a:prstGeom>
          <a:solidFill>
            <a:schemeClr val="accent3">
              <a:lumMod val="75000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584200" rtl="0" fontAlgn="auto" latinLnBrk="0" hangingPunct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ro-RO" b="1" i="0" u="none" strike="noStrike" cap="all" spc="0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Calibri" panose="020F0502020204030204" pitchFamily="34" charset="0"/>
                <a:ea typeface="+mn-ea"/>
                <a:cs typeface="+mn-cs"/>
                <a:sym typeface="DIN Condensed"/>
              </a:rPr>
              <a:t>2006</a:t>
            </a:r>
            <a:endParaRPr kumimoji="0" lang="en-US" b="1" i="0" u="none" strike="noStrike" cap="all" spc="0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Calibri" panose="020F0502020204030204" pitchFamily="34" charset="0"/>
              <a:ea typeface="+mn-ea"/>
              <a:cs typeface="+mn-cs"/>
              <a:sym typeface="DIN Condensed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663135" y="3605108"/>
            <a:ext cx="2096728" cy="7181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r>
              <a:rPr lang="ro-RO" b="1" dirty="0" smtClean="0">
                <a:latin typeface="Calibri" panose="020F0502020204030204" pitchFamily="34" charset="0"/>
              </a:rPr>
              <a:t>Harta Verde Bacău</a:t>
            </a:r>
            <a:endParaRPr kumimoji="0" lang="en-US" b="1" i="0" u="none" strike="noStrike" cap="none" spc="0" normalizeH="0" baseline="0" dirty="0">
              <a:ln>
                <a:noFill/>
              </a:ln>
              <a:solidFill>
                <a:srgbClr val="838787"/>
              </a:solidFill>
              <a:effectLst/>
              <a:uFillTx/>
              <a:latin typeface="Calibri" panose="020F0502020204030204" pitchFamily="34" charset="0"/>
              <a:sym typeface="Avenir Next Medium"/>
            </a:endParaRPr>
          </a:p>
        </p:txBody>
      </p:sp>
      <p:sp>
        <p:nvSpPr>
          <p:cNvPr id="14" name="Flowchart: Document 13"/>
          <p:cNvSpPr/>
          <p:nvPr/>
        </p:nvSpPr>
        <p:spPr>
          <a:xfrm>
            <a:off x="5369220" y="4623336"/>
            <a:ext cx="707571" cy="433149"/>
          </a:xfrm>
          <a:prstGeom prst="flowChartDocument">
            <a:avLst/>
          </a:prstGeom>
          <a:solidFill>
            <a:schemeClr val="accent3">
              <a:lumMod val="75000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584200" rtl="0" fontAlgn="auto" latinLnBrk="0" hangingPunct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ro-RO" b="1" i="0" u="none" strike="noStrike" cap="all" spc="0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Calibri" panose="020F0502020204030204" pitchFamily="34" charset="0"/>
                <a:ea typeface="+mn-ea"/>
                <a:cs typeface="+mn-cs"/>
                <a:sym typeface="DIN Condensed"/>
              </a:rPr>
              <a:t>2008</a:t>
            </a:r>
            <a:endParaRPr kumimoji="0" lang="en-US" b="1" i="0" u="none" strike="noStrike" cap="all" spc="0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Calibri" panose="020F0502020204030204" pitchFamily="34" charset="0"/>
              <a:ea typeface="+mn-ea"/>
              <a:cs typeface="+mn-cs"/>
              <a:sym typeface="DIN Condensed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370706" y="4292476"/>
            <a:ext cx="2455800" cy="7181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r>
              <a:rPr lang="ro-RO" b="1" dirty="0" smtClean="0">
                <a:latin typeface="Calibri" panose="020F0502020204030204" pitchFamily="34" charset="0"/>
              </a:rPr>
              <a:t>Harta Verde București</a:t>
            </a:r>
            <a:endParaRPr kumimoji="0" lang="en-US" b="1" i="0" u="none" strike="noStrike" cap="none" spc="0" normalizeH="0" baseline="0" dirty="0">
              <a:ln>
                <a:noFill/>
              </a:ln>
              <a:solidFill>
                <a:srgbClr val="838787"/>
              </a:solidFill>
              <a:effectLst/>
              <a:uFillTx/>
              <a:latin typeface="Calibri" panose="020F0502020204030204" pitchFamily="34" charset="0"/>
              <a:sym typeface="Avenir Next Medium"/>
            </a:endParaRPr>
          </a:p>
        </p:txBody>
      </p:sp>
      <p:sp>
        <p:nvSpPr>
          <p:cNvPr id="16" name="Flowchart: Document 15"/>
          <p:cNvSpPr/>
          <p:nvPr/>
        </p:nvSpPr>
        <p:spPr>
          <a:xfrm>
            <a:off x="4661649" y="5305047"/>
            <a:ext cx="707571" cy="433149"/>
          </a:xfrm>
          <a:prstGeom prst="flowChartDocument">
            <a:avLst/>
          </a:prstGeom>
          <a:solidFill>
            <a:schemeClr val="accent3">
              <a:lumMod val="75000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584200" rtl="0" fontAlgn="auto" latinLnBrk="0" hangingPunct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ro-RO" b="1" i="0" u="none" strike="noStrike" cap="all" spc="0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Calibri" panose="020F0502020204030204" pitchFamily="34" charset="0"/>
                <a:ea typeface="+mn-ea"/>
                <a:cs typeface="+mn-cs"/>
                <a:sym typeface="DIN Condensed"/>
              </a:rPr>
              <a:t>2009</a:t>
            </a:r>
            <a:endParaRPr kumimoji="0" lang="en-US" b="1" i="0" u="none" strike="noStrike" cap="all" spc="0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Calibri" panose="020F0502020204030204" pitchFamily="34" charset="0"/>
              <a:ea typeface="+mn-ea"/>
              <a:cs typeface="+mn-cs"/>
              <a:sym typeface="DIN Condensed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663135" y="4974187"/>
            <a:ext cx="2220160" cy="7181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r>
              <a:rPr lang="ro-RO" b="1" dirty="0" smtClean="0">
                <a:latin typeface="Calibri" panose="020F0502020204030204" pitchFamily="34" charset="0"/>
              </a:rPr>
              <a:t>Harta Verde Bistrița</a:t>
            </a:r>
            <a:endParaRPr kumimoji="0" lang="en-US" b="1" i="0" u="none" strike="noStrike" cap="none" spc="0" normalizeH="0" baseline="0" dirty="0">
              <a:ln>
                <a:noFill/>
              </a:ln>
              <a:solidFill>
                <a:srgbClr val="838787"/>
              </a:solidFill>
              <a:effectLst/>
              <a:uFillTx/>
              <a:latin typeface="Calibri" panose="020F0502020204030204" pitchFamily="34" charset="0"/>
              <a:sym typeface="Avenir Next Medium"/>
            </a:endParaRPr>
          </a:p>
        </p:txBody>
      </p:sp>
      <p:sp>
        <p:nvSpPr>
          <p:cNvPr id="18" name="Flowchart: Document 17"/>
          <p:cNvSpPr/>
          <p:nvPr/>
        </p:nvSpPr>
        <p:spPr>
          <a:xfrm>
            <a:off x="3954078" y="5971369"/>
            <a:ext cx="707571" cy="433149"/>
          </a:xfrm>
          <a:prstGeom prst="flowChartDocument">
            <a:avLst/>
          </a:prstGeom>
          <a:solidFill>
            <a:schemeClr val="accent3">
              <a:lumMod val="75000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584200" rtl="0" fontAlgn="auto" latinLnBrk="0" hangingPunct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ro-RO" b="1" i="0" u="none" strike="noStrike" cap="all" spc="0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Calibri" panose="020F0502020204030204" pitchFamily="34" charset="0"/>
                <a:ea typeface="+mn-ea"/>
                <a:cs typeface="+mn-cs"/>
                <a:sym typeface="DIN Condensed"/>
              </a:rPr>
              <a:t>2010</a:t>
            </a:r>
            <a:endParaRPr kumimoji="0" lang="en-US" b="1" i="0" u="none" strike="noStrike" cap="all" spc="0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Calibri" panose="020F0502020204030204" pitchFamily="34" charset="0"/>
              <a:ea typeface="+mn-ea"/>
              <a:cs typeface="+mn-cs"/>
              <a:sym typeface="DIN Condensed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826658" y="5661555"/>
            <a:ext cx="2739533" cy="7181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r>
              <a:rPr lang="ro-RO" b="1" dirty="0" smtClean="0">
                <a:latin typeface="Calibri" panose="020F0502020204030204" pitchFamily="34" charset="0"/>
              </a:rPr>
              <a:t>Harta Verde Cluj-Napoca</a:t>
            </a:r>
            <a:endParaRPr kumimoji="0" lang="en-US" b="1" i="0" u="none" strike="noStrike" cap="none" spc="0" normalizeH="0" baseline="0" dirty="0">
              <a:ln>
                <a:noFill/>
              </a:ln>
              <a:solidFill>
                <a:srgbClr val="838787"/>
              </a:solidFill>
              <a:effectLst/>
              <a:uFillTx/>
              <a:latin typeface="Calibri" panose="020F0502020204030204" pitchFamily="34" charset="0"/>
              <a:sym typeface="Avenir Next Medium"/>
            </a:endParaRPr>
          </a:p>
        </p:txBody>
      </p:sp>
      <p:sp>
        <p:nvSpPr>
          <p:cNvPr id="20" name="Flowchart: Document 19"/>
          <p:cNvSpPr/>
          <p:nvPr/>
        </p:nvSpPr>
        <p:spPr>
          <a:xfrm>
            <a:off x="3954078" y="6676386"/>
            <a:ext cx="707571" cy="433149"/>
          </a:xfrm>
          <a:prstGeom prst="flowChartDocument">
            <a:avLst/>
          </a:prstGeom>
          <a:solidFill>
            <a:schemeClr val="accent3">
              <a:lumMod val="75000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584200" rtl="0" fontAlgn="auto" latinLnBrk="0" hangingPunct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ro-RO" b="1" i="0" u="none" strike="noStrike" cap="all" spc="0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Calibri" panose="020F0502020204030204" pitchFamily="34" charset="0"/>
                <a:ea typeface="+mn-ea"/>
                <a:cs typeface="+mn-cs"/>
                <a:sym typeface="DIN Condensed"/>
              </a:rPr>
              <a:t>2010</a:t>
            </a:r>
            <a:endParaRPr kumimoji="0" lang="en-US" b="1" i="0" u="none" strike="noStrike" cap="all" spc="0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Calibri" panose="020F0502020204030204" pitchFamily="34" charset="0"/>
              <a:ea typeface="+mn-ea"/>
              <a:cs typeface="+mn-cs"/>
              <a:sym typeface="DIN Condensed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955564" y="6345526"/>
            <a:ext cx="3425618" cy="7181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r>
              <a:rPr lang="ro-RO" b="1" dirty="0" smtClean="0">
                <a:solidFill>
                  <a:srgbClr val="92D050"/>
                </a:solidFill>
                <a:latin typeface="Calibri" panose="020F0502020204030204" pitchFamily="34" charset="0"/>
              </a:rPr>
              <a:t>Asociația Harta Verde România</a:t>
            </a:r>
            <a:endParaRPr kumimoji="0" lang="en-US" b="1" i="0" u="none" strike="noStrike" cap="none" spc="0" normalizeH="0" baseline="0" dirty="0">
              <a:ln>
                <a:noFill/>
              </a:ln>
              <a:solidFill>
                <a:srgbClr val="92D050"/>
              </a:solidFill>
              <a:effectLst/>
              <a:uFillTx/>
              <a:latin typeface="Calibri" panose="020F0502020204030204" pitchFamily="34" charset="0"/>
              <a:sym typeface="Avenir Next Medium"/>
            </a:endParaRPr>
          </a:p>
        </p:txBody>
      </p:sp>
      <p:sp>
        <p:nvSpPr>
          <p:cNvPr id="22" name="Flowchart: Document 21"/>
          <p:cNvSpPr/>
          <p:nvPr/>
        </p:nvSpPr>
        <p:spPr>
          <a:xfrm>
            <a:off x="3262634" y="7369289"/>
            <a:ext cx="707571" cy="433149"/>
          </a:xfrm>
          <a:prstGeom prst="flowChartDocument">
            <a:avLst/>
          </a:prstGeom>
          <a:solidFill>
            <a:schemeClr val="accent3">
              <a:lumMod val="75000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584200" rtl="0" fontAlgn="auto" latinLnBrk="0" hangingPunct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ro-RO" b="1" i="0" u="none" strike="noStrike" cap="all" spc="0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Calibri" panose="020F0502020204030204" pitchFamily="34" charset="0"/>
                <a:ea typeface="+mn-ea"/>
                <a:cs typeface="+mn-cs"/>
                <a:sym typeface="DIN Condensed"/>
              </a:rPr>
              <a:t>2013</a:t>
            </a:r>
            <a:endParaRPr kumimoji="0" lang="en-US" b="1" i="0" u="none" strike="noStrike" cap="all" spc="0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Calibri" panose="020F0502020204030204" pitchFamily="34" charset="0"/>
              <a:ea typeface="+mn-ea"/>
              <a:cs typeface="+mn-cs"/>
              <a:sym typeface="DIN Condensed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191139" y="7048283"/>
            <a:ext cx="5677836" cy="7181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r>
              <a:rPr lang="ro-RO" b="1" dirty="0" smtClean="0">
                <a:latin typeface="Calibri" panose="020F0502020204030204" pitchFamily="34" charset="0"/>
              </a:rPr>
              <a:t>Alte proiecte harta verde: Arad, Oradea, Timișoara…</a:t>
            </a:r>
            <a:endParaRPr kumimoji="0" lang="en-US" b="1" i="0" u="none" strike="noStrike" cap="none" spc="0" normalizeH="0" baseline="0" dirty="0">
              <a:ln>
                <a:noFill/>
              </a:ln>
              <a:solidFill>
                <a:srgbClr val="838787"/>
              </a:solidFill>
              <a:effectLst/>
              <a:uFillTx/>
              <a:latin typeface="Calibri" panose="020F0502020204030204" pitchFamily="34" charset="0"/>
              <a:sym typeface="Avenir Next Medium"/>
            </a:endParaRPr>
          </a:p>
        </p:txBody>
      </p:sp>
      <p:sp>
        <p:nvSpPr>
          <p:cNvPr id="24" name="Flowchart: Document 23"/>
          <p:cNvSpPr/>
          <p:nvPr/>
        </p:nvSpPr>
        <p:spPr>
          <a:xfrm>
            <a:off x="2555063" y="8089695"/>
            <a:ext cx="707571" cy="433149"/>
          </a:xfrm>
          <a:prstGeom prst="flowChartDocument">
            <a:avLst/>
          </a:prstGeom>
          <a:solidFill>
            <a:schemeClr val="accent3">
              <a:lumMod val="75000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584200" rtl="0" fontAlgn="auto" latinLnBrk="0" hangingPunct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ro-RO" b="1" i="0" u="none" strike="noStrike" cap="all" spc="0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Calibri" panose="020F0502020204030204" pitchFamily="34" charset="0"/>
                <a:ea typeface="+mn-ea"/>
                <a:cs typeface="+mn-cs"/>
                <a:sym typeface="DIN Condensed"/>
              </a:rPr>
              <a:t>2014</a:t>
            </a:r>
            <a:endParaRPr kumimoji="0" lang="en-US" b="1" i="0" u="none" strike="noStrike" cap="all" spc="0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Calibri" panose="020F0502020204030204" pitchFamily="34" charset="0"/>
              <a:ea typeface="+mn-ea"/>
              <a:cs typeface="+mn-cs"/>
              <a:sym typeface="DIN Condensed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556549" y="7758835"/>
            <a:ext cx="2519921" cy="71814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r>
              <a:rPr lang="ro-RO" b="1" dirty="0" smtClean="0">
                <a:solidFill>
                  <a:srgbClr val="92D050"/>
                </a:solidFill>
                <a:latin typeface="Calibri" panose="020F0502020204030204" pitchFamily="34" charset="0"/>
              </a:rPr>
              <a:t>m.OpenGreenMap.org</a:t>
            </a:r>
            <a:endParaRPr kumimoji="0" lang="en-US" b="1" i="0" u="none" strike="noStrike" cap="none" spc="0" normalizeH="0" baseline="0" dirty="0">
              <a:ln>
                <a:noFill/>
              </a:ln>
              <a:solidFill>
                <a:srgbClr val="92D050"/>
              </a:solidFill>
              <a:effectLst/>
              <a:uFillTx/>
              <a:latin typeface="Calibri" panose="020F0502020204030204" pitchFamily="34" charset="0"/>
              <a:sym typeface="Avenir Next Medium"/>
            </a:endParaRPr>
          </a:p>
        </p:txBody>
      </p:sp>
    </p:spTree>
    <p:extLst>
      <p:ext uri="{BB962C8B-B14F-4D97-AF65-F5344CB8AC3E}">
        <p14:creationId xmlns:p14="http://schemas.microsoft.com/office/powerpoint/2010/main" val="3947479800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/>
      <p:bldP spid="10" grpId="0" animBg="1"/>
      <p:bldP spid="11" grpId="0"/>
      <p:bldP spid="12" grpId="0" animBg="1"/>
      <p:bldP spid="13" grpId="0"/>
      <p:bldP spid="14" grpId="0" animBg="1"/>
      <p:bldP spid="15" grpId="0"/>
      <p:bldP spid="16" grpId="0" animBg="1"/>
      <p:bldP spid="17" grpId="0"/>
      <p:bldP spid="18" grpId="0" animBg="1"/>
      <p:bldP spid="19" grpId="0"/>
      <p:bldP spid="20" grpId="0" animBg="1"/>
      <p:bldP spid="21" grpId="0"/>
      <p:bldP spid="22" grpId="0" animBg="1"/>
      <p:bldP spid="23" grpId="0"/>
      <p:bldP spid="24" grpId="0" animBg="1"/>
      <p:bldP spid="2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2" name="legenda.jpg" descr="legenda.jpg"/>
          <p:cNvPicPr>
            <a:picLocks noChangeAspect="1"/>
          </p:cNvPicPr>
          <p:nvPr/>
        </p:nvPicPr>
        <p:blipFill>
          <a:blip r:embed="rId2">
            <a:extLst/>
          </a:blip>
          <a:srcRect b="32858"/>
          <a:stretch>
            <a:fillRect/>
          </a:stretch>
        </p:blipFill>
        <p:spPr>
          <a:xfrm>
            <a:off x="1502230" y="1819632"/>
            <a:ext cx="11177452" cy="7665293"/>
          </a:xfrm>
          <a:prstGeom prst="rect">
            <a:avLst/>
          </a:prstGeom>
          <a:ln w="12700">
            <a:miter lim="400000"/>
          </a:ln>
        </p:spPr>
      </p:pic>
      <p:sp>
        <p:nvSpPr>
          <p:cNvPr id="194" name="Shape 194"/>
          <p:cNvSpPr>
            <a:spLocks noGrp="1"/>
          </p:cNvSpPr>
          <p:nvPr>
            <p:ph type="sldNum" sz="quarter" idx="4294967295"/>
          </p:nvPr>
        </p:nvSpPr>
        <p:spPr>
          <a:xfrm>
            <a:off x="12332920" y="431800"/>
            <a:ext cx="260599" cy="4572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fld id="{86CB4B4D-7CA3-9044-876B-883B54F8677D}" type="slidenum">
              <a:t>10</a:t>
            </a:fld>
            <a:endParaRPr/>
          </a:p>
        </p:txBody>
      </p:sp>
      <p:sp>
        <p:nvSpPr>
          <p:cNvPr id="195" name="Shape 195"/>
          <p:cNvSpPr/>
          <p:nvPr/>
        </p:nvSpPr>
        <p:spPr>
          <a:xfrm>
            <a:off x="4502530" y="488851"/>
            <a:ext cx="3882473" cy="13336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>
              <a:defRPr sz="3000">
                <a:solidFill>
                  <a:schemeClr val="accent3"/>
                </a:solidFill>
              </a:defRPr>
            </a:pPr>
            <a:r>
              <a:rPr dirty="0"/>
              <a:t>Harta Verde </a:t>
            </a:r>
            <a:r>
              <a:rPr dirty="0" err="1"/>
              <a:t>București</a:t>
            </a:r>
            <a:endParaRPr dirty="0"/>
          </a:p>
          <a:p>
            <a:pPr algn="ctr">
              <a:defRPr sz="3000">
                <a:solidFill>
                  <a:schemeClr val="accent3"/>
                </a:solidFill>
              </a:defRPr>
            </a:pPr>
            <a:r>
              <a:rPr dirty="0"/>
              <a:t> - </a:t>
            </a:r>
            <a:r>
              <a:rPr lang="ro-RO" dirty="0" smtClean="0"/>
              <a:t>2008</a:t>
            </a:r>
            <a:r>
              <a:rPr dirty="0" smtClean="0"/>
              <a:t> </a:t>
            </a:r>
            <a:r>
              <a:rPr dirty="0"/>
              <a:t>-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7" name="bistrita.png" descr="bistrita.preview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988824" y="1746051"/>
            <a:ext cx="12015975" cy="7993141"/>
          </a:xfrm>
          <a:prstGeom prst="rect">
            <a:avLst/>
          </a:prstGeom>
          <a:ln w="12700">
            <a:miter lim="400000"/>
          </a:ln>
        </p:spPr>
      </p:pic>
      <p:sp>
        <p:nvSpPr>
          <p:cNvPr id="198" name="Shape 198"/>
          <p:cNvSpPr>
            <a:spLocks noGrp="1"/>
          </p:cNvSpPr>
          <p:nvPr>
            <p:ph type="sldNum" sz="quarter" idx="4294967295"/>
          </p:nvPr>
        </p:nvSpPr>
        <p:spPr>
          <a:xfrm>
            <a:off x="12332920" y="431800"/>
            <a:ext cx="260599" cy="4572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fld id="{86CB4B4D-7CA3-9044-876B-883B54F8677D}" type="slidenum">
              <a:t>11</a:t>
            </a:fld>
            <a:endParaRPr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0" name="bistrita.jpg" descr="bistrita.preview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403320" y="1795219"/>
            <a:ext cx="10602779" cy="7958381"/>
          </a:xfrm>
          <a:prstGeom prst="rect">
            <a:avLst/>
          </a:prstGeom>
          <a:ln w="12700">
            <a:miter lim="400000"/>
          </a:ln>
        </p:spPr>
      </p:pic>
      <p:sp>
        <p:nvSpPr>
          <p:cNvPr id="201" name="Shape 201"/>
          <p:cNvSpPr>
            <a:spLocks noGrp="1"/>
          </p:cNvSpPr>
          <p:nvPr>
            <p:ph type="sldNum" sz="quarter" idx="4294967295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fld id="{86CB4B4D-7CA3-9044-876B-883B54F8677D}" type="slidenum">
              <a:t>12</a:t>
            </a:fld>
            <a:endParaRPr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Shape 204"/>
          <p:cNvSpPr>
            <a:spLocks noGrp="1"/>
          </p:cNvSpPr>
          <p:nvPr>
            <p:ph type="sldNum" sz="quarter" idx="4294967295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fld id="{86CB4B4D-7CA3-9044-876B-883B54F8677D}" type="slidenum">
              <a:t>13</a:t>
            </a:fld>
            <a:endParaRPr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8452" y="1836964"/>
            <a:ext cx="11820525" cy="77343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:dissolve/>
      </p:transition>
    </mc:Choice>
    <mc:Fallback xmlns="">
      <p:transition spd="fast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Shape 207"/>
          <p:cNvSpPr>
            <a:spLocks noGrp="1"/>
          </p:cNvSpPr>
          <p:nvPr>
            <p:ph type="sldNum" sz="quarter" idx="4294967295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fld id="{86CB4B4D-7CA3-9044-876B-883B54F8677D}" type="slidenum">
              <a:t>14</a:t>
            </a:fld>
            <a:endParaRPr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1366" y="1847850"/>
            <a:ext cx="11820525" cy="7734300"/>
          </a:xfrm>
          <a:prstGeom prst="rect">
            <a:avLst/>
          </a:prstGeom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Shape 207"/>
          <p:cNvSpPr>
            <a:spLocks noGrp="1"/>
          </p:cNvSpPr>
          <p:nvPr>
            <p:ph type="sldNum" sz="quarter" idx="4294967295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fld id="{86CB4B4D-7CA3-9044-876B-883B54F8677D}" type="slidenum">
              <a:t>15</a:t>
            </a:fld>
            <a:endParaRPr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3137" y="1858736"/>
            <a:ext cx="11820525" cy="7734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59202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Shape 207"/>
          <p:cNvSpPr>
            <a:spLocks noGrp="1"/>
          </p:cNvSpPr>
          <p:nvPr>
            <p:ph type="sldNum" sz="quarter" idx="4294967295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fld id="{86CB4B4D-7CA3-9044-876B-883B54F8677D}" type="slidenum">
              <a:t>16</a:t>
            </a:fld>
            <a:endParaRPr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6680" y="2019300"/>
            <a:ext cx="11820525" cy="7734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233052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Shape 209"/>
          <p:cNvSpPr/>
          <p:nvPr/>
        </p:nvSpPr>
        <p:spPr>
          <a:xfrm>
            <a:off x="4471123" y="552987"/>
            <a:ext cx="7992573" cy="85972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lnSpc>
                <a:spcPct val="80000"/>
              </a:lnSpc>
              <a:spcBef>
                <a:spcPts val="2800"/>
              </a:spcBef>
              <a:defRPr sz="6000" cap="all">
                <a:solidFill>
                  <a:schemeClr val="accent1"/>
                </a:solidFill>
                <a:latin typeface="+mn-lt"/>
                <a:ea typeface="+mn-ea"/>
                <a:cs typeface="+mn-cs"/>
                <a:sym typeface="DIN Condensed"/>
              </a:defRPr>
            </a:lvl1pPr>
          </a:lstStyle>
          <a:p>
            <a:r>
              <a:rPr dirty="0">
                <a:solidFill>
                  <a:srgbClr val="92D050"/>
                </a:solidFill>
                <a:latin typeface="Calibri" panose="020F0502020204030204" pitchFamily="34" charset="0"/>
              </a:rPr>
              <a:t>M.OpenGreenMap.org</a:t>
            </a:r>
          </a:p>
        </p:txBody>
      </p:sp>
      <p:sp>
        <p:nvSpPr>
          <p:cNvPr id="210" name="Shape 210"/>
          <p:cNvSpPr/>
          <p:nvPr/>
        </p:nvSpPr>
        <p:spPr>
          <a:xfrm>
            <a:off x="377194" y="2358433"/>
            <a:ext cx="12325490" cy="49379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marL="784411" indent="-784411">
              <a:lnSpc>
                <a:spcPct val="80000"/>
              </a:lnSpc>
              <a:spcBef>
                <a:spcPts val="0"/>
              </a:spcBef>
              <a:buClr>
                <a:schemeClr val="accent1"/>
              </a:buClr>
              <a:buSzPct val="104999"/>
              <a:buFont typeface="Avenir Next"/>
              <a:buChar char="‣"/>
              <a:defRPr sz="3100">
                <a:latin typeface="+mn-lt"/>
                <a:ea typeface="+mn-ea"/>
                <a:cs typeface="+mn-cs"/>
                <a:sym typeface="DIN Condensed"/>
              </a:defRPr>
            </a:lvl1pPr>
          </a:lstStyle>
          <a:p>
            <a:r>
              <a:rPr dirty="0" err="1">
                <a:solidFill>
                  <a:srgbClr val="FFFFFF"/>
                </a:solidFill>
                <a:latin typeface="Calibri" panose="020F0502020204030204" pitchFamily="34" charset="0"/>
              </a:rPr>
              <a:t>aplicație</a:t>
            </a:r>
            <a:r>
              <a:rPr dirty="0">
                <a:solidFill>
                  <a:srgbClr val="FFFFFF"/>
                </a:solidFill>
                <a:latin typeface="Calibri" panose="020F0502020204030204" pitchFamily="34" charset="0"/>
              </a:rPr>
              <a:t> web de </a:t>
            </a:r>
            <a:r>
              <a:rPr dirty="0" err="1">
                <a:solidFill>
                  <a:srgbClr val="FFFFFF"/>
                </a:solidFill>
                <a:latin typeface="Calibri" panose="020F0502020204030204" pitchFamily="34" charset="0"/>
              </a:rPr>
              <a:t>colectare</a:t>
            </a:r>
            <a:r>
              <a:rPr dirty="0">
                <a:solidFill>
                  <a:srgbClr val="FFFFFF"/>
                </a:solidFill>
                <a:latin typeface="Calibri" panose="020F0502020204030204" pitchFamily="34" charset="0"/>
              </a:rPr>
              <a:t> date - </a:t>
            </a:r>
            <a:r>
              <a:rPr dirty="0" err="1">
                <a:solidFill>
                  <a:srgbClr val="FFFFFF"/>
                </a:solidFill>
                <a:latin typeface="Calibri" panose="020F0502020204030204" pitchFamily="34" charset="0"/>
              </a:rPr>
              <a:t>specificația</a:t>
            </a:r>
            <a:r>
              <a:rPr dirty="0">
                <a:solidFill>
                  <a:srgbClr val="FFFFFF"/>
                </a:solidFill>
                <a:latin typeface="Calibri" panose="020F0502020204030204" pitchFamily="34" charset="0"/>
              </a:rPr>
              <a:t> „offline web applications“</a:t>
            </a:r>
          </a:p>
        </p:txBody>
      </p:sp>
      <p:pic>
        <p:nvPicPr>
          <p:cNvPr id="211" name="ogm.pdf"/>
          <p:cNvPicPr>
            <a:picLocks noChangeAspect="1"/>
          </p:cNvPicPr>
          <p:nvPr/>
        </p:nvPicPr>
        <p:blipFill>
          <a:blip r:embed="rId2">
            <a:extLst/>
          </a:blip>
          <a:srcRect l="3054" t="3073" r="6009" b="5990"/>
          <a:stretch>
            <a:fillRect/>
          </a:stretch>
        </p:blipFill>
        <p:spPr>
          <a:xfrm>
            <a:off x="662820" y="3102429"/>
            <a:ext cx="12341980" cy="6308792"/>
          </a:xfrm>
          <a:prstGeom prst="rect">
            <a:avLst/>
          </a:prstGeom>
          <a:ln w="12700">
            <a:miter lim="400000"/>
          </a:ln>
        </p:spPr>
      </p:pic>
      <p:sp>
        <p:nvSpPr>
          <p:cNvPr id="212" name="Shape 212"/>
          <p:cNvSpPr/>
          <p:nvPr/>
        </p:nvSpPr>
        <p:spPr>
          <a:xfrm>
            <a:off x="904638" y="6498241"/>
            <a:ext cx="5635301" cy="218008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1500"/>
            </a:lvl1pPr>
          </a:lstStyle>
          <a:p>
            <a:r>
              <a:rPr dirty="0" err="1">
                <a:solidFill>
                  <a:srgbClr val="FFFFFF"/>
                </a:solidFill>
                <a:latin typeface="Calibri" panose="020F0502020204030204" pitchFamily="34" charset="0"/>
              </a:rPr>
              <a:t>Când</a:t>
            </a:r>
            <a:r>
              <a:rPr dirty="0">
                <a:solidFill>
                  <a:srgbClr val="FFFFFF"/>
                </a:solidFill>
                <a:latin typeface="Calibri" panose="020F0502020204030204" pitchFamily="34" charset="0"/>
              </a:rPr>
              <a:t> un </a:t>
            </a:r>
            <a:r>
              <a:rPr dirty="0" err="1">
                <a:solidFill>
                  <a:srgbClr val="FFFFFF"/>
                </a:solidFill>
                <a:latin typeface="Calibri" panose="020F0502020204030204" pitchFamily="34" charset="0"/>
              </a:rPr>
              <a:t>utilizator</a:t>
            </a:r>
            <a:r>
              <a:rPr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dirty="0" err="1">
                <a:solidFill>
                  <a:srgbClr val="FFFFFF"/>
                </a:solidFill>
                <a:latin typeface="Calibri" panose="020F0502020204030204" pitchFamily="34" charset="0"/>
              </a:rPr>
              <a:t>adaugă</a:t>
            </a:r>
            <a:r>
              <a:rPr dirty="0">
                <a:solidFill>
                  <a:srgbClr val="FFFFFF"/>
                </a:solidFill>
                <a:latin typeface="Calibri" panose="020F0502020204030204" pitchFamily="34" charset="0"/>
              </a:rPr>
              <a:t> un </a:t>
            </a:r>
            <a:r>
              <a:rPr dirty="0" err="1">
                <a:solidFill>
                  <a:srgbClr val="FFFFFF"/>
                </a:solidFill>
                <a:latin typeface="Calibri" panose="020F0502020204030204" pitchFamily="34" charset="0"/>
              </a:rPr>
              <a:t>loc</a:t>
            </a:r>
            <a:r>
              <a:rPr dirty="0">
                <a:solidFill>
                  <a:srgbClr val="FFFFFF"/>
                </a:solidFill>
                <a:latin typeface="Calibri" panose="020F0502020204030204" pitchFamily="34" charset="0"/>
              </a:rPr>
              <a:t> de </a:t>
            </a:r>
            <a:r>
              <a:rPr dirty="0" err="1">
                <a:solidFill>
                  <a:srgbClr val="FFFFFF"/>
                </a:solidFill>
                <a:latin typeface="Calibri" panose="020F0502020204030204" pitchFamily="34" charset="0"/>
              </a:rPr>
              <a:t>interes</a:t>
            </a:r>
            <a:r>
              <a:rPr dirty="0">
                <a:solidFill>
                  <a:srgbClr val="FFFFFF"/>
                </a:solidFill>
                <a:latin typeface="Calibri" panose="020F0502020204030204" pitchFamily="34" charset="0"/>
              </a:rPr>
              <a:t>, </a:t>
            </a:r>
            <a:r>
              <a:rPr dirty="0" err="1">
                <a:solidFill>
                  <a:srgbClr val="FFFFFF"/>
                </a:solidFill>
                <a:latin typeface="Calibri" panose="020F0502020204030204" pitchFamily="34" charset="0"/>
              </a:rPr>
              <a:t>înregistrarea</a:t>
            </a:r>
            <a:r>
              <a:rPr dirty="0">
                <a:solidFill>
                  <a:srgbClr val="FFFFFF"/>
                </a:solidFill>
                <a:latin typeface="Calibri" panose="020F0502020204030204" pitchFamily="34" charset="0"/>
              </a:rPr>
              <a:t> din </a:t>
            </a:r>
            <a:r>
              <a:rPr dirty="0" err="1">
                <a:solidFill>
                  <a:srgbClr val="FFFFFF"/>
                </a:solidFill>
                <a:latin typeface="Calibri" panose="020F0502020204030204" pitchFamily="34" charset="0"/>
              </a:rPr>
              <a:t>formular</a:t>
            </a:r>
            <a:r>
              <a:rPr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dirty="0" err="1">
                <a:solidFill>
                  <a:srgbClr val="FFFFFF"/>
                </a:solidFill>
                <a:latin typeface="Calibri" panose="020F0502020204030204" pitchFamily="34" charset="0"/>
              </a:rPr>
              <a:t>este</a:t>
            </a:r>
            <a:r>
              <a:rPr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dirty="0" err="1">
                <a:solidFill>
                  <a:srgbClr val="FFFFFF"/>
                </a:solidFill>
                <a:latin typeface="Calibri" panose="020F0502020204030204" pitchFamily="34" charset="0"/>
              </a:rPr>
              <a:t>convertită</a:t>
            </a:r>
            <a:r>
              <a:rPr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dirty="0" err="1">
                <a:solidFill>
                  <a:srgbClr val="FFFFFF"/>
                </a:solidFill>
                <a:latin typeface="Calibri" panose="020F0502020204030204" pitchFamily="34" charset="0"/>
              </a:rPr>
              <a:t>în</a:t>
            </a:r>
            <a:r>
              <a:rPr dirty="0">
                <a:solidFill>
                  <a:srgbClr val="FFFFFF"/>
                </a:solidFill>
                <a:latin typeface="Calibri" panose="020F0502020204030204" pitchFamily="34" charset="0"/>
              </a:rPr>
              <a:t> format JSON </a:t>
            </a:r>
            <a:r>
              <a:rPr dirty="0" err="1">
                <a:solidFill>
                  <a:srgbClr val="FFFFFF"/>
                </a:solidFill>
                <a:latin typeface="Calibri" panose="020F0502020204030204" pitchFamily="34" charset="0"/>
              </a:rPr>
              <a:t>și</a:t>
            </a:r>
            <a:r>
              <a:rPr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dirty="0" err="1">
                <a:solidFill>
                  <a:srgbClr val="FFFFFF"/>
                </a:solidFill>
                <a:latin typeface="Calibri" panose="020F0502020204030204" pitchFamily="34" charset="0"/>
              </a:rPr>
              <a:t>trimisă</a:t>
            </a:r>
            <a:r>
              <a:rPr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dirty="0" err="1">
                <a:solidFill>
                  <a:srgbClr val="FFFFFF"/>
                </a:solidFill>
                <a:latin typeface="Calibri" panose="020F0502020204030204" pitchFamily="34" charset="0"/>
              </a:rPr>
              <a:t>serverului</a:t>
            </a:r>
            <a:r>
              <a:rPr dirty="0">
                <a:solidFill>
                  <a:srgbClr val="FFFFFF"/>
                </a:solidFill>
                <a:latin typeface="Calibri" panose="020F0502020204030204" pitchFamily="34" charset="0"/>
              </a:rPr>
              <a:t> OGM, care </a:t>
            </a:r>
            <a:r>
              <a:rPr dirty="0" err="1">
                <a:solidFill>
                  <a:srgbClr val="FFFFFF"/>
                </a:solidFill>
                <a:latin typeface="Calibri" panose="020F0502020204030204" pitchFamily="34" charset="0"/>
              </a:rPr>
              <a:t>îl</a:t>
            </a:r>
            <a:r>
              <a:rPr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dirty="0" err="1">
                <a:solidFill>
                  <a:srgbClr val="FFFFFF"/>
                </a:solidFill>
                <a:latin typeface="Calibri" panose="020F0502020204030204" pitchFamily="34" charset="0"/>
              </a:rPr>
              <a:t>stochează</a:t>
            </a:r>
            <a:r>
              <a:rPr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dirty="0" err="1">
                <a:solidFill>
                  <a:srgbClr val="FFFFFF"/>
                </a:solidFill>
                <a:latin typeface="Calibri" panose="020F0502020204030204" pitchFamily="34" charset="0"/>
              </a:rPr>
              <a:t>într</a:t>
            </a:r>
            <a:r>
              <a:rPr dirty="0">
                <a:solidFill>
                  <a:srgbClr val="FFFFFF"/>
                </a:solidFill>
                <a:latin typeface="Calibri" panose="020F0502020204030204" pitchFamily="34" charset="0"/>
              </a:rPr>
              <a:t>-o </a:t>
            </a:r>
            <a:r>
              <a:rPr dirty="0" err="1">
                <a:solidFill>
                  <a:srgbClr val="FFFFFF"/>
                </a:solidFill>
                <a:latin typeface="Calibri" panose="020F0502020204030204" pitchFamily="34" charset="0"/>
              </a:rPr>
              <a:t>bază</a:t>
            </a:r>
            <a:r>
              <a:rPr dirty="0">
                <a:solidFill>
                  <a:srgbClr val="FFFFFF"/>
                </a:solidFill>
                <a:latin typeface="Calibri" panose="020F0502020204030204" pitchFamily="34" charset="0"/>
              </a:rPr>
              <a:t> de date MySQL. </a:t>
            </a:r>
            <a:r>
              <a:rPr dirty="0" err="1">
                <a:solidFill>
                  <a:srgbClr val="FFFFFF"/>
                </a:solidFill>
                <a:latin typeface="Calibri" panose="020F0502020204030204" pitchFamily="34" charset="0"/>
              </a:rPr>
              <a:t>Dacă</a:t>
            </a:r>
            <a:r>
              <a:rPr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dirty="0" err="1">
                <a:solidFill>
                  <a:srgbClr val="FFFFFF"/>
                </a:solidFill>
                <a:latin typeface="Calibri" panose="020F0502020204030204" pitchFamily="34" charset="0"/>
              </a:rPr>
              <a:t>utilizatorul</a:t>
            </a:r>
            <a:r>
              <a:rPr dirty="0">
                <a:solidFill>
                  <a:srgbClr val="FFFFFF"/>
                </a:solidFill>
                <a:latin typeface="Calibri" panose="020F0502020204030204" pitchFamily="34" charset="0"/>
              </a:rPr>
              <a:t> nu e </a:t>
            </a:r>
            <a:r>
              <a:rPr dirty="0" err="1">
                <a:solidFill>
                  <a:srgbClr val="FFFFFF"/>
                </a:solidFill>
                <a:latin typeface="Calibri" panose="020F0502020204030204" pitchFamily="34" charset="0"/>
              </a:rPr>
              <a:t>conectat</a:t>
            </a:r>
            <a:r>
              <a:rPr dirty="0">
                <a:solidFill>
                  <a:srgbClr val="FFFFFF"/>
                </a:solidFill>
                <a:latin typeface="Calibri" panose="020F0502020204030204" pitchFamily="34" charset="0"/>
              </a:rPr>
              <a:t> la internet, </a:t>
            </a:r>
            <a:r>
              <a:rPr dirty="0" err="1">
                <a:solidFill>
                  <a:srgbClr val="FFFFFF"/>
                </a:solidFill>
                <a:latin typeface="Calibri" panose="020F0502020204030204" pitchFamily="34" charset="0"/>
              </a:rPr>
              <a:t>datele</a:t>
            </a:r>
            <a:r>
              <a:rPr dirty="0">
                <a:solidFill>
                  <a:srgbClr val="FFFFFF"/>
                </a:solidFill>
                <a:latin typeface="Calibri" panose="020F0502020204030204" pitchFamily="34" charset="0"/>
              </a:rPr>
              <a:t> se </a:t>
            </a:r>
            <a:r>
              <a:rPr dirty="0" err="1">
                <a:solidFill>
                  <a:srgbClr val="FFFFFF"/>
                </a:solidFill>
                <a:latin typeface="Calibri" panose="020F0502020204030204" pitchFamily="34" charset="0"/>
              </a:rPr>
              <a:t>salvează</a:t>
            </a:r>
            <a:r>
              <a:rPr dirty="0">
                <a:solidFill>
                  <a:srgbClr val="FFFFFF"/>
                </a:solidFill>
                <a:latin typeface="Calibri" panose="020F0502020204030204" pitchFamily="34" charset="0"/>
              </a:rPr>
              <a:t> local </a:t>
            </a:r>
            <a:r>
              <a:rPr dirty="0" err="1">
                <a:solidFill>
                  <a:srgbClr val="FFFFFF"/>
                </a:solidFill>
                <a:latin typeface="Calibri" panose="020F0502020204030204" pitchFamily="34" charset="0"/>
              </a:rPr>
              <a:t>în</a:t>
            </a:r>
            <a:r>
              <a:rPr dirty="0">
                <a:solidFill>
                  <a:srgbClr val="FFFFFF"/>
                </a:solidFill>
                <a:latin typeface="Calibri" panose="020F0502020204030204" pitchFamily="34" charset="0"/>
              </a:rPr>
              <a:t> local storage http://www.w3.org/TR/webstorage/#storage </a:t>
            </a:r>
            <a:r>
              <a:rPr dirty="0" err="1">
                <a:solidFill>
                  <a:srgbClr val="FFFFFF"/>
                </a:solidFill>
                <a:latin typeface="Calibri" panose="020F0502020204030204" pitchFamily="34" charset="0"/>
              </a:rPr>
              <a:t>sau</a:t>
            </a:r>
            <a:r>
              <a:rPr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dirty="0" err="1">
                <a:solidFill>
                  <a:srgbClr val="FFFFFF"/>
                </a:solidFill>
                <a:latin typeface="Calibri" panose="020F0502020204030204" pitchFamily="34" charset="0"/>
              </a:rPr>
              <a:t>într</a:t>
            </a:r>
            <a:r>
              <a:rPr dirty="0">
                <a:solidFill>
                  <a:srgbClr val="FFFFFF"/>
                </a:solidFill>
                <a:latin typeface="Calibri" panose="020F0502020204030204" pitchFamily="34" charset="0"/>
              </a:rPr>
              <a:t>-o </a:t>
            </a:r>
            <a:r>
              <a:rPr dirty="0" err="1">
                <a:solidFill>
                  <a:srgbClr val="FFFFFF"/>
                </a:solidFill>
                <a:latin typeface="Calibri" panose="020F0502020204030204" pitchFamily="34" charset="0"/>
              </a:rPr>
              <a:t>bază</a:t>
            </a:r>
            <a:r>
              <a:rPr dirty="0">
                <a:solidFill>
                  <a:srgbClr val="FFFFFF"/>
                </a:solidFill>
                <a:latin typeface="Calibri" panose="020F0502020204030204" pitchFamily="34" charset="0"/>
              </a:rPr>
              <a:t> de date </a:t>
            </a:r>
            <a:r>
              <a:rPr dirty="0" err="1">
                <a:solidFill>
                  <a:srgbClr val="FFFFFF"/>
                </a:solidFill>
                <a:latin typeface="Calibri" panose="020F0502020204030204" pitchFamily="34" charset="0"/>
              </a:rPr>
              <a:t>sql</a:t>
            </a:r>
            <a:r>
              <a:rPr dirty="0">
                <a:solidFill>
                  <a:srgbClr val="FFFFFF"/>
                </a:solidFill>
                <a:latin typeface="Calibri" panose="020F0502020204030204" pitchFamily="34" charset="0"/>
              </a:rPr>
              <a:t> http://www.w3.org/TR/webdatabase/ </a:t>
            </a:r>
            <a:r>
              <a:rPr dirty="0" err="1">
                <a:solidFill>
                  <a:srgbClr val="FFFFFF"/>
                </a:solidFill>
                <a:latin typeface="Calibri" panose="020F0502020204030204" pitchFamily="34" charset="0"/>
              </a:rPr>
              <a:t>dacă</a:t>
            </a:r>
            <a:r>
              <a:rPr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dirty="0" err="1">
                <a:solidFill>
                  <a:srgbClr val="FFFFFF"/>
                </a:solidFill>
                <a:latin typeface="Calibri" panose="020F0502020204030204" pitchFamily="34" charset="0"/>
              </a:rPr>
              <a:t>browserul</a:t>
            </a:r>
            <a:r>
              <a:rPr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dirty="0" err="1">
                <a:solidFill>
                  <a:srgbClr val="FFFFFF"/>
                </a:solidFill>
                <a:latin typeface="Calibri" panose="020F0502020204030204" pitchFamily="34" charset="0"/>
              </a:rPr>
              <a:t>permite</a:t>
            </a:r>
            <a:r>
              <a:rPr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dirty="0" err="1">
                <a:solidFill>
                  <a:srgbClr val="FFFFFF"/>
                </a:solidFill>
                <a:latin typeface="Calibri" panose="020F0502020204030204" pitchFamily="34" charset="0"/>
              </a:rPr>
              <a:t>aceasta</a:t>
            </a:r>
            <a:r>
              <a:rPr dirty="0">
                <a:solidFill>
                  <a:srgbClr val="FFFFFF"/>
                </a:solidFill>
                <a:latin typeface="Calibri" panose="020F0502020204030204" pitchFamily="34" charset="0"/>
              </a:rPr>
              <a:t>, </a:t>
            </a:r>
            <a:r>
              <a:rPr dirty="0" err="1">
                <a:solidFill>
                  <a:srgbClr val="FFFFFF"/>
                </a:solidFill>
                <a:latin typeface="Calibri" panose="020F0502020204030204" pitchFamily="34" charset="0"/>
              </a:rPr>
              <a:t>până</a:t>
            </a:r>
            <a:r>
              <a:rPr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dirty="0" err="1">
                <a:solidFill>
                  <a:srgbClr val="FFFFFF"/>
                </a:solidFill>
                <a:latin typeface="Calibri" panose="020F0502020204030204" pitchFamily="34" charset="0"/>
              </a:rPr>
              <a:t>când</a:t>
            </a:r>
            <a:r>
              <a:rPr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dirty="0" err="1">
                <a:solidFill>
                  <a:srgbClr val="FFFFFF"/>
                </a:solidFill>
                <a:latin typeface="Calibri" panose="020F0502020204030204" pitchFamily="34" charset="0"/>
              </a:rPr>
              <a:t>va</a:t>
            </a:r>
            <a:r>
              <a:rPr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dirty="0" err="1">
                <a:solidFill>
                  <a:srgbClr val="FFFFFF"/>
                </a:solidFill>
                <a:latin typeface="Calibri" panose="020F0502020204030204" pitchFamily="34" charset="0"/>
              </a:rPr>
              <a:t>exista</a:t>
            </a:r>
            <a:r>
              <a:rPr dirty="0">
                <a:solidFill>
                  <a:srgbClr val="FFFFFF"/>
                </a:solidFill>
                <a:latin typeface="Calibri" panose="020F0502020204030204" pitchFamily="34" charset="0"/>
              </a:rPr>
              <a:t> o </a:t>
            </a:r>
            <a:r>
              <a:rPr dirty="0" err="1">
                <a:solidFill>
                  <a:srgbClr val="FFFFFF"/>
                </a:solidFill>
                <a:latin typeface="Calibri" panose="020F0502020204030204" pitchFamily="34" charset="0"/>
              </a:rPr>
              <a:t>conexiune</a:t>
            </a:r>
            <a:r>
              <a:rPr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dirty="0" err="1">
                <a:solidFill>
                  <a:srgbClr val="FFFFFF"/>
                </a:solidFill>
                <a:latin typeface="Calibri" panose="020F0502020204030204" pitchFamily="34" charset="0"/>
              </a:rPr>
              <a:t>către</a:t>
            </a:r>
            <a:r>
              <a:rPr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dirty="0" err="1">
                <a:solidFill>
                  <a:srgbClr val="FFFFFF"/>
                </a:solidFill>
                <a:latin typeface="Calibri" panose="020F0502020204030204" pitchFamily="34" charset="0"/>
              </a:rPr>
              <a:t>serverul</a:t>
            </a:r>
            <a:r>
              <a:rPr dirty="0">
                <a:solidFill>
                  <a:srgbClr val="FFFFFF"/>
                </a:solidFill>
                <a:latin typeface="Calibri" panose="020F0502020204030204" pitchFamily="34" charset="0"/>
              </a:rPr>
              <a:t> web. O </a:t>
            </a:r>
            <a:r>
              <a:rPr dirty="0" err="1">
                <a:solidFill>
                  <a:srgbClr val="FFFFFF"/>
                </a:solidFill>
                <a:latin typeface="Calibri" panose="020F0502020204030204" pitchFamily="34" charset="0"/>
              </a:rPr>
              <a:t>dată</a:t>
            </a:r>
            <a:r>
              <a:rPr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dirty="0" err="1">
                <a:solidFill>
                  <a:srgbClr val="FFFFFF"/>
                </a:solidFill>
                <a:latin typeface="Calibri" panose="020F0502020204030204" pitchFamily="34" charset="0"/>
              </a:rPr>
              <a:t>pe</a:t>
            </a:r>
            <a:r>
              <a:rPr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dirty="0" err="1">
                <a:solidFill>
                  <a:srgbClr val="FFFFFF"/>
                </a:solidFill>
                <a:latin typeface="Calibri" panose="020F0502020204030204" pitchFamily="34" charset="0"/>
              </a:rPr>
              <a:t>oră</a:t>
            </a:r>
            <a:r>
              <a:rPr dirty="0">
                <a:solidFill>
                  <a:srgbClr val="FFFFFF"/>
                </a:solidFill>
                <a:latin typeface="Calibri" panose="020F0502020204030204" pitchFamily="34" charset="0"/>
              </a:rPr>
              <a:t>, </a:t>
            </a:r>
            <a:r>
              <a:rPr dirty="0" err="1">
                <a:solidFill>
                  <a:srgbClr val="FFFFFF"/>
                </a:solidFill>
                <a:latin typeface="Calibri" panose="020F0502020204030204" pitchFamily="34" charset="0"/>
              </a:rPr>
              <a:t>aplicația</a:t>
            </a:r>
            <a:r>
              <a:rPr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dirty="0" err="1">
                <a:solidFill>
                  <a:srgbClr val="FFFFFF"/>
                </a:solidFill>
                <a:latin typeface="Calibri" panose="020F0502020204030204" pitchFamily="34" charset="0"/>
              </a:rPr>
              <a:t>descarcă</a:t>
            </a:r>
            <a:r>
              <a:rPr dirty="0">
                <a:solidFill>
                  <a:srgbClr val="FFFFFF"/>
                </a:solidFill>
                <a:latin typeface="Calibri" panose="020F0502020204030204" pitchFamily="34" charset="0"/>
              </a:rPr>
              <a:t> o </a:t>
            </a:r>
            <a:r>
              <a:rPr dirty="0" err="1">
                <a:solidFill>
                  <a:srgbClr val="FFFFFF"/>
                </a:solidFill>
                <a:latin typeface="Calibri" panose="020F0502020204030204" pitchFamily="34" charset="0"/>
              </a:rPr>
              <a:t>listă</a:t>
            </a:r>
            <a:r>
              <a:rPr dirty="0">
                <a:solidFill>
                  <a:srgbClr val="FFFFFF"/>
                </a:solidFill>
                <a:latin typeface="Calibri" panose="020F0502020204030204" pitchFamily="34" charset="0"/>
              </a:rPr>
              <a:t> a </a:t>
            </a:r>
            <a:r>
              <a:rPr dirty="0" err="1">
                <a:solidFill>
                  <a:srgbClr val="FFFFFF"/>
                </a:solidFill>
                <a:latin typeface="Calibri" panose="020F0502020204030204" pitchFamily="34" charset="0"/>
              </a:rPr>
              <a:t>proiectelor</a:t>
            </a:r>
            <a:r>
              <a:rPr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dirty="0" err="1">
                <a:solidFill>
                  <a:srgbClr val="FFFFFF"/>
                </a:solidFill>
                <a:latin typeface="Calibri" panose="020F0502020204030204" pitchFamily="34" charset="0"/>
              </a:rPr>
              <a:t>și</a:t>
            </a:r>
            <a:r>
              <a:rPr dirty="0">
                <a:solidFill>
                  <a:srgbClr val="FFFFFF"/>
                </a:solidFill>
                <a:latin typeface="Calibri" panose="020F0502020204030204" pitchFamily="34" charset="0"/>
              </a:rPr>
              <a:t> a </a:t>
            </a:r>
            <a:r>
              <a:rPr dirty="0" err="1">
                <a:solidFill>
                  <a:srgbClr val="FFFFFF"/>
                </a:solidFill>
                <a:latin typeface="Calibri" panose="020F0502020204030204" pitchFamily="34" charset="0"/>
              </a:rPr>
              <a:t>simbolurilor</a:t>
            </a:r>
            <a:r>
              <a:rPr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dirty="0" err="1">
                <a:solidFill>
                  <a:srgbClr val="FFFFFF"/>
                </a:solidFill>
                <a:latin typeface="Calibri" panose="020F0502020204030204" pitchFamily="34" charset="0"/>
              </a:rPr>
              <a:t>harta</a:t>
            </a:r>
            <a:r>
              <a:rPr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dirty="0" err="1">
                <a:solidFill>
                  <a:srgbClr val="FFFFFF"/>
                </a:solidFill>
                <a:latin typeface="Calibri" panose="020F0502020204030204" pitchFamily="34" charset="0"/>
              </a:rPr>
              <a:t>verde</a:t>
            </a:r>
            <a:r>
              <a:rPr dirty="0">
                <a:solidFill>
                  <a:srgbClr val="FFFFFF"/>
                </a:solidFill>
                <a:latin typeface="Calibri" panose="020F0502020204030204" pitchFamily="34" charset="0"/>
              </a:rPr>
              <a:t> din </a:t>
            </a:r>
            <a:r>
              <a:rPr dirty="0" err="1">
                <a:solidFill>
                  <a:srgbClr val="FFFFFF"/>
                </a:solidFill>
                <a:latin typeface="Calibri" panose="020F0502020204030204" pitchFamily="34" charset="0"/>
              </a:rPr>
              <a:t>serverul</a:t>
            </a:r>
            <a:r>
              <a:rPr dirty="0">
                <a:solidFill>
                  <a:srgbClr val="FFFFFF"/>
                </a:solidFill>
                <a:latin typeface="Calibri" panose="020F0502020204030204" pitchFamily="34" charset="0"/>
              </a:rPr>
              <a:t> OGM, </a:t>
            </a:r>
            <a:r>
              <a:rPr dirty="0" err="1">
                <a:solidFill>
                  <a:srgbClr val="FFFFFF"/>
                </a:solidFill>
                <a:latin typeface="Calibri" panose="020F0502020204030204" pitchFamily="34" charset="0"/>
              </a:rPr>
              <a:t>folosind</a:t>
            </a:r>
            <a:r>
              <a:rPr dirty="0">
                <a:solidFill>
                  <a:srgbClr val="FFFFFF"/>
                </a:solidFill>
                <a:latin typeface="Calibri" panose="020F0502020204030204" pitchFamily="34" charset="0"/>
              </a:rPr>
              <a:t> un REST API.</a:t>
            </a:r>
          </a:p>
        </p:txBody>
      </p:sp>
      <p:sp>
        <p:nvSpPr>
          <p:cNvPr id="213" name="Shape 213"/>
          <p:cNvSpPr>
            <a:spLocks noGrp="1"/>
          </p:cNvSpPr>
          <p:nvPr>
            <p:ph type="sldNum" sz="quarter" idx="4294967295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fld id="{86CB4B4D-7CA3-9044-876B-883B54F8677D}" type="slidenum">
              <a:t>17</a:t>
            </a:fld>
            <a:endParaRPr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Shape 220"/>
          <p:cNvSpPr/>
          <p:nvPr/>
        </p:nvSpPr>
        <p:spPr>
          <a:xfrm>
            <a:off x="4471123" y="552987"/>
            <a:ext cx="7992573" cy="85972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lnSpc>
                <a:spcPct val="80000"/>
              </a:lnSpc>
              <a:spcBef>
                <a:spcPts val="2800"/>
              </a:spcBef>
              <a:defRPr sz="6000" cap="all">
                <a:solidFill>
                  <a:schemeClr val="accent1"/>
                </a:solidFill>
                <a:latin typeface="+mn-lt"/>
                <a:ea typeface="+mn-ea"/>
                <a:cs typeface="+mn-cs"/>
                <a:sym typeface="DIN Condensed"/>
              </a:defRPr>
            </a:lvl1pPr>
          </a:lstStyle>
          <a:p>
            <a:r>
              <a:rPr dirty="0">
                <a:solidFill>
                  <a:srgbClr val="92D050"/>
                </a:solidFill>
                <a:latin typeface="Calibri" panose="020F0502020204030204" pitchFamily="34" charset="0"/>
              </a:rPr>
              <a:t>M.OpenGreenMap.org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4275" y="1762125"/>
            <a:ext cx="11820525" cy="7991475"/>
          </a:xfrm>
          <a:prstGeom prst="rect">
            <a:avLst/>
          </a:prstGeom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Shape 216"/>
          <p:cNvSpPr>
            <a:spLocks noGrp="1"/>
          </p:cNvSpPr>
          <p:nvPr>
            <p:ph type="sldNum" sz="quarter" idx="4294967295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fld id="{86CB4B4D-7CA3-9044-876B-883B54F8677D}" type="slidenum">
              <a:t>19</a:t>
            </a:fld>
            <a:endParaRPr/>
          </a:p>
        </p:txBody>
      </p:sp>
      <p:sp>
        <p:nvSpPr>
          <p:cNvPr id="217" name="Shape 217"/>
          <p:cNvSpPr/>
          <p:nvPr/>
        </p:nvSpPr>
        <p:spPr>
          <a:xfrm>
            <a:off x="4471123" y="552987"/>
            <a:ext cx="7992573" cy="85972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lnSpc>
                <a:spcPct val="80000"/>
              </a:lnSpc>
              <a:spcBef>
                <a:spcPts val="2800"/>
              </a:spcBef>
              <a:defRPr sz="6000" cap="all">
                <a:solidFill>
                  <a:schemeClr val="accent1"/>
                </a:solidFill>
                <a:latin typeface="+mn-lt"/>
                <a:ea typeface="+mn-ea"/>
                <a:cs typeface="+mn-cs"/>
                <a:sym typeface="DIN Condensed"/>
              </a:defRPr>
            </a:lvl1pPr>
          </a:lstStyle>
          <a:p>
            <a:r>
              <a:rPr dirty="0">
                <a:solidFill>
                  <a:srgbClr val="92D050"/>
                </a:solidFill>
                <a:latin typeface="Calibri" panose="020F0502020204030204" pitchFamily="34" charset="0"/>
              </a:rPr>
              <a:t>M.OpenGreenMap.org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4275" y="1762125"/>
            <a:ext cx="11820525" cy="7991475"/>
          </a:xfrm>
          <a:prstGeom prst="rect">
            <a:avLst/>
          </a:prstGeom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Shape 223"/>
          <p:cNvSpPr/>
          <p:nvPr/>
        </p:nvSpPr>
        <p:spPr>
          <a:xfrm>
            <a:off x="4471123" y="552987"/>
            <a:ext cx="7992573" cy="85972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lnSpc>
                <a:spcPct val="80000"/>
              </a:lnSpc>
              <a:spcBef>
                <a:spcPts val="2800"/>
              </a:spcBef>
              <a:defRPr sz="6000" cap="all">
                <a:solidFill>
                  <a:schemeClr val="accent1"/>
                </a:solidFill>
                <a:latin typeface="+mn-lt"/>
                <a:ea typeface="+mn-ea"/>
                <a:cs typeface="+mn-cs"/>
                <a:sym typeface="DIN Condensed"/>
              </a:defRPr>
            </a:lvl1pPr>
          </a:lstStyle>
          <a:p>
            <a:r>
              <a:rPr dirty="0">
                <a:solidFill>
                  <a:srgbClr val="92D050"/>
                </a:solidFill>
                <a:latin typeface="Calibri" panose="020F0502020204030204" pitchFamily="34" charset="0"/>
              </a:rPr>
              <a:t>M.OpenGreenMap.org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4275" y="1762125"/>
            <a:ext cx="11820525" cy="7991475"/>
          </a:xfrm>
          <a:prstGeom prst="rect">
            <a:avLst/>
          </a:prstGeom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" name="Screen Shot 2015-11-20 at 00.49.04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20915" y="1763486"/>
            <a:ext cx="13004800" cy="8647814"/>
          </a:xfrm>
          <a:prstGeom prst="rect">
            <a:avLst/>
          </a:prstGeom>
          <a:ln w="12700">
            <a:miter lim="400000"/>
          </a:ln>
        </p:spPr>
      </p:pic>
      <p:sp>
        <p:nvSpPr>
          <p:cNvPr id="226" name="Shape 226"/>
          <p:cNvSpPr/>
          <p:nvPr/>
        </p:nvSpPr>
        <p:spPr>
          <a:xfrm>
            <a:off x="4471123" y="552987"/>
            <a:ext cx="7992573" cy="85972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lnSpc>
                <a:spcPct val="80000"/>
              </a:lnSpc>
              <a:spcBef>
                <a:spcPts val="2800"/>
              </a:spcBef>
              <a:defRPr sz="6000" cap="all">
                <a:solidFill>
                  <a:schemeClr val="accent1"/>
                </a:solidFill>
                <a:latin typeface="+mn-lt"/>
                <a:ea typeface="+mn-ea"/>
                <a:cs typeface="+mn-cs"/>
                <a:sym typeface="DIN Condensed"/>
              </a:defRPr>
            </a:lvl1pPr>
          </a:lstStyle>
          <a:p>
            <a:r>
              <a:rPr dirty="0">
                <a:solidFill>
                  <a:srgbClr val="92D050"/>
                </a:solidFill>
                <a:latin typeface="Calibri" panose="020F0502020204030204" pitchFamily="34" charset="0"/>
              </a:rPr>
              <a:t>M.OpenGreenMap.org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Shape 232"/>
          <p:cNvSpPr/>
          <p:nvPr/>
        </p:nvSpPr>
        <p:spPr>
          <a:xfrm>
            <a:off x="4471123" y="552987"/>
            <a:ext cx="7992573" cy="85972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lnSpc>
                <a:spcPct val="80000"/>
              </a:lnSpc>
              <a:spcBef>
                <a:spcPts val="2800"/>
              </a:spcBef>
              <a:defRPr sz="6000" cap="all">
                <a:solidFill>
                  <a:schemeClr val="accent1"/>
                </a:solidFill>
                <a:latin typeface="+mn-lt"/>
                <a:ea typeface="+mn-ea"/>
                <a:cs typeface="+mn-cs"/>
                <a:sym typeface="DIN Condensed"/>
              </a:defRPr>
            </a:lvl1pPr>
          </a:lstStyle>
          <a:p>
            <a:r>
              <a:rPr dirty="0">
                <a:solidFill>
                  <a:srgbClr val="92D050"/>
                </a:solidFill>
                <a:latin typeface="Calibri" panose="020F0502020204030204" pitchFamily="34" charset="0"/>
              </a:rPr>
              <a:t>M.OpenGreenMap.org</a:t>
            </a:r>
          </a:p>
        </p:txBody>
      </p:sp>
      <p:sp>
        <p:nvSpPr>
          <p:cNvPr id="233" name="Shape 233"/>
          <p:cNvSpPr>
            <a:spLocks noGrp="1"/>
          </p:cNvSpPr>
          <p:nvPr>
            <p:ph type="sldNum" sz="quarter" idx="4294967295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fld id="{86CB4B4D-7CA3-9044-876B-883B54F8677D}" type="slidenum">
              <a:t>22</a:t>
            </a:fld>
            <a:endParaRPr/>
          </a:p>
        </p:txBody>
      </p:sp>
      <p:sp>
        <p:nvSpPr>
          <p:cNvPr id="234" name="Shape 234"/>
          <p:cNvSpPr>
            <a:spLocks noGrp="1"/>
          </p:cNvSpPr>
          <p:nvPr>
            <p:ph type="body" idx="4294967295"/>
          </p:nvPr>
        </p:nvSpPr>
        <p:spPr>
          <a:xfrm>
            <a:off x="406400" y="4320180"/>
            <a:ext cx="12192000" cy="4531720"/>
          </a:xfrm>
          <a:prstGeom prst="rect">
            <a:avLst/>
          </a:prstGeom>
        </p:spPr>
        <p:txBody>
          <a:bodyPr/>
          <a:lstStyle/>
          <a:p>
            <a:pPr algn="ctr"/>
            <a:r>
              <a:rPr dirty="0" err="1">
                <a:solidFill>
                  <a:srgbClr val="92D050"/>
                </a:solidFill>
              </a:rPr>
              <a:t>Vă</a:t>
            </a:r>
            <a:r>
              <a:rPr dirty="0">
                <a:solidFill>
                  <a:srgbClr val="92D050"/>
                </a:solidFill>
              </a:rPr>
              <a:t> </a:t>
            </a:r>
            <a:r>
              <a:rPr dirty="0" err="1">
                <a:solidFill>
                  <a:srgbClr val="92D050"/>
                </a:solidFill>
              </a:rPr>
              <a:t>mulțumim</a:t>
            </a:r>
            <a:r>
              <a:rPr dirty="0">
                <a:solidFill>
                  <a:srgbClr val="92D050"/>
                </a:solidFill>
              </a:rPr>
              <a:t> pentru </a:t>
            </a:r>
            <a:r>
              <a:rPr dirty="0" err="1">
                <a:solidFill>
                  <a:srgbClr val="92D050"/>
                </a:solidFill>
              </a:rPr>
              <a:t>atenție</a:t>
            </a:r>
            <a:r>
              <a:rPr dirty="0">
                <a:solidFill>
                  <a:srgbClr val="92D050"/>
                </a:solidFill>
              </a:rPr>
              <a:t>!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ew_Template7">
  <a:themeElements>
    <a:clrScheme name="New_Template7">
      <a:dk1>
        <a:srgbClr val="222222"/>
      </a:dk1>
      <a:lt1>
        <a:srgbClr val="838787"/>
      </a:lt1>
      <a:dk2>
        <a:srgbClr val="222222"/>
      </a:dk2>
      <a:lt2>
        <a:srgbClr val="A6AAA9"/>
      </a:lt2>
      <a:accent1>
        <a:srgbClr val="34A5DA"/>
      </a:accent1>
      <a:accent2>
        <a:srgbClr val="3F969A"/>
      </a:accent2>
      <a:accent3>
        <a:srgbClr val="8ABE5E"/>
      </a:accent3>
      <a:accent4>
        <a:srgbClr val="FDCB56"/>
      </a:accent4>
      <a:accent5>
        <a:srgbClr val="E42832"/>
      </a:accent5>
      <a:accent6>
        <a:srgbClr val="C52060"/>
      </a:accent6>
      <a:hlink>
        <a:srgbClr val="0000FF"/>
      </a:hlink>
      <a:folHlink>
        <a:srgbClr val="FF00FF"/>
      </a:folHlink>
    </a:clrScheme>
    <a:fontScheme name="New_Template7">
      <a:majorFont>
        <a:latin typeface="DIN Condensed"/>
        <a:ea typeface="DIN Condensed"/>
        <a:cs typeface="DIN Condensed"/>
      </a:majorFont>
      <a:minorFont>
        <a:latin typeface="DIN Condensed"/>
        <a:ea typeface="DIN Condensed"/>
        <a:cs typeface="DIN Condensed"/>
      </a:minorFont>
    </a:fontScheme>
    <a:fmtScheme name="New_Template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8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800" b="0" i="0" u="none" strike="noStrike" cap="all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DIN Condensed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l" defTabSz="584200" rtl="0" fontAlgn="auto" latinLnBrk="0" hangingPunct="0">
          <a:lnSpc>
            <a:spcPct val="100000"/>
          </a:lnSpc>
          <a:spcBef>
            <a:spcPts val="2400"/>
          </a:spcBef>
          <a:spcAft>
            <a:spcPts val="0"/>
          </a:spcAft>
          <a:buClrTx/>
          <a:buSzTx/>
          <a:buFontTx/>
          <a:buNone/>
          <a:tabLst/>
          <a:defRPr kumimoji="0" sz="2000" b="0" i="0" u="none" strike="noStrike" cap="none" spc="0" normalizeH="0" baseline="0">
            <a:ln>
              <a:noFill/>
            </a:ln>
            <a:solidFill>
              <a:srgbClr val="838787"/>
            </a:solidFill>
            <a:effectLst/>
            <a:uFillTx/>
            <a:latin typeface="Avenir Next Medium"/>
            <a:ea typeface="Avenir Next Medium"/>
            <a:cs typeface="Avenir Next Medium"/>
            <a:sym typeface="Avenir Next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New_Template7">
  <a:themeElements>
    <a:clrScheme name="New_Template7">
      <a:dk1>
        <a:srgbClr val="000000"/>
      </a:dk1>
      <a:lt1>
        <a:srgbClr val="FFFFFF"/>
      </a:lt1>
      <a:dk2>
        <a:srgbClr val="222222"/>
      </a:dk2>
      <a:lt2>
        <a:srgbClr val="A6AAA9"/>
      </a:lt2>
      <a:accent1>
        <a:srgbClr val="34A5DA"/>
      </a:accent1>
      <a:accent2>
        <a:srgbClr val="3F969A"/>
      </a:accent2>
      <a:accent3>
        <a:srgbClr val="8ABE5E"/>
      </a:accent3>
      <a:accent4>
        <a:srgbClr val="FDCB56"/>
      </a:accent4>
      <a:accent5>
        <a:srgbClr val="E42832"/>
      </a:accent5>
      <a:accent6>
        <a:srgbClr val="C52060"/>
      </a:accent6>
      <a:hlink>
        <a:srgbClr val="0000FF"/>
      </a:hlink>
      <a:folHlink>
        <a:srgbClr val="FF00FF"/>
      </a:folHlink>
    </a:clrScheme>
    <a:fontScheme name="New_Template7">
      <a:majorFont>
        <a:latin typeface="DIN Condensed"/>
        <a:ea typeface="DIN Condensed"/>
        <a:cs typeface="DIN Condensed"/>
      </a:majorFont>
      <a:minorFont>
        <a:latin typeface="DIN Condensed"/>
        <a:ea typeface="DIN Condensed"/>
        <a:cs typeface="DIN Condensed"/>
      </a:minorFont>
    </a:fontScheme>
    <a:fmtScheme name="New_Template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8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800" b="0" i="0" u="none" strike="noStrike" cap="all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DIN Condensed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l" defTabSz="584200" rtl="0" fontAlgn="auto" latinLnBrk="0" hangingPunct="0">
          <a:lnSpc>
            <a:spcPct val="100000"/>
          </a:lnSpc>
          <a:spcBef>
            <a:spcPts val="2400"/>
          </a:spcBef>
          <a:spcAft>
            <a:spcPts val="0"/>
          </a:spcAft>
          <a:buClrTx/>
          <a:buSzTx/>
          <a:buFontTx/>
          <a:buNone/>
          <a:tabLst/>
          <a:defRPr kumimoji="0" sz="2000" b="0" i="0" u="none" strike="noStrike" cap="none" spc="0" normalizeH="0" baseline="0">
            <a:ln>
              <a:noFill/>
            </a:ln>
            <a:solidFill>
              <a:srgbClr val="838787"/>
            </a:solidFill>
            <a:effectLst/>
            <a:uFillTx/>
            <a:latin typeface="Avenir Next Medium"/>
            <a:ea typeface="Avenir Next Medium"/>
            <a:cs typeface="Avenir Next Medium"/>
            <a:sym typeface="Avenir Next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308</Words>
  <Application>Microsoft Office PowerPoint</Application>
  <PresentationFormat>Custom</PresentationFormat>
  <Paragraphs>69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32" baseType="lpstr">
      <vt:lpstr>Avenir Next</vt:lpstr>
      <vt:lpstr>Avenir Next Medium</vt:lpstr>
      <vt:lpstr>Calibri</vt:lpstr>
      <vt:lpstr>Constantia</vt:lpstr>
      <vt:lpstr>DIN Alternate</vt:lpstr>
      <vt:lpstr>DIN Condensed</vt:lpstr>
      <vt:lpstr>Green Map Icons V3</vt:lpstr>
      <vt:lpstr>Helvetica</vt:lpstr>
      <vt:lpstr>Helvetica Neue</vt:lpstr>
      <vt:lpstr>New_Template7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Ciprian Samoila</dc:creator>
  <cp:lastModifiedBy>Windows User</cp:lastModifiedBy>
  <cp:revision>16</cp:revision>
  <dcterms:modified xsi:type="dcterms:W3CDTF">2016-04-14T21:04:12Z</dcterms:modified>
</cp:coreProperties>
</file>