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s/comment1.xml" ContentType="application/vnd.openxmlformats-officedocument.presentationml.comments+xml"/>
  <Override PartName="/ppt/slides/slide11.xml" ContentType="application/vnd.openxmlformats-officedocument.presentationml.slide+xml"/>
  <Override PartName="/ppt/comments/comment2.xml" ContentType="application/vnd.openxmlformats-officedocument.presentationml.comments+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9"/>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1pPr>
    <a:lvl2pPr marL="0" marR="0" indent="2286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2pPr>
    <a:lvl3pPr marL="0" marR="0" indent="4572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3pPr>
    <a:lvl4pPr marL="0" marR="0" indent="6858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4pPr>
    <a:lvl5pPr marL="0" marR="0" indent="9144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5pPr>
    <a:lvl6pPr marL="0" marR="0" indent="11430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6pPr>
    <a:lvl7pPr marL="0" marR="0" indent="13716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7pPr>
    <a:lvl8pPr marL="0" marR="0" indent="16002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8pPr>
    <a:lvl9pPr marL="0" marR="0" indent="182880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fan Constantinescu" initials="SC"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b="def" i="def"/>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chemeClr val="accent5">
              <a:hueOff val="-375889"/>
              <a:satOff val="-9195"/>
              <a:lumOff val="-14901"/>
            </a:schemeClr>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b="def" i="def"/>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fill>
          <a:no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fill>
          <a:noFill/>
        </a:fill>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b="def" i="def"/>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chemeClr val="accent3">
              <a:hueOff val="708446"/>
              <a:satOff val="-4821"/>
              <a:lumOff val="-14251"/>
            </a:schemeClr>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chemeClr val="accent1">
                  <a:hueOff val="-113918"/>
                  <a:satOff val="19024"/>
                  <a:lumOff val="19749"/>
                </a:schemeClr>
              </a:solidFill>
              <a:prstDash val="solid"/>
              <a:miter lim="400000"/>
            </a:ln>
          </a:left>
          <a:right>
            <a:ln w="12700" cap="flat">
              <a:solidFill>
                <a:schemeClr val="accent1">
                  <a:hueOff val="-113918"/>
                  <a:satOff val="19024"/>
                  <a:lumOff val="19749"/>
                </a:schemeClr>
              </a:solidFill>
              <a:prstDash val="solid"/>
              <a:miter lim="400000"/>
            </a:ln>
          </a:right>
          <a:top>
            <a:ln w="12700" cap="flat">
              <a:solidFill>
                <a:schemeClr val="accent1">
                  <a:hueOff val="-113918"/>
                  <a:satOff val="19024"/>
                  <a:lumOff val="19749"/>
                </a:schemeClr>
              </a:solidFill>
              <a:prstDash val="solid"/>
              <a:miter lim="400000"/>
            </a:ln>
          </a:top>
          <a:bottom>
            <a:ln w="12700" cap="flat">
              <a:solidFill>
                <a:schemeClr val="accent1">
                  <a:hueOff val="-113918"/>
                  <a:satOff val="19024"/>
                  <a:lumOff val="19749"/>
                </a:schemeClr>
              </a:solidFill>
              <a:prstDash val="solid"/>
              <a:miter lim="400000"/>
            </a:ln>
          </a:bottom>
          <a:insideH>
            <a:ln w="12700" cap="flat">
              <a:solidFill>
                <a:schemeClr val="accent1">
                  <a:hueOff val="-113918"/>
                  <a:satOff val="19024"/>
                  <a:lumOff val="19749"/>
                </a:schemeClr>
              </a:solidFill>
              <a:prstDash val="solid"/>
              <a:miter lim="400000"/>
            </a:ln>
          </a:insideH>
          <a:insideV>
            <a:ln w="12700" cap="flat">
              <a:solidFill>
                <a:schemeClr val="accent1">
                  <a:hueOff val="-113918"/>
                  <a:satOff val="19024"/>
                  <a:lumOff val="19749"/>
                </a:schemeClr>
              </a:solidFill>
              <a:prstDash val="solid"/>
              <a:miter lim="400000"/>
            </a:ln>
          </a:insideV>
        </a:tcBdr>
        <a:fill>
          <a:noFill/>
        </a:fill>
      </a:tcStyle>
    </a:wholeTbl>
    <a:band2H>
      <a:tcTxStyle b="def" i="def"/>
      <a:tcStyle>
        <a:tcBdr/>
        <a:fill>
          <a:solidFill>
            <a:schemeClr val="accent1">
              <a:hueOff val="-113918"/>
              <a:satOff val="19024"/>
              <a:lumOff val="19749"/>
              <a:alpha val="35000"/>
            </a:scheme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chemeClr val="accent1">
                  <a:hueOff val="-113918"/>
                  <a:satOff val="19024"/>
                  <a:lumOff val="19749"/>
                </a:schemeClr>
              </a:solidFill>
              <a:prstDash val="solid"/>
              <a:miter lim="400000"/>
            </a:ln>
          </a:insideH>
          <a:insideV>
            <a:ln w="12700" cap="flat">
              <a:noFill/>
              <a:miter lim="400000"/>
            </a:ln>
          </a:insideV>
        </a:tcBdr>
        <a:fill>
          <a:solidFill>
            <a:schemeClr val="accent1">
              <a:hueOff val="369196"/>
              <a:satOff val="13972"/>
              <a:lumOff val="-24493"/>
            </a:schemeClr>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chemeClr val="accent1">
                  <a:hueOff val="-113918"/>
                  <a:satOff val="19024"/>
                  <a:lumOff val="19749"/>
                </a:schemeClr>
              </a:solidFill>
              <a:prstDash val="solid"/>
              <a:miter lim="400000"/>
            </a:ln>
          </a:insideH>
          <a:insideV>
            <a:ln w="12700" cap="flat">
              <a:noFill/>
              <a:miter lim="400000"/>
            </a:ln>
          </a:insideV>
        </a:tcBdr>
        <a:fill>
          <a:solidFill>
            <a:schemeClr val="accent1">
              <a:hueOff val="369194"/>
              <a:satOff val="6343"/>
              <a:lumOff val="-13963"/>
            </a:schemeClr>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b="def" i="def"/>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b="def" i="def"/>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comments" Target="comments/comment1.xml"/><Relationship Id="rId19" Type="http://schemas.openxmlformats.org/officeDocument/2006/relationships/slide" Target="slides/slide11.xml"/><Relationship Id="rId20" Type="http://schemas.openxmlformats.org/officeDocument/2006/relationships/comments" Target="comments/comment2.xml"/><Relationship Id="rId21" Type="http://schemas.openxmlformats.org/officeDocument/2006/relationships/slide" Target="slides/slide12.xml"/><Relationship Id="rId22" Type="http://schemas.openxmlformats.org/officeDocument/2006/relationships/slide" Target="slides/slide13.xml"/><Relationship Id="rId23" Type="http://schemas.openxmlformats.org/officeDocument/2006/relationships/slide" Target="slides/slide14.xml"/><Relationship Id="rId24" Type="http://schemas.openxmlformats.org/officeDocument/2006/relationships/slide" Target="slides/slide15.xml"/><Relationship Id="rId25" Type="http://schemas.openxmlformats.org/officeDocument/2006/relationships/slide" Target="slides/slide16.xml"/><Relationship Id="rId26" Type="http://schemas.openxmlformats.org/officeDocument/2006/relationships/slide" Target="slides/slide17.xml"/><Relationship Id="rId27" Type="http://schemas.openxmlformats.org/officeDocument/2006/relationships/slide" Target="slides/slide18.xml"/><Relationship Id="rId28" Type="http://schemas.openxmlformats.org/officeDocument/2006/relationships/slide" Target="slides/slide19.xml"/><Relationship Id="rId29" Type="http://schemas.openxmlformats.org/officeDocument/2006/relationships/slide" Target="slides/slide20.xml"/><Relationship Id="rId30" Type="http://schemas.openxmlformats.org/officeDocument/2006/relationships/slide" Target="slides/slide21.xml"/><Relationship Id="rId31" Type="http://schemas.openxmlformats.org/officeDocument/2006/relationships/slide" Target="slides/slide22.xml"/><Relationship Id="rId32" Type="http://schemas.openxmlformats.org/officeDocument/2006/relationships/slide" Target="slides/slide23.xml"/><Relationship Id="rId33" Type="http://schemas.openxmlformats.org/officeDocument/2006/relationships/slide" Target="slides/slide24.xml"/><Relationship Id="rId34" Type="http://schemas.openxmlformats.org/officeDocument/2006/relationships/slide" Target="slides/slide25.xml"/><Relationship Id="rId35" Type="http://schemas.openxmlformats.org/officeDocument/2006/relationships/slide" Target="slides/slide26.xml"/><Relationship Id="rId36" Type="http://schemas.openxmlformats.org/officeDocument/2006/relationships/slide" Target="slides/slide27.xml"/><Relationship Id="rId37" Type="http://schemas.openxmlformats.org/officeDocument/2006/relationships/slide" Target="slides/slide28.xml"/><Relationship Id="rId38" Type="http://schemas.openxmlformats.org/officeDocument/2006/relationships/slide" Target="slides/slide29.xml"/><Relationship Id="rId39" Type="http://schemas.openxmlformats.org/officeDocument/2006/relationships/slide" Target="slides/slide30.xml"/><Relationship Id="rId40" Type="http://schemas.openxmlformats.org/officeDocument/2006/relationships/slide" Target="slides/slide31.xml"/><Relationship Id="rId41" Type="http://schemas.openxmlformats.org/officeDocument/2006/relationships/slide" Target="slides/slide32.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5-11-10T09:55:51.287" idx="1">
    <p:pos x="2640" y="3164"/>
    <p:text>Taraful Ochi-albi într-o acuarelă a lui Carol Popp de Szathmary</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5-11-10T11:12:25.872" idx="2">
    <p:pos x="40" y="32"/>
    <p:text>Cârciumă: înseamnă tocmeală, învoire. Provine de la cârce (lb. rom. veche) și înseamnă împletirea mâinii drepte a vânzătorului cu mâna dreaptă a cumpărătorului</p:text>
  </p:cm>
</p:cmLst>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ph type="sldImg"/>
          </p:nvPr>
        </p:nvSpPr>
        <p:spPr>
          <a:xfrm>
            <a:off x="1143000" y="685800"/>
            <a:ext cx="4572000" cy="3429000"/>
          </a:xfrm>
          <a:prstGeom prst="rect">
            <a:avLst/>
          </a:prstGeom>
        </p:spPr>
        <p:txBody>
          <a:bodyPr/>
          <a:lstStyle/>
          <a:p>
            <a:pPr/>
          </a:p>
        </p:txBody>
      </p:sp>
      <p:sp>
        <p:nvSpPr>
          <p:cNvPr id="131" name="Shape 13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showMasterPhAnim="1">
  <p:cSld name="Title &amp; Subtitle">
    <p:spTree>
      <p:nvGrpSpPr>
        <p:cNvPr id="1" name=""/>
        <p:cNvGrpSpPr/>
        <p:nvPr/>
      </p:nvGrpSpPr>
      <p:grpSpPr>
        <a:xfrm>
          <a:off x="0" y="0"/>
          <a:ext cx="0" cy="0"/>
          <a:chOff x="0" y="0"/>
          <a:chExt cx="0" cy="0"/>
        </a:xfrm>
      </p:grpSpPr>
      <p:sp>
        <p:nvSpPr>
          <p:cNvPr id="13" name="Shape 13"/>
          <p:cNvSpPr/>
          <p:nvPr/>
        </p:nvSpPr>
        <p:spPr>
          <a:xfrm>
            <a:off x="508000" y="6591300"/>
            <a:ext cx="11999453"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14" name="Shape 14"/>
          <p:cNvSpPr/>
          <p:nvPr/>
        </p:nvSpPr>
        <p:spPr>
          <a:xfrm>
            <a:off x="508000" y="4089400"/>
            <a:ext cx="12000019"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15" name="Shape 15"/>
          <p:cNvSpPr/>
          <p:nvPr/>
        </p:nvSpPr>
        <p:spPr>
          <a:xfrm flipV="1">
            <a:off x="7994302" y="4526255"/>
            <a:ext cx="1" cy="1642759"/>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16" name="Shape 16"/>
          <p:cNvSpPr/>
          <p:nvPr>
            <p:ph type="body" sz="quarter" idx="13"/>
          </p:nvPr>
        </p:nvSpPr>
        <p:spPr>
          <a:xfrm>
            <a:off x="508000" y="3505200"/>
            <a:ext cx="7200900" cy="508000"/>
          </a:xfrm>
          <a:prstGeom prst="rect">
            <a:avLst/>
          </a:prstGeom>
        </p:spPr>
        <p:txBody>
          <a:bodyPr>
            <a:spAutoFit/>
          </a:bodyPr>
          <a:lstStyle>
            <a:lvl1pPr marL="0" indent="0">
              <a:lnSpc>
                <a:spcPct val="110000"/>
              </a:lnSpc>
              <a:spcBef>
                <a:spcPts val="0"/>
              </a:spcBef>
              <a:buClrTx/>
              <a:buSzTx/>
              <a:buFontTx/>
              <a:buNone/>
              <a:defRPr i="1" sz="2400"/>
            </a:lvl1pPr>
          </a:lstStyle>
          <a:p>
            <a:pPr/>
            <a:r>
              <a:t>Lorem Ipsum Dolor</a:t>
            </a:r>
          </a:p>
        </p:txBody>
      </p:sp>
      <p:sp>
        <p:nvSpPr>
          <p:cNvPr id="17" name="Shape 17"/>
          <p:cNvSpPr/>
          <p:nvPr>
            <p:ph type="title"/>
          </p:nvPr>
        </p:nvSpPr>
        <p:spPr>
          <a:xfrm>
            <a:off x="508000" y="4140200"/>
            <a:ext cx="7200900" cy="2413000"/>
          </a:xfrm>
          <a:prstGeom prst="rect">
            <a:avLst/>
          </a:prstGeom>
        </p:spPr>
        <p:txBody>
          <a:bodyPr/>
          <a:lstStyle>
            <a:lvl1pPr algn="l"/>
          </a:lstStyle>
          <a:p>
            <a:pPr/>
            <a:r>
              <a:t>Title Text</a:t>
            </a:r>
          </a:p>
        </p:txBody>
      </p:sp>
      <p:sp>
        <p:nvSpPr>
          <p:cNvPr id="18" name="Shape 18"/>
          <p:cNvSpPr/>
          <p:nvPr>
            <p:ph type="body" sz="quarter" idx="1"/>
          </p:nvPr>
        </p:nvSpPr>
        <p:spPr>
          <a:xfrm>
            <a:off x="8280400" y="4140200"/>
            <a:ext cx="4241800" cy="2413000"/>
          </a:xfrm>
          <a:prstGeom prst="rect">
            <a:avLst/>
          </a:prstGeom>
        </p:spPr>
        <p:txBody>
          <a:bodyPr/>
          <a:lstStyle>
            <a:lvl1pPr marL="0" indent="0">
              <a:spcBef>
                <a:spcPts val="0"/>
              </a:spcBef>
              <a:buClrTx/>
              <a:buSzTx/>
              <a:buFontTx/>
              <a:buNone/>
              <a:defRPr sz="2400"/>
            </a:lvl1pPr>
            <a:lvl2pPr marL="0" indent="228600">
              <a:spcBef>
                <a:spcPts val="0"/>
              </a:spcBef>
              <a:buClrTx/>
              <a:buSzTx/>
              <a:buFontTx/>
              <a:buNone/>
              <a:defRPr sz="2400"/>
            </a:lvl2pPr>
            <a:lvl3pPr marL="0" indent="457200">
              <a:spcBef>
                <a:spcPts val="0"/>
              </a:spcBef>
              <a:buClrTx/>
              <a:buSzTx/>
              <a:buFontTx/>
              <a:buNone/>
              <a:defRPr sz="2400"/>
            </a:lvl3pPr>
            <a:lvl4pPr marL="0" indent="685800">
              <a:spcBef>
                <a:spcPts val="0"/>
              </a:spcBef>
              <a:buClrTx/>
              <a:buSzTx/>
              <a:buFontTx/>
              <a:buNone/>
              <a:defRPr sz="2400"/>
            </a:lvl4pPr>
            <a:lvl5pPr marL="0" indent="914400">
              <a:spcBef>
                <a:spcPts val="0"/>
              </a:spcBef>
              <a:buClrTx/>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9" name="Shape 19"/>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type="tx" showMasterSp="0" showMasterPhAnim="1">
  <p:cSld name="Photo - Horizontal">
    <p:spTree>
      <p:nvGrpSpPr>
        <p:cNvPr id="1" name=""/>
        <p:cNvGrpSpPr/>
        <p:nvPr/>
      </p:nvGrpSpPr>
      <p:grpSpPr>
        <a:xfrm>
          <a:off x="0" y="0"/>
          <a:ext cx="0" cy="0"/>
          <a:chOff x="0" y="0"/>
          <a:chExt cx="0" cy="0"/>
        </a:xfrm>
      </p:grpSpPr>
      <p:sp>
        <p:nvSpPr>
          <p:cNvPr id="26" name="Shape 26"/>
          <p:cNvSpPr/>
          <p:nvPr/>
        </p:nvSpPr>
        <p:spPr>
          <a:xfrm flipV="1">
            <a:off x="7994302" y="7053555"/>
            <a:ext cx="1" cy="1642759"/>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27" name="Shape 27"/>
          <p:cNvSpPr/>
          <p:nvPr/>
        </p:nvSpPr>
        <p:spPr>
          <a:xfrm>
            <a:off x="508000" y="9131300"/>
            <a:ext cx="11999453"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28" name="Shape 28"/>
          <p:cNvSpPr/>
          <p:nvPr/>
        </p:nvSpPr>
        <p:spPr>
          <a:xfrm>
            <a:off x="508000" y="6629400"/>
            <a:ext cx="12000019"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29" name="Shape 29"/>
          <p:cNvSpPr/>
          <p:nvPr/>
        </p:nvSpPr>
        <p:spPr>
          <a:xfrm flipV="1">
            <a:off x="7994302" y="7053555"/>
            <a:ext cx="1" cy="1642759"/>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30" name="Shape 30"/>
          <p:cNvSpPr/>
          <p:nvPr>
            <p:ph type="body" sz="quarter" idx="13"/>
          </p:nvPr>
        </p:nvSpPr>
        <p:spPr>
          <a:xfrm>
            <a:off x="508000" y="6096000"/>
            <a:ext cx="7200900" cy="508000"/>
          </a:xfrm>
          <a:prstGeom prst="rect">
            <a:avLst/>
          </a:prstGeom>
        </p:spPr>
        <p:txBody>
          <a:bodyPr>
            <a:spAutoFit/>
          </a:bodyPr>
          <a:lstStyle>
            <a:lvl1pPr marL="0" indent="0">
              <a:lnSpc>
                <a:spcPct val="110000"/>
              </a:lnSpc>
              <a:spcBef>
                <a:spcPts val="0"/>
              </a:spcBef>
              <a:buClrTx/>
              <a:buSzTx/>
              <a:buFontTx/>
              <a:buNone/>
              <a:defRPr i="1" sz="2400"/>
            </a:lvl1pPr>
          </a:lstStyle>
          <a:p>
            <a:pPr/>
            <a:r>
              <a:t>Lorem Ipsum Dolor</a:t>
            </a:r>
          </a:p>
        </p:txBody>
      </p:sp>
      <p:sp>
        <p:nvSpPr>
          <p:cNvPr id="31" name="Shape 31"/>
          <p:cNvSpPr/>
          <p:nvPr>
            <p:ph type="pic" idx="14"/>
          </p:nvPr>
        </p:nvSpPr>
        <p:spPr>
          <a:xfrm>
            <a:off x="596900" y="633461"/>
            <a:ext cx="11811000" cy="5207001"/>
          </a:xfrm>
          <a:prstGeom prst="rect">
            <a:avLst/>
          </a:prstGeom>
          <a:ln w="9525">
            <a:round/>
          </a:ln>
        </p:spPr>
        <p:txBody>
          <a:bodyPr lIns="91439" tIns="45719" rIns="91439" bIns="45719" anchor="t">
            <a:noAutofit/>
          </a:bodyPr>
          <a:lstStyle/>
          <a:p>
            <a:pPr/>
          </a:p>
        </p:txBody>
      </p:sp>
      <p:sp>
        <p:nvSpPr>
          <p:cNvPr id="32" name="Shape 32"/>
          <p:cNvSpPr/>
          <p:nvPr>
            <p:ph type="title"/>
          </p:nvPr>
        </p:nvSpPr>
        <p:spPr>
          <a:xfrm>
            <a:off x="508000" y="6680200"/>
            <a:ext cx="7200900" cy="2413000"/>
          </a:xfrm>
          <a:prstGeom prst="rect">
            <a:avLst/>
          </a:prstGeom>
        </p:spPr>
        <p:txBody>
          <a:bodyPr/>
          <a:lstStyle>
            <a:lvl1pPr algn="l"/>
          </a:lstStyle>
          <a:p>
            <a:pPr/>
            <a:r>
              <a:t>Title Text</a:t>
            </a:r>
          </a:p>
        </p:txBody>
      </p:sp>
      <p:sp>
        <p:nvSpPr>
          <p:cNvPr id="33" name="Shape 33"/>
          <p:cNvSpPr/>
          <p:nvPr>
            <p:ph type="body" sz="quarter" idx="1"/>
          </p:nvPr>
        </p:nvSpPr>
        <p:spPr>
          <a:xfrm>
            <a:off x="8280400" y="6680200"/>
            <a:ext cx="4241800" cy="2413000"/>
          </a:xfrm>
          <a:prstGeom prst="rect">
            <a:avLst/>
          </a:prstGeom>
        </p:spPr>
        <p:txBody>
          <a:bodyPr/>
          <a:lstStyle>
            <a:lvl1pPr marL="0" indent="0">
              <a:spcBef>
                <a:spcPts val="0"/>
              </a:spcBef>
              <a:buClrTx/>
              <a:buSzTx/>
              <a:buFontTx/>
              <a:buNone/>
              <a:defRPr sz="2400"/>
            </a:lvl1pPr>
            <a:lvl2pPr marL="0" indent="228600">
              <a:spcBef>
                <a:spcPts val="0"/>
              </a:spcBef>
              <a:buClrTx/>
              <a:buSzTx/>
              <a:buFontTx/>
              <a:buNone/>
              <a:defRPr sz="2400"/>
            </a:lvl2pPr>
            <a:lvl3pPr marL="0" indent="457200">
              <a:spcBef>
                <a:spcPts val="0"/>
              </a:spcBef>
              <a:buClrTx/>
              <a:buSzTx/>
              <a:buFontTx/>
              <a:buNone/>
              <a:defRPr sz="2400"/>
            </a:lvl3pPr>
            <a:lvl4pPr marL="0" indent="685800">
              <a:spcBef>
                <a:spcPts val="0"/>
              </a:spcBef>
              <a:buClrTx/>
              <a:buSzTx/>
              <a:buFontTx/>
              <a:buNone/>
              <a:defRPr sz="2400"/>
            </a:lvl4pPr>
            <a:lvl5pPr marL="0" indent="914400">
              <a:spcBef>
                <a:spcPts val="0"/>
              </a:spcBef>
              <a:buClrTx/>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4" name="Shape 34"/>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type="tx" showMasterSp="0" showMasterPhAnim="1">
  <p:cSld name="Title - Center">
    <p:spTree>
      <p:nvGrpSpPr>
        <p:cNvPr id="1" name=""/>
        <p:cNvGrpSpPr/>
        <p:nvPr/>
      </p:nvGrpSpPr>
      <p:grpSpPr>
        <a:xfrm>
          <a:off x="0" y="0"/>
          <a:ext cx="0" cy="0"/>
          <a:chOff x="0" y="0"/>
          <a:chExt cx="0" cy="0"/>
        </a:xfrm>
      </p:grpSpPr>
      <p:sp>
        <p:nvSpPr>
          <p:cNvPr id="41" name="Shape 41"/>
          <p:cNvSpPr/>
          <p:nvPr>
            <p:ph type="title"/>
          </p:nvPr>
        </p:nvSpPr>
        <p:spPr>
          <a:xfrm>
            <a:off x="508000" y="3670300"/>
            <a:ext cx="11988800" cy="2413000"/>
          </a:xfrm>
          <a:prstGeom prst="rect">
            <a:avLst/>
          </a:prstGeom>
        </p:spPr>
        <p:txBody>
          <a:bodyPr/>
          <a:lstStyle/>
          <a:p>
            <a:pPr/>
            <a:r>
              <a:t>Title Text</a:t>
            </a:r>
          </a:p>
        </p:txBody>
      </p:sp>
      <p:sp>
        <p:nvSpPr>
          <p:cNvPr id="42" name="Shape 4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type="tx" showMasterSp="0" showMasterPhAnim="1">
  <p:cSld name="Photo - Vertical">
    <p:spTree>
      <p:nvGrpSpPr>
        <p:cNvPr id="1" name=""/>
        <p:cNvGrpSpPr/>
        <p:nvPr/>
      </p:nvGrpSpPr>
      <p:grpSpPr>
        <a:xfrm>
          <a:off x="0" y="0"/>
          <a:ext cx="0" cy="0"/>
          <a:chOff x="0" y="0"/>
          <a:chExt cx="0" cy="0"/>
        </a:xfrm>
      </p:grpSpPr>
      <p:sp>
        <p:nvSpPr>
          <p:cNvPr id="49" name="Shape 49"/>
          <p:cNvSpPr/>
          <p:nvPr/>
        </p:nvSpPr>
        <p:spPr>
          <a:xfrm>
            <a:off x="508000" y="4876800"/>
            <a:ext cx="5676374"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50" name="Shape 50"/>
          <p:cNvSpPr/>
          <p:nvPr/>
        </p:nvSpPr>
        <p:spPr>
          <a:xfrm>
            <a:off x="508000" y="2768600"/>
            <a:ext cx="5676316"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51" name="Shape 51"/>
          <p:cNvSpPr/>
          <p:nvPr>
            <p:ph type="body" sz="quarter" idx="13"/>
          </p:nvPr>
        </p:nvSpPr>
        <p:spPr>
          <a:xfrm>
            <a:off x="508000" y="2171700"/>
            <a:ext cx="5676900" cy="508000"/>
          </a:xfrm>
          <a:prstGeom prst="rect">
            <a:avLst/>
          </a:prstGeom>
        </p:spPr>
        <p:txBody>
          <a:bodyPr anchor="b">
            <a:spAutoFit/>
          </a:bodyPr>
          <a:lstStyle>
            <a:lvl1pPr marL="0" indent="0">
              <a:lnSpc>
                <a:spcPct val="110000"/>
              </a:lnSpc>
              <a:spcBef>
                <a:spcPts val="0"/>
              </a:spcBef>
              <a:buClrTx/>
              <a:buSzTx/>
              <a:buFontTx/>
              <a:buNone/>
              <a:defRPr i="1" sz="2400"/>
            </a:lvl1pPr>
          </a:lstStyle>
          <a:p>
            <a:pPr/>
            <a:r>
              <a:t>Lorem Ipsum Dolor</a:t>
            </a:r>
          </a:p>
        </p:txBody>
      </p:sp>
      <p:sp>
        <p:nvSpPr>
          <p:cNvPr id="52" name="Shape 52"/>
          <p:cNvSpPr/>
          <p:nvPr>
            <p:ph type="pic" sz="half" idx="14"/>
          </p:nvPr>
        </p:nvSpPr>
        <p:spPr>
          <a:xfrm>
            <a:off x="6818219" y="647699"/>
            <a:ext cx="5588001" cy="8331201"/>
          </a:xfrm>
          <a:prstGeom prst="rect">
            <a:avLst/>
          </a:prstGeom>
          <a:ln w="9525">
            <a:round/>
          </a:ln>
        </p:spPr>
        <p:txBody>
          <a:bodyPr lIns="91439" tIns="45719" rIns="91439" bIns="45719" anchor="t">
            <a:noAutofit/>
          </a:bodyPr>
          <a:lstStyle/>
          <a:p>
            <a:pPr/>
          </a:p>
        </p:txBody>
      </p:sp>
      <p:sp>
        <p:nvSpPr>
          <p:cNvPr id="53" name="Shape 53"/>
          <p:cNvSpPr/>
          <p:nvPr>
            <p:ph type="title"/>
          </p:nvPr>
        </p:nvSpPr>
        <p:spPr>
          <a:xfrm>
            <a:off x="508000" y="2806700"/>
            <a:ext cx="5676900" cy="2032000"/>
          </a:xfrm>
          <a:prstGeom prst="rect">
            <a:avLst/>
          </a:prstGeom>
        </p:spPr>
        <p:txBody>
          <a:bodyPr/>
          <a:lstStyle>
            <a:lvl1pPr algn="l">
              <a:defRPr sz="5600"/>
            </a:lvl1pPr>
          </a:lstStyle>
          <a:p>
            <a:pPr/>
            <a:r>
              <a:t>Title Text</a:t>
            </a:r>
          </a:p>
        </p:txBody>
      </p:sp>
      <p:sp>
        <p:nvSpPr>
          <p:cNvPr id="54" name="Shape 54"/>
          <p:cNvSpPr/>
          <p:nvPr>
            <p:ph type="body" sz="quarter" idx="1"/>
          </p:nvPr>
        </p:nvSpPr>
        <p:spPr>
          <a:xfrm>
            <a:off x="508000" y="5029200"/>
            <a:ext cx="5676900" cy="4013200"/>
          </a:xfrm>
          <a:prstGeom prst="rect">
            <a:avLst/>
          </a:prstGeom>
        </p:spPr>
        <p:txBody>
          <a:bodyPr anchor="t"/>
          <a:lstStyle>
            <a:lvl1pPr marL="0" indent="0">
              <a:spcBef>
                <a:spcPts val="0"/>
              </a:spcBef>
              <a:buClrTx/>
              <a:buSzTx/>
              <a:buFontTx/>
              <a:buNone/>
              <a:defRPr sz="2400"/>
            </a:lvl1pPr>
            <a:lvl2pPr marL="0" indent="228600">
              <a:spcBef>
                <a:spcPts val="0"/>
              </a:spcBef>
              <a:buClrTx/>
              <a:buSzTx/>
              <a:buFontTx/>
              <a:buNone/>
              <a:defRPr sz="2400"/>
            </a:lvl2pPr>
            <a:lvl3pPr marL="0" indent="457200">
              <a:spcBef>
                <a:spcPts val="0"/>
              </a:spcBef>
              <a:buClrTx/>
              <a:buSzTx/>
              <a:buFontTx/>
              <a:buNone/>
              <a:defRPr sz="2400"/>
            </a:lvl3pPr>
            <a:lvl4pPr marL="0" indent="685800">
              <a:spcBef>
                <a:spcPts val="0"/>
              </a:spcBef>
              <a:buClrTx/>
              <a:buSzTx/>
              <a:buFontTx/>
              <a:buNone/>
              <a:defRPr sz="2400"/>
            </a:lvl4pPr>
            <a:lvl5pPr marL="0" indent="914400">
              <a:spcBef>
                <a:spcPts val="0"/>
              </a:spcBef>
              <a:buClrTx/>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55" name="Shape 55"/>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type="tx" showMasterSp="1" showMasterPhAnim="1">
  <p:cSld name="Title - Top">
    <p:spTree>
      <p:nvGrpSpPr>
        <p:cNvPr id="1" name=""/>
        <p:cNvGrpSpPr/>
        <p:nvPr/>
      </p:nvGrpSpPr>
      <p:grpSpPr>
        <a:xfrm>
          <a:off x="0" y="0"/>
          <a:ext cx="0" cy="0"/>
          <a:chOff x="0" y="0"/>
          <a:chExt cx="0" cy="0"/>
        </a:xfrm>
      </p:grpSpPr>
      <p:sp>
        <p:nvSpPr>
          <p:cNvPr id="62" name="Shape 62"/>
          <p:cNvSpPr/>
          <p:nvPr>
            <p:ph type="title"/>
          </p:nvPr>
        </p:nvSpPr>
        <p:spPr>
          <a:prstGeom prst="rect">
            <a:avLst/>
          </a:prstGeom>
        </p:spPr>
        <p:txBody>
          <a:bodyPr/>
          <a:lstStyle/>
          <a:p>
            <a:pPr/>
            <a:r>
              <a:t>Title Text</a:t>
            </a:r>
          </a:p>
        </p:txBody>
      </p:sp>
      <p:sp>
        <p:nvSpPr>
          <p:cNvPr id="63" name="Shape 63"/>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type="tx" showMasterSp="1" showMasterPhAnim="1">
  <p:cSld name="Title &amp; Bullets">
    <p:spTree>
      <p:nvGrpSpPr>
        <p:cNvPr id="1" name=""/>
        <p:cNvGrpSpPr/>
        <p:nvPr/>
      </p:nvGrpSpPr>
      <p:grpSpPr>
        <a:xfrm>
          <a:off x="0" y="0"/>
          <a:ext cx="0" cy="0"/>
          <a:chOff x="0" y="0"/>
          <a:chExt cx="0" cy="0"/>
        </a:xfrm>
      </p:grpSpPr>
      <p:sp>
        <p:nvSpPr>
          <p:cNvPr id="70" name="Shape 70"/>
          <p:cNvSpPr/>
          <p:nvPr>
            <p:ph type="title"/>
          </p:nvPr>
        </p:nvSpPr>
        <p:spPr>
          <a:prstGeom prst="rect">
            <a:avLst/>
          </a:prstGeom>
        </p:spPr>
        <p:txBody>
          <a:bodyPr/>
          <a:lstStyle/>
          <a:p>
            <a:pPr/>
            <a:r>
              <a:t>Title Text</a:t>
            </a:r>
          </a:p>
        </p:txBody>
      </p:sp>
      <p:sp>
        <p:nvSpPr>
          <p:cNvPr id="71" name="Shape 71"/>
          <p:cNvSpPr/>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2" name="Shape 7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type="tx" showMasterSp="1" showMasterPhAnim="1">
  <p:cSld name="Title, Bullets &amp; Photo">
    <p:spTree>
      <p:nvGrpSpPr>
        <p:cNvPr id="1" name=""/>
        <p:cNvGrpSpPr/>
        <p:nvPr/>
      </p:nvGrpSpPr>
      <p:grpSpPr>
        <a:xfrm>
          <a:off x="0" y="0"/>
          <a:ext cx="0" cy="0"/>
          <a:chOff x="0" y="0"/>
          <a:chExt cx="0" cy="0"/>
        </a:xfrm>
      </p:grpSpPr>
      <p:sp>
        <p:nvSpPr>
          <p:cNvPr id="79" name="Shape 79"/>
          <p:cNvSpPr/>
          <p:nvPr>
            <p:ph type="pic" sz="half" idx="13"/>
          </p:nvPr>
        </p:nvSpPr>
        <p:spPr>
          <a:xfrm>
            <a:off x="6819900" y="2654300"/>
            <a:ext cx="5588000" cy="6350000"/>
          </a:xfrm>
          <a:prstGeom prst="rect">
            <a:avLst/>
          </a:prstGeom>
          <a:ln w="9525">
            <a:round/>
          </a:ln>
        </p:spPr>
        <p:txBody>
          <a:bodyPr lIns="91439" tIns="45719" rIns="91439" bIns="45719" anchor="t">
            <a:noAutofit/>
          </a:bodyPr>
          <a:lstStyle/>
          <a:p>
            <a:pPr/>
          </a:p>
        </p:txBody>
      </p:sp>
      <p:sp>
        <p:nvSpPr>
          <p:cNvPr id="80" name="Shape 80"/>
          <p:cNvSpPr/>
          <p:nvPr>
            <p:ph type="title"/>
          </p:nvPr>
        </p:nvSpPr>
        <p:spPr>
          <a:prstGeom prst="rect">
            <a:avLst/>
          </a:prstGeom>
        </p:spPr>
        <p:txBody>
          <a:bodyPr/>
          <a:lstStyle/>
          <a:p>
            <a:pPr/>
            <a:r>
              <a:t>Title Text</a:t>
            </a:r>
          </a:p>
        </p:txBody>
      </p:sp>
      <p:sp>
        <p:nvSpPr>
          <p:cNvPr id="81" name="Shape 81"/>
          <p:cNvSpPr/>
          <p:nvPr>
            <p:ph type="body" sz="half" idx="1"/>
          </p:nvPr>
        </p:nvSpPr>
        <p:spPr>
          <a:xfrm>
            <a:off x="508000" y="2730500"/>
            <a:ext cx="5816600" cy="6350000"/>
          </a:xfrm>
          <a:prstGeom prst="rect">
            <a:avLst/>
          </a:prstGeom>
        </p:spPr>
        <p:txBody>
          <a:bodyPr/>
          <a:lstStyle>
            <a:lvl1pPr marL="393700" indent="-393700">
              <a:spcBef>
                <a:spcPts val="1800"/>
              </a:spcBef>
              <a:buSzPct val="65000"/>
              <a:defRPr sz="3000"/>
            </a:lvl1pPr>
            <a:lvl2pPr marL="787400" indent="-393700">
              <a:spcBef>
                <a:spcPts val="1800"/>
              </a:spcBef>
              <a:buSzPct val="65000"/>
              <a:defRPr sz="3000"/>
            </a:lvl2pPr>
            <a:lvl3pPr marL="1181100" indent="-393700">
              <a:spcBef>
                <a:spcPts val="1800"/>
              </a:spcBef>
              <a:buSzPct val="65000"/>
              <a:defRPr sz="3000"/>
            </a:lvl3pPr>
            <a:lvl4pPr marL="1574800" indent="-393700">
              <a:spcBef>
                <a:spcPts val="1800"/>
              </a:spcBef>
              <a:buSzPct val="65000"/>
              <a:defRPr sz="3000"/>
            </a:lvl4pPr>
            <a:lvl5pPr marL="1968500" indent="-393700">
              <a:spcBef>
                <a:spcPts val="1800"/>
              </a:spcBef>
              <a:buSzPct val="65000"/>
              <a:defRPr sz="3000"/>
            </a:lvl5pPr>
          </a:lstStyle>
          <a:p>
            <a:pPr/>
            <a:r>
              <a:t>Body Level One</a:t>
            </a:r>
          </a:p>
          <a:p>
            <a:pPr lvl="1"/>
            <a:r>
              <a:t>Body Level Two</a:t>
            </a:r>
          </a:p>
          <a:p>
            <a:pPr lvl="2"/>
            <a:r>
              <a:t>Body Level Three</a:t>
            </a:r>
          </a:p>
          <a:p>
            <a:pPr lvl="3"/>
            <a:r>
              <a:t>Body Level Four</a:t>
            </a:r>
          </a:p>
          <a:p>
            <a:pPr lvl="4"/>
            <a:r>
              <a:t>Body Level Five</a:t>
            </a:r>
          </a:p>
        </p:txBody>
      </p:sp>
      <p:sp>
        <p:nvSpPr>
          <p:cNvPr id="82" name="Shape 82"/>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type="tx" showMasterSp="0" showMasterPhAnim="1">
  <p:cSld name="Bullets">
    <p:spTree>
      <p:nvGrpSpPr>
        <p:cNvPr id="1" name=""/>
        <p:cNvGrpSpPr/>
        <p:nvPr/>
      </p:nvGrpSpPr>
      <p:grpSpPr>
        <a:xfrm>
          <a:off x="0" y="0"/>
          <a:ext cx="0" cy="0"/>
          <a:chOff x="0" y="0"/>
          <a:chExt cx="0" cy="0"/>
        </a:xfrm>
      </p:grpSpPr>
      <p:sp>
        <p:nvSpPr>
          <p:cNvPr id="89" name="Shape 89"/>
          <p:cNvSpPr/>
          <p:nvPr>
            <p:ph type="body" idx="1"/>
          </p:nvPr>
        </p:nvSpPr>
        <p:spPr>
          <a:xfrm>
            <a:off x="508000" y="1270000"/>
            <a:ext cx="11988800" cy="72136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0" name="Shape 9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type="tx" showMasterSp="0" showMasterPhAnim="1">
  <p:cSld name="Photo - 3 Up">
    <p:spTree>
      <p:nvGrpSpPr>
        <p:cNvPr id="1" name=""/>
        <p:cNvGrpSpPr/>
        <p:nvPr/>
      </p:nvGrpSpPr>
      <p:grpSpPr>
        <a:xfrm>
          <a:off x="0" y="0"/>
          <a:ext cx="0" cy="0"/>
          <a:chOff x="0" y="0"/>
          <a:chExt cx="0" cy="0"/>
        </a:xfrm>
      </p:grpSpPr>
      <p:sp>
        <p:nvSpPr>
          <p:cNvPr id="97" name="Shape 97"/>
          <p:cNvSpPr/>
          <p:nvPr>
            <p:ph type="pic" sz="quarter" idx="13"/>
          </p:nvPr>
        </p:nvSpPr>
        <p:spPr>
          <a:xfrm>
            <a:off x="6856319" y="4772799"/>
            <a:ext cx="5499101" cy="4229101"/>
          </a:xfrm>
          <a:prstGeom prst="rect">
            <a:avLst/>
          </a:prstGeom>
          <a:ln w="9525">
            <a:round/>
          </a:ln>
        </p:spPr>
        <p:txBody>
          <a:bodyPr lIns="91439" tIns="45719" rIns="91439" bIns="45719" anchor="t">
            <a:noAutofit/>
          </a:bodyPr>
          <a:lstStyle/>
          <a:p>
            <a:pPr/>
          </a:p>
        </p:txBody>
      </p:sp>
      <p:sp>
        <p:nvSpPr>
          <p:cNvPr id="98" name="Shape 98"/>
          <p:cNvSpPr/>
          <p:nvPr>
            <p:ph type="pic" sz="quarter" idx="14"/>
          </p:nvPr>
        </p:nvSpPr>
        <p:spPr>
          <a:xfrm>
            <a:off x="6860562" y="609600"/>
            <a:ext cx="5499101" cy="3530600"/>
          </a:xfrm>
          <a:prstGeom prst="rect">
            <a:avLst/>
          </a:prstGeom>
          <a:ln w="9525">
            <a:round/>
          </a:ln>
        </p:spPr>
        <p:txBody>
          <a:bodyPr lIns="91439" tIns="45719" rIns="91439" bIns="45719" anchor="t">
            <a:noAutofit/>
          </a:bodyPr>
          <a:lstStyle/>
          <a:p>
            <a:pPr/>
          </a:p>
        </p:txBody>
      </p:sp>
      <p:sp>
        <p:nvSpPr>
          <p:cNvPr id="99" name="Shape 99"/>
          <p:cNvSpPr/>
          <p:nvPr>
            <p:ph type="pic" sz="half" idx="15"/>
          </p:nvPr>
        </p:nvSpPr>
        <p:spPr>
          <a:xfrm>
            <a:off x="557119" y="609599"/>
            <a:ext cx="5588001" cy="8394701"/>
          </a:xfrm>
          <a:prstGeom prst="rect">
            <a:avLst/>
          </a:prstGeom>
          <a:ln w="9525">
            <a:round/>
          </a:ln>
        </p:spPr>
        <p:txBody>
          <a:bodyPr lIns="91439" tIns="45719" rIns="91439" bIns="45719" anchor="t">
            <a:noAutofit/>
          </a:bodyPr>
          <a:lstStyle/>
          <a:p>
            <a:pPr/>
          </a:p>
        </p:txBody>
      </p:sp>
      <p:sp>
        <p:nvSpPr>
          <p:cNvPr id="100" name="Shape 100"/>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type="tx" showMasterSp="0" showMasterPhAnim="1">
  <p:cSld name="Quote">
    <p:spTree>
      <p:nvGrpSpPr>
        <p:cNvPr id="1" name=""/>
        <p:cNvGrpSpPr/>
        <p:nvPr/>
      </p:nvGrpSpPr>
      <p:grpSpPr>
        <a:xfrm>
          <a:off x="0" y="0"/>
          <a:ext cx="0" cy="0"/>
          <a:chOff x="0" y="0"/>
          <a:chExt cx="0" cy="0"/>
        </a:xfrm>
      </p:grpSpPr>
      <p:sp>
        <p:nvSpPr>
          <p:cNvPr id="107" name="Shape 107"/>
          <p:cNvSpPr/>
          <p:nvPr>
            <p:ph type="body" sz="quarter" idx="13"/>
          </p:nvPr>
        </p:nvSpPr>
        <p:spPr>
          <a:xfrm>
            <a:off x="533400" y="5969000"/>
            <a:ext cx="11938000" cy="609600"/>
          </a:xfrm>
          <a:prstGeom prst="rect">
            <a:avLst/>
          </a:prstGeom>
        </p:spPr>
        <p:txBody>
          <a:bodyPr anchor="t">
            <a:spAutoFit/>
          </a:bodyPr>
          <a:lstStyle>
            <a:lvl1pPr marL="0" indent="0" algn="ctr">
              <a:spcBef>
                <a:spcPts val="1200"/>
              </a:spcBef>
              <a:buClrTx/>
              <a:buSzTx/>
              <a:buFontTx/>
              <a:buNone/>
              <a:defRPr i="1" sz="3000"/>
            </a:lvl1pPr>
          </a:lstStyle>
          <a:p>
            <a:pPr/>
            <a:r>
              <a:t>–Johnny Appleseed</a:t>
            </a:r>
          </a:p>
        </p:txBody>
      </p:sp>
      <p:sp>
        <p:nvSpPr>
          <p:cNvPr id="108" name="Shape 108"/>
          <p:cNvSpPr/>
          <p:nvPr>
            <p:ph type="body" sz="quarter" idx="14"/>
          </p:nvPr>
        </p:nvSpPr>
        <p:spPr>
          <a:xfrm>
            <a:off x="1270000" y="4254500"/>
            <a:ext cx="10464800" cy="711200"/>
          </a:xfrm>
          <a:prstGeom prst="rect">
            <a:avLst/>
          </a:prstGeom>
        </p:spPr>
        <p:txBody>
          <a:bodyPr>
            <a:spAutoFit/>
          </a:bodyPr>
          <a:lstStyle>
            <a:lvl1pPr marL="0" indent="0" algn="ctr">
              <a:spcBef>
                <a:spcPts val="0"/>
              </a:spcBef>
              <a:buClrTx/>
              <a:buSzTx/>
              <a:buFontTx/>
              <a:buNone/>
            </a:lvl1pPr>
          </a:lstStyle>
          <a:p>
            <a:pPr/>
            <a:r>
              <a:t>“Type a quote here.” </a:t>
            </a:r>
          </a:p>
        </p:txBody>
      </p:sp>
      <p:sp>
        <p:nvSpPr>
          <p:cNvPr id="109" name="Shape 109"/>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type="tx" showMasterSp="0" showMasterPhAnim="1">
  <p:cSld name="Photo">
    <p:spTree>
      <p:nvGrpSpPr>
        <p:cNvPr id="1" name=""/>
        <p:cNvGrpSpPr/>
        <p:nvPr/>
      </p:nvGrpSpPr>
      <p:grpSpPr>
        <a:xfrm>
          <a:off x="0" y="0"/>
          <a:ext cx="0" cy="0"/>
          <a:chOff x="0" y="0"/>
          <a:chExt cx="0" cy="0"/>
        </a:xfrm>
      </p:grpSpPr>
      <p:sp>
        <p:nvSpPr>
          <p:cNvPr id="116" name="Shape 116"/>
          <p:cNvSpPr/>
          <p:nvPr>
            <p:ph type="pic" idx="13"/>
          </p:nvPr>
        </p:nvSpPr>
        <p:spPr>
          <a:xfrm>
            <a:off x="0" y="0"/>
            <a:ext cx="13004800" cy="9753600"/>
          </a:xfrm>
          <a:prstGeom prst="rect">
            <a:avLst/>
          </a:prstGeom>
        </p:spPr>
        <p:txBody>
          <a:bodyPr lIns="91439" tIns="45719" rIns="91439" bIns="45719" anchor="t">
            <a:noAutofit/>
          </a:bodyPr>
          <a:lstStyle/>
          <a:p>
            <a:pPr/>
          </a:p>
        </p:txBody>
      </p:sp>
      <p:sp>
        <p:nvSpPr>
          <p:cNvPr id="117" name="Shape 117"/>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type="tx" showMasterSp="0" showMasterPhAnim="1">
  <p:cSld name="Blank">
    <p:spTree>
      <p:nvGrpSpPr>
        <p:cNvPr id="1" name=""/>
        <p:cNvGrpSpPr/>
        <p:nvPr/>
      </p:nvGrpSpPr>
      <p:grpSpPr>
        <a:xfrm>
          <a:off x="0" y="0"/>
          <a:ext cx="0" cy="0"/>
          <a:chOff x="0" y="0"/>
          <a:chExt cx="0" cy="0"/>
        </a:xfrm>
      </p:grpSpPr>
      <p:sp>
        <p:nvSpPr>
          <p:cNvPr id="124" name="Shape 124"/>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Shape 2"/>
          <p:cNvSpPr/>
          <p:nvPr/>
        </p:nvSpPr>
        <p:spPr>
          <a:xfrm>
            <a:off x="508000" y="2171700"/>
            <a:ext cx="11997292"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3" name="Shape 3"/>
          <p:cNvSpPr/>
          <p:nvPr/>
        </p:nvSpPr>
        <p:spPr>
          <a:xfrm>
            <a:off x="508000" y="635000"/>
            <a:ext cx="11997292" cy="0"/>
          </a:xfrm>
          <a:prstGeom prst="line">
            <a:avLst/>
          </a:prstGeom>
          <a:ln w="12700">
            <a:solidFill>
              <a:srgbClr val="444444">
                <a:alpha val="30000"/>
              </a:srgbClr>
            </a:solidFill>
            <a:miter lim="400000"/>
          </a:ln>
        </p:spPr>
        <p:txBody>
          <a:bodyPr lIns="50800" tIns="50800" rIns="50800" bIns="50800" anchor="ctr"/>
          <a:lstStyle/>
          <a:p>
            <a:pPr algn="l" defTabSz="457200">
              <a:defRPr sz="1200">
                <a:solidFill>
                  <a:srgbClr val="000000"/>
                </a:solidFill>
                <a:latin typeface="Helvetica"/>
                <a:ea typeface="Helvetica"/>
                <a:cs typeface="Helvetica"/>
                <a:sym typeface="Helvetica"/>
              </a:defRPr>
            </a:pPr>
          </a:p>
        </p:txBody>
      </p:sp>
      <p:sp>
        <p:nvSpPr>
          <p:cNvPr id="4" name="Shape 4"/>
          <p:cNvSpPr/>
          <p:nvPr>
            <p:ph type="title"/>
          </p:nvPr>
        </p:nvSpPr>
        <p:spPr>
          <a:xfrm>
            <a:off x="508000" y="800100"/>
            <a:ext cx="11988800" cy="12192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Title Text</a:t>
            </a:r>
          </a:p>
        </p:txBody>
      </p:sp>
      <p:sp>
        <p:nvSpPr>
          <p:cNvPr id="5" name="Shape 5"/>
          <p:cNvSpPr/>
          <p:nvPr>
            <p:ph type="body" idx="1"/>
          </p:nvPr>
        </p:nvSpPr>
        <p:spPr>
          <a:xfrm>
            <a:off x="508000" y="2628900"/>
            <a:ext cx="11988800" cy="6096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6" name="Shape 6"/>
          <p:cNvSpPr/>
          <p:nvPr>
            <p:ph type="sldNum" sz="quarter" idx="2"/>
          </p:nvPr>
        </p:nvSpPr>
        <p:spPr>
          <a:xfrm>
            <a:off x="6324599" y="9258300"/>
            <a:ext cx="342901" cy="406400"/>
          </a:xfrm>
          <a:prstGeom prst="rect">
            <a:avLst/>
          </a:prstGeom>
          <a:ln w="12700">
            <a:miter lim="400000"/>
          </a:ln>
        </p:spPr>
        <p:txBody>
          <a:bodyPr wrap="none" lIns="50800" tIns="50800" rIns="50800" bIns="50800">
            <a:spAutoFit/>
          </a:bodyPr>
          <a:lstStyle>
            <a:lvl1pPr>
              <a:defRPr sz="1800">
                <a:solidFill>
                  <a:srgbClr val="4C4946"/>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transition xmlns:p14="http://schemas.microsoft.com/office/powerpoint/2010/main" spd="med" advClick="1"/>
  <p:txStyles>
    <p:titleStyle>
      <a:lvl1pPr marL="0" marR="0" indent="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1pPr>
      <a:lvl2pPr marL="0" marR="0" indent="2286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2pPr>
      <a:lvl3pPr marL="0" marR="0" indent="4572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3pPr>
      <a:lvl4pPr marL="0" marR="0" indent="6858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4pPr>
      <a:lvl5pPr marL="0" marR="0" indent="9144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5pPr>
      <a:lvl6pPr marL="0" marR="0" indent="11430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6pPr>
      <a:lvl7pPr marL="0" marR="0" indent="13716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7pPr>
      <a:lvl8pPr marL="0" marR="0" indent="16002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8pPr>
      <a:lvl9pPr marL="0" marR="0" indent="1828800" algn="ctr" defTabSz="584200" rtl="0" latinLnBrk="0">
        <a:lnSpc>
          <a:spcPct val="90000"/>
        </a:lnSpc>
        <a:spcBef>
          <a:spcPts val="1600"/>
        </a:spcBef>
        <a:spcAft>
          <a:spcPts val="0"/>
        </a:spcAft>
        <a:buClrTx/>
        <a:buSzTx/>
        <a:buFontTx/>
        <a:buNone/>
        <a:tabLst/>
        <a:defRPr b="0" baseline="0" cap="none" i="0" spc="0" strike="noStrike" sz="7000" u="none">
          <a:ln>
            <a:noFill/>
          </a:ln>
          <a:solidFill>
            <a:srgbClr val="D93E2B"/>
          </a:solidFill>
          <a:uFillTx/>
          <a:latin typeface="+mn-lt"/>
          <a:ea typeface="+mn-ea"/>
          <a:cs typeface="+mn-cs"/>
          <a:sym typeface="Bodoni SvtyTwo ITC TT-Book"/>
        </a:defRPr>
      </a:lvl9pPr>
    </p:titleStyle>
    <p:bodyStyle>
      <a:lvl1pPr marL="4699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1pPr>
      <a:lvl2pPr marL="9398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2pPr>
      <a:lvl3pPr marL="14097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3pPr>
      <a:lvl4pPr marL="18796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4pPr>
      <a:lvl5pPr marL="23495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5pPr>
      <a:lvl6pPr marL="28194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6pPr>
      <a:lvl7pPr marL="32893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7pPr>
      <a:lvl8pPr marL="37592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8pPr>
      <a:lvl9pPr marL="4229100" marR="0" indent="-469900" algn="l" defTabSz="584200" rtl="0" latinLnBrk="0">
        <a:lnSpc>
          <a:spcPct val="100000"/>
        </a:lnSpc>
        <a:spcBef>
          <a:spcPts val="2400"/>
        </a:spcBef>
        <a:spcAft>
          <a:spcPts val="0"/>
        </a:spcAft>
        <a:buClr>
          <a:srgbClr val="929292"/>
        </a:buClr>
        <a:buSzPct val="60000"/>
        <a:buFont typeface="Zapf Dingbats"/>
        <a:buChar char="❖"/>
        <a:tabLst/>
        <a:defRPr b="0" baseline="0" cap="none" i="0" spc="0" strike="noStrike" sz="3600" u="none">
          <a:ln>
            <a:noFill/>
          </a:ln>
          <a:solidFill>
            <a:srgbClr val="414141"/>
          </a:solidFill>
          <a:uFillTx/>
          <a:latin typeface="Palatino"/>
          <a:ea typeface="Palatino"/>
          <a:cs typeface="Palatino"/>
          <a:sym typeface="Palatino"/>
        </a:defRPr>
      </a:lvl9pPr>
    </p:bodyStyle>
    <p:otherStyle>
      <a:lvl1pPr marL="0" marR="0" indent="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1pPr>
      <a:lvl2pPr marL="0" marR="0" indent="2286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2pPr>
      <a:lvl3pPr marL="0" marR="0" indent="4572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3pPr>
      <a:lvl4pPr marL="0" marR="0" indent="6858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4pPr>
      <a:lvl5pPr marL="0" marR="0" indent="9144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5pPr>
      <a:lvl6pPr marL="0" marR="0" indent="11430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6pPr>
      <a:lvl7pPr marL="0" marR="0" indent="13716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7pPr>
      <a:lvl8pPr marL="0" marR="0" indent="16002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8pPr>
      <a:lvl9pPr marL="0" marR="0" indent="1828800" algn="ctr" defTabSz="584200" latinLnBrk="0">
        <a:lnSpc>
          <a:spcPct val="100000"/>
        </a:lnSpc>
        <a:spcBef>
          <a:spcPts val="0"/>
        </a:spcBef>
        <a:spcAft>
          <a:spcPts val="0"/>
        </a:spcAft>
        <a:buClrTx/>
        <a:buSzTx/>
        <a:buFontTx/>
        <a:buNone/>
        <a:tabLst/>
        <a:defRPr b="0" baseline="0" cap="none" i="0" spc="0" strike="noStrike" sz="1800" u="none">
          <a:ln>
            <a:noFill/>
          </a:ln>
          <a:solidFill>
            <a:schemeClr val="tx1"/>
          </a:solidFill>
          <a:uFillTx/>
          <a:latin typeface="+mn-lt"/>
          <a:ea typeface="+mn-ea"/>
          <a:cs typeface="+mn-cs"/>
          <a:sym typeface="Palatino"/>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5.png"/><Relationship Id="rId3" Type="http://schemas.openxmlformats.org/officeDocument/2006/relationships/image" Target="../media/image6.pn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jpe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8" Type="http://schemas.openxmlformats.org/officeDocument/2006/relationships/image" Target="../media/image13.png"/><Relationship Id="rId9" Type="http://schemas.openxmlformats.org/officeDocument/2006/relationships/image" Target="../media/image14.png"/><Relationship Id="rId10" Type="http://schemas.openxmlformats.org/officeDocument/2006/relationships/image" Target="../media/image15.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6.png"/><Relationship Id="rId3" Type="http://schemas.openxmlformats.org/officeDocument/2006/relationships/image" Target="../media/image17.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8.png"/><Relationship Id="rId3" Type="http://schemas.openxmlformats.org/officeDocument/2006/relationships/image" Target="../media/image19.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0.png"/><Relationship Id="rId3" Type="http://schemas.openxmlformats.org/officeDocument/2006/relationships/image" Target="../media/image21.png"/><Relationship Id="rId4" Type="http://schemas.openxmlformats.org/officeDocument/2006/relationships/image" Target="../media/image22.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3.png"/><Relationship Id="rId3" Type="http://schemas.openxmlformats.org/officeDocument/2006/relationships/image" Target="../media/image24.png"/><Relationship Id="rId4" Type="http://schemas.openxmlformats.org/officeDocument/2006/relationships/image" Target="../media/image25.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comments" Target="../comments/comment1.xml"/><Relationship Id="rId3" Type="http://schemas.openxmlformats.org/officeDocument/2006/relationships/image" Target="../media/image26.png"/><Relationship Id="rId4" Type="http://schemas.openxmlformats.org/officeDocument/2006/relationships/image" Target="../media/image27.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comments" Target="../comments/comment2.xml"/><Relationship Id="rId3" Type="http://schemas.openxmlformats.org/officeDocument/2006/relationships/image" Target="../media/image28.png"/><Relationship Id="rId4" Type="http://schemas.openxmlformats.org/officeDocument/2006/relationships/image" Target="../media/image29.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0.png"/><Relationship Id="rId3" Type="http://schemas.openxmlformats.org/officeDocument/2006/relationships/image" Target="../media/image31.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tif"/></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5.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6.png"/><Relationship Id="rId3" Type="http://schemas.openxmlformats.org/officeDocument/2006/relationships/image" Target="../media/image37.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8.png"/><Relationship Id="rId3" Type="http://schemas.openxmlformats.org/officeDocument/2006/relationships/image" Target="../media/image39.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40.pn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1.png"/><Relationship Id="rId3" Type="http://schemas.openxmlformats.org/officeDocument/2006/relationships/image" Target="../media/image42.png"/><Relationship Id="rId4" Type="http://schemas.openxmlformats.org/officeDocument/2006/relationships/image" Target="../media/image43.pn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jpeg"/><Relationship Id="rId3" Type="http://schemas.openxmlformats.org/officeDocument/2006/relationships/image" Target="../media/image5.jpeg"/><Relationship Id="rId4" Type="http://schemas.openxmlformats.org/officeDocument/2006/relationships/image" Target="../media/image6.jpeg"/><Relationship Id="rId5" Type="http://schemas.openxmlformats.org/officeDocument/2006/relationships/image" Target="../media/image7.jpeg"/><Relationship Id="rId6" Type="http://schemas.openxmlformats.org/officeDocument/2006/relationships/image" Target="../media/image44.pn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jpeg"/><Relationship Id="rId3" Type="http://schemas.openxmlformats.org/officeDocument/2006/relationships/image" Target="../media/image45.png"/><Relationship Id="rId4" Type="http://schemas.openxmlformats.org/officeDocument/2006/relationships/image" Target="../media/image46.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7.png"/><Relationship Id="rId3" Type="http://schemas.openxmlformats.org/officeDocument/2006/relationships/image" Target="../media/image48.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9.png"/><Relationship Id="rId3" Type="http://schemas.openxmlformats.org/officeDocument/2006/relationships/image" Target="../media/image50.pn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1.png"/><Relationship Id="rId3" Type="http://schemas.openxmlformats.org/officeDocument/2006/relationships/image" Target="../media/image52.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3.png"/><Relationship Id="rId3" Type="http://schemas.openxmlformats.org/officeDocument/2006/relationships/image" Target="../media/image54.pn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5.png"/><Relationship Id="rId3" Type="http://schemas.openxmlformats.org/officeDocument/2006/relationships/image" Target="../media/image56.png"/></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7.png"/><Relationship Id="rId3" Type="http://schemas.openxmlformats.org/officeDocument/2006/relationships/image" Target="../media/image58.pn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9.png"/></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60.png"/><Relationship Id="rId3" Type="http://schemas.openxmlformats.org/officeDocument/2006/relationships/image" Target="../media/image61.png"/></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0.jpeg"/></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3" name="Shape 133"/>
          <p:cNvSpPr/>
          <p:nvPr>
            <p:ph type="body" idx="13"/>
          </p:nvPr>
        </p:nvSpPr>
        <p:spPr>
          <a:xfrm>
            <a:off x="508000" y="6172200"/>
            <a:ext cx="11999453" cy="355601"/>
          </a:xfrm>
          <a:prstGeom prst="rect">
            <a:avLst/>
          </a:prstGeom>
        </p:spPr>
        <p:txBody>
          <a:bodyPr/>
          <a:lstStyle>
            <a:lvl1pPr>
              <a:defRPr sz="1600"/>
            </a:lvl1pPr>
          </a:lstStyle>
          <a:p>
            <a:pPr/>
            <a:r>
              <a:t>Universitatea din București                                                                                                                                                      Facultatea de Geografie</a:t>
            </a:r>
          </a:p>
        </p:txBody>
      </p:sp>
      <p:sp>
        <p:nvSpPr>
          <p:cNvPr id="134" name="Shape 134"/>
          <p:cNvSpPr/>
          <p:nvPr>
            <p:ph type="title"/>
          </p:nvPr>
        </p:nvSpPr>
        <p:spPr>
          <a:prstGeom prst="rect">
            <a:avLst/>
          </a:prstGeom>
        </p:spPr>
        <p:txBody>
          <a:bodyPr/>
          <a:lstStyle>
            <a:lvl1pPr defTabSz="484886">
              <a:spcBef>
                <a:spcPts val="1300"/>
              </a:spcBef>
              <a:defRPr sz="5810"/>
            </a:lvl1pPr>
          </a:lstStyle>
          <a:p>
            <a:pPr/>
            <a:r>
              <a:t>O degustare cartografică a podgoriei Bucureștiului</a:t>
            </a:r>
          </a:p>
        </p:txBody>
      </p:sp>
      <p:sp>
        <p:nvSpPr>
          <p:cNvPr id="135" name="Shape 135"/>
          <p:cNvSpPr/>
          <p:nvPr>
            <p:ph type="body" sz="quarter" idx="1"/>
          </p:nvPr>
        </p:nvSpPr>
        <p:spPr>
          <a:prstGeom prst="rect">
            <a:avLst/>
          </a:prstGeom>
        </p:spPr>
        <p:txBody>
          <a:bodyPr/>
          <a:lstStyle>
            <a:lvl1pPr algn="ctr"/>
          </a:lstStyle>
          <a:p>
            <a:pPr/>
            <a:r>
              <a:t>Ștefan Constantinescu</a:t>
            </a:r>
          </a:p>
        </p:txBody>
      </p:sp>
      <p:pic>
        <p:nvPicPr>
          <p:cNvPr id="136" name="1868_Panorama_Bucurestilor_Preziosi.jpg"/>
          <p:cNvPicPr>
            <a:picLocks noChangeAspect="1"/>
          </p:cNvPicPr>
          <p:nvPr/>
        </p:nvPicPr>
        <p:blipFill>
          <a:blip r:embed="rId2">
            <a:extLst/>
          </a:blip>
          <a:stretch>
            <a:fillRect/>
          </a:stretch>
        </p:blipFill>
        <p:spPr>
          <a:xfrm>
            <a:off x="1419977" y="-30717"/>
            <a:ext cx="10164846" cy="6107668"/>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38" name="Shape 138"/>
          <p:cNvSpPr/>
          <p:nvPr/>
        </p:nvSpPr>
        <p:spPr>
          <a:xfrm>
            <a:off x="2109961" y="838200"/>
            <a:ext cx="8480078" cy="1320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“De bucurie beau toți vin, și cei care nu aveau vin, beau apă!”</a:t>
            </a:r>
          </a:p>
          <a:p>
            <a:pPr/>
            <a:r>
              <a:t> </a:t>
            </a:r>
          </a:p>
          <a:p>
            <a:pPr/>
            <a:r>
              <a:t>Ionnescu-Gion: </a:t>
            </a:r>
            <a:r>
              <a:rPr i="1"/>
              <a:t>Istoria Bucureștilor</a:t>
            </a:r>
            <a:r>
              <a:t> (1899)</a:t>
            </a:r>
          </a:p>
        </p:txBody>
      </p:sp>
      <p:pic>
        <p:nvPicPr>
          <p:cNvPr id="139" name="pasted-image.png"/>
          <p:cNvPicPr>
            <a:picLocks noChangeAspect="1"/>
          </p:cNvPicPr>
          <p:nvPr/>
        </p:nvPicPr>
        <p:blipFill>
          <a:blip r:embed="rId2">
            <a:extLst/>
          </a:blip>
          <a:stretch>
            <a:fillRect/>
          </a:stretch>
        </p:blipFill>
        <p:spPr>
          <a:xfrm>
            <a:off x="4301246" y="2579796"/>
            <a:ext cx="4097508" cy="6538804"/>
          </a:xfrm>
          <a:prstGeom prst="rect">
            <a:avLst/>
          </a:prstGeom>
          <a:ln w="12700">
            <a:miter lim="400000"/>
          </a:ln>
        </p:spPr>
      </p:pic>
      <p:sp>
        <p:nvSpPr>
          <p:cNvPr id="140" name="Shape 140"/>
          <p:cNvSpPr/>
          <p:nvPr/>
        </p:nvSpPr>
        <p:spPr>
          <a:xfrm>
            <a:off x="831471" y="2882900"/>
            <a:ext cx="1955701" cy="609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1600"/>
            </a:pPr>
            <a:r>
              <a:t>Ion Iancu Brezeanu </a:t>
            </a:r>
          </a:p>
          <a:p>
            <a:pPr>
              <a:defRPr sz="1600"/>
            </a:pPr>
            <a:r>
              <a:t>(1869-1940)</a:t>
            </a:r>
          </a:p>
        </p:txBody>
      </p:sp>
      <p:pic>
        <p:nvPicPr>
          <p:cNvPr id="141" name="pasted-image.png"/>
          <p:cNvPicPr>
            <a:picLocks noChangeAspect="1"/>
          </p:cNvPicPr>
          <p:nvPr/>
        </p:nvPicPr>
        <p:blipFill>
          <a:blip r:embed="rId3">
            <a:extLst/>
          </a:blip>
          <a:stretch>
            <a:fillRect/>
          </a:stretch>
        </p:blipFill>
        <p:spPr>
          <a:xfrm>
            <a:off x="9872164" y="5587641"/>
            <a:ext cx="2732035" cy="3629976"/>
          </a:xfrm>
          <a:prstGeom prst="rect">
            <a:avLst/>
          </a:prstGeom>
          <a:ln w="12700">
            <a:miter lim="400000"/>
          </a:ln>
        </p:spPr>
      </p:pic>
      <p:pic>
        <p:nvPicPr>
          <p:cNvPr id="142" name="pasted-image.png"/>
          <p:cNvPicPr>
            <a:picLocks noChangeAspect="1"/>
          </p:cNvPicPr>
          <p:nvPr/>
        </p:nvPicPr>
        <p:blipFill>
          <a:blip r:embed="rId4">
            <a:extLst/>
          </a:blip>
          <a:stretch>
            <a:fillRect/>
          </a:stretch>
        </p:blipFill>
        <p:spPr>
          <a:xfrm>
            <a:off x="195992" y="5661258"/>
            <a:ext cx="3226658" cy="3482742"/>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1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14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1" grpId="3"/>
      <p:bldP build="whole" bldLvl="1" animBg="1" rev="0" advAuto="0" spid="140" grpId="1"/>
      <p:bldP build="whole" bldLvl="1" animBg="1" rev="0" advAuto="0" spid="142" grpId="2"/>
    </p:bldLst>
  </p:timing>
</p:sld>
</file>

<file path=ppt/slides/slide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44" name="Shape 144"/>
          <p:cNvSpPr/>
          <p:nvPr>
            <p:ph type="title"/>
          </p:nvPr>
        </p:nvSpPr>
        <p:spPr>
          <a:prstGeom prst="rect">
            <a:avLst/>
          </a:prstGeom>
        </p:spPr>
        <p:txBody>
          <a:bodyPr/>
          <a:lstStyle>
            <a:lvl1pPr defTabSz="455675">
              <a:spcBef>
                <a:spcPts val="1200"/>
              </a:spcBef>
              <a:defRPr sz="5460"/>
            </a:lvl1pPr>
          </a:lstStyle>
          <a:p>
            <a:pPr/>
            <a:r>
              <a:t>Se poate vorbi de o podgorie a Bucureștiului?</a:t>
            </a:r>
          </a:p>
        </p:txBody>
      </p:sp>
      <p:pic>
        <p:nvPicPr>
          <p:cNvPr id="145" name="pasted-image.png"/>
          <p:cNvPicPr>
            <a:picLocks noChangeAspect="1"/>
          </p:cNvPicPr>
          <p:nvPr/>
        </p:nvPicPr>
        <p:blipFill>
          <a:blip r:embed="rId2">
            <a:extLst/>
          </a:blip>
          <a:stretch>
            <a:fillRect/>
          </a:stretch>
        </p:blipFill>
        <p:spPr>
          <a:xfrm>
            <a:off x="1511300" y="2324100"/>
            <a:ext cx="10373717" cy="7368390"/>
          </a:xfrm>
          <a:prstGeom prst="rect">
            <a:avLst/>
          </a:prstGeom>
          <a:ln w="12700">
            <a:miter lim="400000"/>
          </a:ln>
        </p:spPr>
      </p:pic>
      <p:pic>
        <p:nvPicPr>
          <p:cNvPr id="146" name="pasted-image.png"/>
          <p:cNvPicPr>
            <a:picLocks noChangeAspect="1"/>
          </p:cNvPicPr>
          <p:nvPr/>
        </p:nvPicPr>
        <p:blipFill>
          <a:blip r:embed="rId3">
            <a:extLst/>
          </a:blip>
          <a:stretch>
            <a:fillRect/>
          </a:stretch>
        </p:blipFill>
        <p:spPr>
          <a:xfrm>
            <a:off x="1775338" y="2324100"/>
            <a:ext cx="9845641" cy="7678184"/>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4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6" grpId="1"/>
    </p:bldLst>
  </p:timing>
</p:sld>
</file>

<file path=ppt/slides/slide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48" name="63. P-ta de fructe.jpg"/>
          <p:cNvPicPr>
            <a:picLocks noChangeAspect="1"/>
          </p:cNvPicPr>
          <p:nvPr/>
        </p:nvPicPr>
        <p:blipFill>
          <a:blip r:embed="rId2">
            <a:extLst/>
          </a:blip>
          <a:stretch>
            <a:fillRect/>
          </a:stretch>
        </p:blipFill>
        <p:spPr>
          <a:xfrm>
            <a:off x="-12700" y="25350"/>
            <a:ext cx="13004800" cy="8865575"/>
          </a:xfrm>
          <a:prstGeom prst="rect">
            <a:avLst/>
          </a:prstGeom>
          <a:ln w="12700">
            <a:miter lim="400000"/>
          </a:ln>
        </p:spPr>
      </p:pic>
    </p:spTree>
  </p:cSld>
  <p:clrMapOvr>
    <a:masterClrMapping/>
  </p:clrMapOvr>
  <p:transition xmlns:p14="http://schemas.microsoft.com/office/powerpoint/2010/main" spd="med" advClick="1" p14:dur="1000"/>
</p:sld>
</file>

<file path=ppt/slides/slide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150" name="pasted-image.png"/>
          <p:cNvPicPr>
            <a:picLocks noChangeAspect="1"/>
          </p:cNvPicPr>
          <p:nvPr/>
        </p:nvPicPr>
        <p:blipFill>
          <a:blip r:embed="rId2">
            <a:extLst/>
          </a:blip>
          <a:stretch>
            <a:fillRect/>
          </a:stretch>
        </p:blipFill>
        <p:spPr>
          <a:xfrm>
            <a:off x="-31750" y="4959288"/>
            <a:ext cx="3227195" cy="4796256"/>
          </a:xfrm>
          <a:prstGeom prst="rect">
            <a:avLst/>
          </a:prstGeom>
          <a:ln w="12700">
            <a:miter lim="400000"/>
          </a:ln>
        </p:spPr>
      </p:pic>
      <p:pic>
        <p:nvPicPr>
          <p:cNvPr id="151" name="pasted-image.png"/>
          <p:cNvPicPr>
            <a:picLocks noChangeAspect="1"/>
          </p:cNvPicPr>
          <p:nvPr/>
        </p:nvPicPr>
        <p:blipFill>
          <a:blip r:embed="rId3">
            <a:extLst/>
          </a:blip>
          <a:stretch>
            <a:fillRect/>
          </a:stretch>
        </p:blipFill>
        <p:spPr>
          <a:xfrm>
            <a:off x="10502900" y="2184400"/>
            <a:ext cx="2330487" cy="3304183"/>
          </a:xfrm>
          <a:prstGeom prst="rect">
            <a:avLst/>
          </a:prstGeom>
          <a:ln w="12700">
            <a:miter lim="400000"/>
          </a:ln>
        </p:spPr>
      </p:pic>
      <p:pic>
        <p:nvPicPr>
          <p:cNvPr id="152" name="pasted-image.png"/>
          <p:cNvPicPr>
            <a:picLocks noChangeAspect="1"/>
          </p:cNvPicPr>
          <p:nvPr/>
        </p:nvPicPr>
        <p:blipFill>
          <a:blip r:embed="rId4">
            <a:extLst/>
          </a:blip>
          <a:stretch>
            <a:fillRect/>
          </a:stretch>
        </p:blipFill>
        <p:spPr>
          <a:xfrm>
            <a:off x="10157738" y="5778398"/>
            <a:ext cx="2815312" cy="3967378"/>
          </a:xfrm>
          <a:prstGeom prst="rect">
            <a:avLst/>
          </a:prstGeom>
          <a:ln w="12700">
            <a:miter lim="400000"/>
          </a:ln>
        </p:spPr>
      </p:pic>
      <p:pic>
        <p:nvPicPr>
          <p:cNvPr id="153" name="pasted-image.png"/>
          <p:cNvPicPr>
            <a:picLocks noChangeAspect="1"/>
          </p:cNvPicPr>
          <p:nvPr/>
        </p:nvPicPr>
        <p:blipFill>
          <a:blip r:embed="rId5">
            <a:extLst/>
          </a:blip>
          <a:stretch>
            <a:fillRect/>
          </a:stretch>
        </p:blipFill>
        <p:spPr>
          <a:xfrm>
            <a:off x="3044" y="392"/>
            <a:ext cx="1978156" cy="2825358"/>
          </a:xfrm>
          <a:prstGeom prst="rect">
            <a:avLst/>
          </a:prstGeom>
          <a:ln w="12700">
            <a:miter lim="400000"/>
          </a:ln>
        </p:spPr>
      </p:pic>
      <p:pic>
        <p:nvPicPr>
          <p:cNvPr id="154" name="pasted-image.png"/>
          <p:cNvPicPr>
            <a:picLocks noChangeAspect="1"/>
          </p:cNvPicPr>
          <p:nvPr/>
        </p:nvPicPr>
        <p:blipFill>
          <a:blip r:embed="rId6">
            <a:extLst/>
          </a:blip>
          <a:stretch>
            <a:fillRect/>
          </a:stretch>
        </p:blipFill>
        <p:spPr>
          <a:xfrm>
            <a:off x="2070917" y="464922"/>
            <a:ext cx="1757707" cy="2725900"/>
          </a:xfrm>
          <a:prstGeom prst="rect">
            <a:avLst/>
          </a:prstGeom>
          <a:ln w="12700">
            <a:miter lim="400000"/>
          </a:ln>
        </p:spPr>
      </p:pic>
      <p:pic>
        <p:nvPicPr>
          <p:cNvPr id="155" name="pasted-image.png"/>
          <p:cNvPicPr>
            <a:picLocks noChangeAspect="1"/>
          </p:cNvPicPr>
          <p:nvPr/>
        </p:nvPicPr>
        <p:blipFill>
          <a:blip r:embed="rId7">
            <a:extLst/>
          </a:blip>
          <a:stretch>
            <a:fillRect/>
          </a:stretch>
        </p:blipFill>
        <p:spPr>
          <a:xfrm>
            <a:off x="7889299" y="2163937"/>
            <a:ext cx="2269633" cy="3304183"/>
          </a:xfrm>
          <a:prstGeom prst="rect">
            <a:avLst/>
          </a:prstGeom>
          <a:ln w="12700">
            <a:miter lim="400000"/>
          </a:ln>
        </p:spPr>
      </p:pic>
      <p:pic>
        <p:nvPicPr>
          <p:cNvPr id="156" name="pasted-image.png"/>
          <p:cNvPicPr>
            <a:picLocks noChangeAspect="1"/>
          </p:cNvPicPr>
          <p:nvPr/>
        </p:nvPicPr>
        <p:blipFill>
          <a:blip r:embed="rId8">
            <a:extLst/>
          </a:blip>
          <a:stretch>
            <a:fillRect/>
          </a:stretch>
        </p:blipFill>
        <p:spPr>
          <a:xfrm>
            <a:off x="4148409" y="7271281"/>
            <a:ext cx="5661742" cy="2393419"/>
          </a:xfrm>
          <a:prstGeom prst="rect">
            <a:avLst/>
          </a:prstGeom>
          <a:ln w="12700">
            <a:miter lim="400000"/>
          </a:ln>
        </p:spPr>
      </p:pic>
      <p:pic>
        <p:nvPicPr>
          <p:cNvPr id="157" name="pasted-image.png"/>
          <p:cNvPicPr>
            <a:picLocks noChangeAspect="1"/>
          </p:cNvPicPr>
          <p:nvPr/>
        </p:nvPicPr>
        <p:blipFill>
          <a:blip r:embed="rId9">
            <a:extLst/>
          </a:blip>
          <a:stretch>
            <a:fillRect/>
          </a:stretch>
        </p:blipFill>
        <p:spPr>
          <a:xfrm>
            <a:off x="2129109" y="4084687"/>
            <a:ext cx="4542389" cy="2567438"/>
          </a:xfrm>
          <a:prstGeom prst="rect">
            <a:avLst/>
          </a:prstGeom>
          <a:ln w="12700">
            <a:miter lim="400000"/>
          </a:ln>
        </p:spPr>
      </p:pic>
      <p:pic>
        <p:nvPicPr>
          <p:cNvPr id="158" name="pasted-image.png"/>
          <p:cNvPicPr>
            <a:picLocks noChangeAspect="1"/>
          </p:cNvPicPr>
          <p:nvPr/>
        </p:nvPicPr>
        <p:blipFill>
          <a:blip r:embed="rId10">
            <a:extLst/>
          </a:blip>
          <a:stretch>
            <a:fillRect/>
          </a:stretch>
        </p:blipFill>
        <p:spPr>
          <a:xfrm>
            <a:off x="3918340" y="79571"/>
            <a:ext cx="5168120" cy="1729183"/>
          </a:xfrm>
          <a:prstGeom prst="rect">
            <a:avLst/>
          </a:prstGeom>
          <a:ln w="12700">
            <a:miter lim="400000"/>
          </a:ln>
        </p:spPr>
      </p:pic>
    </p:spTree>
  </p:cSld>
  <p:clrMapOvr>
    <a:masterClrMapping/>
  </p:clrMapOvr>
  <p:transition xmlns:p14="http://schemas.microsoft.com/office/powerpoint/2010/main" spd="med" advClick="1" p14:dur="1000"/>
</p:sld>
</file>

<file path=ppt/slides/slide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0" name="Shape 160"/>
          <p:cNvSpPr/>
          <p:nvPr/>
        </p:nvSpPr>
        <p:spPr>
          <a:xfrm>
            <a:off x="170085" y="292100"/>
            <a:ext cx="6731001" cy="132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t>1585: Mihnea Turcitul închină mânăstirii Xeropotamu </a:t>
            </a:r>
            <a:r>
              <a:rPr i="1"/>
              <a:t>mânăstirea de la Podu Colentinii cu viile din dealul Bucureștilor.</a:t>
            </a:r>
          </a:p>
        </p:txBody>
      </p:sp>
      <p:pic>
        <p:nvPicPr>
          <p:cNvPr id="161" name="pasted-image.png"/>
          <p:cNvPicPr>
            <a:picLocks noChangeAspect="1"/>
          </p:cNvPicPr>
          <p:nvPr/>
        </p:nvPicPr>
        <p:blipFill>
          <a:blip r:embed="rId2">
            <a:extLst/>
          </a:blip>
          <a:stretch>
            <a:fillRect/>
          </a:stretch>
        </p:blipFill>
        <p:spPr>
          <a:xfrm>
            <a:off x="8307044" y="234234"/>
            <a:ext cx="4008908" cy="9417536"/>
          </a:xfrm>
          <a:prstGeom prst="rect">
            <a:avLst/>
          </a:prstGeom>
          <a:ln w="12700">
            <a:miter lim="400000"/>
          </a:ln>
        </p:spPr>
      </p:pic>
      <p:pic>
        <p:nvPicPr>
          <p:cNvPr id="162" name="pasted-image.png"/>
          <p:cNvPicPr>
            <a:picLocks noChangeAspect="1"/>
          </p:cNvPicPr>
          <p:nvPr/>
        </p:nvPicPr>
        <p:blipFill>
          <a:blip r:embed="rId3">
            <a:extLst/>
          </a:blip>
          <a:stretch>
            <a:fillRect/>
          </a:stretch>
        </p:blipFill>
        <p:spPr>
          <a:xfrm>
            <a:off x="170085" y="2139950"/>
            <a:ext cx="6731001" cy="4521200"/>
          </a:xfrm>
          <a:prstGeom prst="rect">
            <a:avLst/>
          </a:prstGeom>
          <a:ln w="12700">
            <a:miter lim="400000"/>
          </a:ln>
        </p:spPr>
      </p:pic>
      <p:sp>
        <p:nvSpPr>
          <p:cNvPr id="163" name="Shape 163"/>
          <p:cNvSpPr/>
          <p:nvPr/>
        </p:nvSpPr>
        <p:spPr>
          <a:xfrm>
            <a:off x="258985" y="7188200"/>
            <a:ext cx="6746430" cy="132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t>în timpul lui Mihnea al III-lea (1658-1659) </a:t>
            </a:r>
            <a:r>
              <a:rPr i="1"/>
              <a:t>când cu răutățile s-au pustiit viile de n-a rămas o viță, ci numai pajiște</a:t>
            </a:r>
            <a:r>
              <a:t> </a:t>
            </a:r>
            <a:r>
              <a:rPr sz="2000"/>
              <a:t>(Constantin C. Giurescu)</a:t>
            </a:r>
            <a:r>
              <a:t>.</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16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62" grpId="1"/>
      <p:bldP build="whole" bldLvl="1" animBg="1" rev="0" advAuto="0" spid="163" grpId="2"/>
    </p:bldLst>
  </p:timing>
</p:sld>
</file>

<file path=ppt/slides/slide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5" name="Shape 165"/>
          <p:cNvSpPr/>
          <p:nvPr>
            <p:ph type="body" sz="half" idx="1"/>
          </p:nvPr>
        </p:nvSpPr>
        <p:spPr>
          <a:xfrm>
            <a:off x="342900" y="1270000"/>
            <a:ext cx="5803900" cy="7213600"/>
          </a:xfrm>
          <a:prstGeom prst="rect">
            <a:avLst/>
          </a:prstGeom>
        </p:spPr>
        <p:txBody>
          <a:bodyPr/>
          <a:lstStyle/>
          <a:p>
            <a:pPr marL="366521" indent="-366521" defTabSz="455675">
              <a:spcBef>
                <a:spcPts val="1800"/>
              </a:spcBef>
              <a:defRPr sz="2807"/>
            </a:pPr>
            <a:r>
              <a:t>1648: Mânăstirea Radu Vodă lua din viile de la Lupești </a:t>
            </a:r>
            <a:r>
              <a:rPr i="1"/>
              <a:t>vinariciul: </a:t>
            </a:r>
            <a:r>
              <a:t>la 15 vedre…1 vadră! ulterior la 20 de vedre</a:t>
            </a:r>
          </a:p>
          <a:p>
            <a:pPr marL="366521" indent="-366521" defTabSz="455675">
              <a:spcBef>
                <a:spcPts val="1800"/>
              </a:spcBef>
              <a:defRPr sz="2807"/>
            </a:pPr>
          </a:p>
          <a:p>
            <a:pPr marL="366521" indent="-366521" defTabSz="455675">
              <a:spcBef>
                <a:spcPts val="1800"/>
              </a:spcBef>
              <a:defRPr sz="2807"/>
            </a:pPr>
            <a:r>
              <a:t>Dealul Mitropoliei era cunoscut anterior ca </a:t>
            </a:r>
            <a:r>
              <a:rPr i="1"/>
              <a:t>Dealul Podgoriilor</a:t>
            </a:r>
            <a:r>
              <a:t>!</a:t>
            </a:r>
          </a:p>
          <a:p>
            <a:pPr marL="0" indent="0" defTabSz="455675">
              <a:spcBef>
                <a:spcPts val="1800"/>
              </a:spcBef>
              <a:buClrTx/>
              <a:buSzTx/>
              <a:buFontTx/>
              <a:buNone/>
              <a:defRPr sz="2807"/>
            </a:pPr>
          </a:p>
          <a:p>
            <a:pPr marL="366521" indent="-366521" defTabSz="455675">
              <a:spcBef>
                <a:spcPts val="1800"/>
              </a:spcBef>
              <a:defRPr sz="2807"/>
            </a:pPr>
            <a:r>
              <a:t>Distrugerea viilor bucureștene: </a:t>
            </a:r>
          </a:p>
          <a:p>
            <a:pPr marL="0" indent="0" defTabSz="455675">
              <a:spcBef>
                <a:spcPts val="1800"/>
              </a:spcBef>
              <a:buClrTx/>
              <a:buSzTx/>
              <a:buFontTx/>
              <a:buNone/>
              <a:defRPr sz="2807"/>
            </a:pPr>
            <a:r>
              <a:t>- 1595 intrarea lui Sinan Pașa în oraș</a:t>
            </a:r>
          </a:p>
          <a:p>
            <a:pPr marL="0" indent="0" defTabSz="455675">
              <a:spcBef>
                <a:spcPts val="1800"/>
              </a:spcBef>
              <a:buClrTx/>
              <a:buSzTx/>
              <a:buFontTx/>
              <a:buNone/>
              <a:defRPr sz="2807"/>
            </a:pPr>
            <a:r>
              <a:t>- 1658-1659 în timpul lui Mihnea al III-lea</a:t>
            </a:r>
          </a:p>
        </p:txBody>
      </p:sp>
      <p:pic>
        <p:nvPicPr>
          <p:cNvPr id="166" name="pasted-image.png"/>
          <p:cNvPicPr>
            <a:picLocks noChangeAspect="1"/>
          </p:cNvPicPr>
          <p:nvPr/>
        </p:nvPicPr>
        <p:blipFill>
          <a:blip r:embed="rId2">
            <a:extLst/>
          </a:blip>
          <a:stretch>
            <a:fillRect/>
          </a:stretch>
        </p:blipFill>
        <p:spPr>
          <a:xfrm>
            <a:off x="6590593" y="0"/>
            <a:ext cx="6496757" cy="3884083"/>
          </a:xfrm>
          <a:prstGeom prst="rect">
            <a:avLst/>
          </a:prstGeom>
          <a:ln w="12700">
            <a:miter lim="400000"/>
          </a:ln>
        </p:spPr>
      </p:pic>
      <p:pic>
        <p:nvPicPr>
          <p:cNvPr id="167" name="pasted-image.png"/>
          <p:cNvPicPr>
            <a:picLocks noChangeAspect="1"/>
          </p:cNvPicPr>
          <p:nvPr/>
        </p:nvPicPr>
        <p:blipFill>
          <a:blip r:embed="rId3">
            <a:extLst/>
          </a:blip>
          <a:stretch>
            <a:fillRect/>
          </a:stretch>
        </p:blipFill>
        <p:spPr>
          <a:xfrm>
            <a:off x="6558844" y="7430443"/>
            <a:ext cx="6496757" cy="2469207"/>
          </a:xfrm>
          <a:prstGeom prst="rect">
            <a:avLst/>
          </a:prstGeom>
          <a:ln w="12700">
            <a:miter lim="400000"/>
          </a:ln>
        </p:spPr>
      </p:pic>
    </p:spTree>
  </p:cSld>
  <p:clrMapOvr>
    <a:masterClrMapping/>
  </p:clrMapOvr>
  <p:transition xmlns:p14="http://schemas.microsoft.com/office/powerpoint/2010/main" spd="med" advClick="1" p14:dur="1000"/>
</p:sld>
</file>

<file path=ppt/slides/slide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69" name="Shape 169"/>
          <p:cNvSpPr/>
          <p:nvPr/>
        </p:nvSpPr>
        <p:spPr>
          <a:xfrm>
            <a:off x="492614" y="101600"/>
            <a:ext cx="3013696" cy="254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spcBef>
                <a:spcPts val="2400"/>
              </a:spcBef>
              <a:defRPr sz="3600"/>
            </a:pPr>
            <a:r>
              <a:t>Evliya Çelebi </a:t>
            </a:r>
          </a:p>
          <a:p>
            <a:pPr algn="l">
              <a:spcBef>
                <a:spcPts val="2400"/>
              </a:spcBef>
              <a:defRPr sz="3600"/>
            </a:pPr>
            <a:r>
              <a:t>(1611-1682)</a:t>
            </a:r>
          </a:p>
        </p:txBody>
      </p:sp>
      <p:pic>
        <p:nvPicPr>
          <p:cNvPr id="170" name="pasted-image.png"/>
          <p:cNvPicPr>
            <a:picLocks noChangeAspect="1"/>
          </p:cNvPicPr>
          <p:nvPr/>
        </p:nvPicPr>
        <p:blipFill>
          <a:blip r:embed="rId2">
            <a:extLst/>
          </a:blip>
          <a:stretch>
            <a:fillRect/>
          </a:stretch>
        </p:blipFill>
        <p:spPr>
          <a:xfrm>
            <a:off x="-12700" y="5520301"/>
            <a:ext cx="3706824" cy="4245999"/>
          </a:xfrm>
          <a:prstGeom prst="rect">
            <a:avLst/>
          </a:prstGeom>
          <a:ln w="12700">
            <a:miter lim="400000"/>
          </a:ln>
        </p:spPr>
      </p:pic>
      <p:pic>
        <p:nvPicPr>
          <p:cNvPr id="171" name="pasted-image.png"/>
          <p:cNvPicPr>
            <a:picLocks noChangeAspect="1"/>
          </p:cNvPicPr>
          <p:nvPr/>
        </p:nvPicPr>
        <p:blipFill>
          <a:blip r:embed="rId3">
            <a:extLst/>
          </a:blip>
          <a:stretch>
            <a:fillRect/>
          </a:stretch>
        </p:blipFill>
        <p:spPr>
          <a:xfrm>
            <a:off x="4592790" y="5551216"/>
            <a:ext cx="8412010" cy="4245999"/>
          </a:xfrm>
          <a:prstGeom prst="rect">
            <a:avLst/>
          </a:prstGeom>
          <a:ln w="12700">
            <a:miter lim="400000"/>
          </a:ln>
        </p:spPr>
      </p:pic>
      <p:sp>
        <p:nvSpPr>
          <p:cNvPr id="172" name="Shape 172"/>
          <p:cNvSpPr/>
          <p:nvPr/>
        </p:nvSpPr>
        <p:spPr>
          <a:xfrm>
            <a:off x="178643" y="2963350"/>
            <a:ext cx="13919523" cy="6096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l">
              <a:spcBef>
                <a:spcPts val="2400"/>
              </a:spcBef>
              <a:defRPr sz="3000"/>
            </a:pPr>
            <a:r>
              <a:t>spune despre viile bucurește: </a:t>
            </a:r>
            <a:r>
              <a:rPr i="1"/>
              <a:t>de multe ori tătarii și osmanlâii le ruinează…</a:t>
            </a:r>
          </a:p>
        </p:txBody>
      </p:sp>
      <p:pic>
        <p:nvPicPr>
          <p:cNvPr id="173" name="pasted-image.png"/>
          <p:cNvPicPr>
            <a:picLocks noChangeAspect="1"/>
          </p:cNvPicPr>
          <p:nvPr/>
        </p:nvPicPr>
        <p:blipFill>
          <a:blip r:embed="rId4">
            <a:extLst/>
          </a:blip>
          <a:stretch>
            <a:fillRect/>
          </a:stretch>
        </p:blipFill>
        <p:spPr>
          <a:xfrm>
            <a:off x="7055329" y="18528"/>
            <a:ext cx="5953517" cy="2706144"/>
          </a:xfrm>
          <a:prstGeom prst="rect">
            <a:avLst/>
          </a:prstGeom>
          <a:ln w="12700">
            <a:miter lim="400000"/>
          </a:ln>
        </p:spPr>
      </p:pic>
      <p:sp>
        <p:nvSpPr>
          <p:cNvPr id="174" name="Shape 174"/>
          <p:cNvSpPr/>
          <p:nvPr/>
        </p:nvSpPr>
        <p:spPr>
          <a:xfrm>
            <a:off x="182785" y="3894701"/>
            <a:ext cx="12334430" cy="914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defRPr i="1"/>
            </a:pPr>
            <a:r>
              <a:t>Din pricina vinului și a cârciumilor mulți turci și-au lepădat credința mahomedană și au rămas în București. </a:t>
            </a:r>
            <a:r>
              <a:rPr i="0"/>
              <a:t>(Alexandru Ofrin)</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7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74" grpId="1"/>
    </p:bldLst>
  </p:timing>
</p:sld>
</file>

<file path=ppt/slides/slide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76" name="Shape 176"/>
          <p:cNvSpPr/>
          <p:nvPr/>
        </p:nvSpPr>
        <p:spPr>
          <a:xfrm>
            <a:off x="309785" y="550068"/>
            <a:ext cx="12385230" cy="1727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rPr i="1"/>
              <a:t>Mânăstirile Radu-Vodă, Mihai-Vodă, Cotroceni, Sf. Ecaterina, Sf. Gheorghe-Nou și mai târziu Văcărești și Sf. Spiridon al Ghiculeștilor, aveau dreptul să aibă la anumite locuri în București, pe ulițe și în districte, pe la drumul mare, cârciume, unde să se vândă vinul recoltat în decursul unui an și, mai cu seamă, după cules, toamna </a:t>
            </a:r>
            <a:r>
              <a:t>(Ionnescu-Gion).</a:t>
            </a:r>
          </a:p>
        </p:txBody>
      </p:sp>
      <p:pic>
        <p:nvPicPr>
          <p:cNvPr id="177" name="pasted-image.png"/>
          <p:cNvPicPr>
            <a:picLocks noChangeAspect="1"/>
          </p:cNvPicPr>
          <p:nvPr/>
        </p:nvPicPr>
        <p:blipFill>
          <a:blip r:embed="rId2">
            <a:extLst/>
          </a:blip>
          <a:stretch>
            <a:fillRect/>
          </a:stretch>
        </p:blipFill>
        <p:spPr>
          <a:xfrm>
            <a:off x="6946900" y="7854950"/>
            <a:ext cx="6045200" cy="1917700"/>
          </a:xfrm>
          <a:prstGeom prst="rect">
            <a:avLst/>
          </a:prstGeom>
          <a:ln w="12700">
            <a:miter lim="400000"/>
          </a:ln>
        </p:spPr>
      </p:pic>
      <p:pic>
        <p:nvPicPr>
          <p:cNvPr id="178" name="pasted-image.png"/>
          <p:cNvPicPr>
            <a:picLocks noChangeAspect="1"/>
          </p:cNvPicPr>
          <p:nvPr/>
        </p:nvPicPr>
        <p:blipFill>
          <a:blip r:embed="rId3">
            <a:extLst/>
          </a:blip>
          <a:stretch>
            <a:fillRect/>
          </a:stretch>
        </p:blipFill>
        <p:spPr>
          <a:xfrm>
            <a:off x="12700" y="7842250"/>
            <a:ext cx="6273800" cy="1943100"/>
          </a:xfrm>
          <a:prstGeom prst="rect">
            <a:avLst/>
          </a:prstGeom>
          <a:ln w="12700">
            <a:miter lim="400000"/>
          </a:ln>
        </p:spPr>
      </p:pic>
      <p:sp>
        <p:nvSpPr>
          <p:cNvPr id="179" name="Shape 179"/>
          <p:cNvSpPr/>
          <p:nvPr/>
        </p:nvSpPr>
        <p:spPr>
          <a:xfrm>
            <a:off x="5440585" y="3914333"/>
            <a:ext cx="7673530" cy="2946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Stăpânii viilor bucureștene:</a:t>
            </a:r>
          </a:p>
          <a:p>
            <a:pPr/>
          </a:p>
          <a:p>
            <a:pPr/>
            <a:r>
              <a:t>Domnul</a:t>
            </a:r>
          </a:p>
          <a:p>
            <a:pPr/>
            <a:r>
              <a:t>dregătorii</a:t>
            </a:r>
          </a:p>
          <a:p>
            <a:pPr/>
            <a:r>
              <a:t>mânăstirile</a:t>
            </a:r>
          </a:p>
          <a:p>
            <a:pPr/>
            <a:r>
              <a:t>unele biserici</a:t>
            </a:r>
          </a:p>
          <a:p>
            <a:pPr/>
            <a:r>
              <a:t>orășenii</a:t>
            </a:r>
          </a:p>
        </p:txBody>
      </p:sp>
      <p:pic>
        <p:nvPicPr>
          <p:cNvPr id="180" name="pasted-image.png"/>
          <p:cNvPicPr>
            <a:picLocks noChangeAspect="1"/>
          </p:cNvPicPr>
          <p:nvPr/>
        </p:nvPicPr>
        <p:blipFill>
          <a:blip r:embed="rId4">
            <a:extLst/>
          </a:blip>
          <a:stretch>
            <a:fillRect/>
          </a:stretch>
        </p:blipFill>
        <p:spPr>
          <a:xfrm>
            <a:off x="6350" y="3631406"/>
            <a:ext cx="6032501" cy="3512256"/>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7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18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17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79" grpId="3"/>
      <p:bldP build="whole" bldLvl="1" animBg="1" rev="0" advAuto="0" spid="176" grpId="1"/>
      <p:bldP build="whole" bldLvl="1" animBg="1" rev="0" advAuto="0" spid="180" grpId="2"/>
    </p:bldLst>
  </p:timing>
</p:sld>
</file>

<file path=ppt/slides/slide1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2" name="Shape 182"/>
          <p:cNvSpPr/>
          <p:nvPr>
            <p:ph type="title"/>
          </p:nvPr>
        </p:nvSpPr>
        <p:spPr>
          <a:prstGeom prst="rect">
            <a:avLst/>
          </a:prstGeom>
        </p:spPr>
        <p:txBody>
          <a:bodyPr/>
          <a:lstStyle/>
          <a:p>
            <a:pPr defTabSz="502412">
              <a:spcBef>
                <a:spcPts val="1300"/>
              </a:spcBef>
              <a:defRPr sz="6020"/>
            </a:pPr>
            <a:r>
              <a:t>Podgoriile, culesul viilor, plimbările </a:t>
            </a:r>
            <a:r>
              <a:rPr>
                <a:latin typeface="Bodoni SvtyTwo ITC TT-BookIta"/>
                <a:ea typeface="Bodoni SvtyTwo ITC TT-BookIta"/>
                <a:cs typeface="Bodoni SvtyTwo ITC TT-BookIta"/>
                <a:sym typeface="Bodoni SvtyTwo ITC TT-BookIta"/>
              </a:rPr>
              <a:t>la vii</a:t>
            </a:r>
          </a:p>
        </p:txBody>
      </p:sp>
      <p:sp>
        <p:nvSpPr>
          <p:cNvPr id="183" name="Shape 183"/>
          <p:cNvSpPr/>
          <p:nvPr/>
        </p:nvSpPr>
        <p:spPr>
          <a:xfrm>
            <a:off x="525685" y="2438400"/>
            <a:ext cx="8522545" cy="2540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t>viile sunt pomenite în multe documente istorice ca:</a:t>
            </a:r>
          </a:p>
          <a:p>
            <a:pPr algn="just"/>
          </a:p>
          <a:p>
            <a:pPr marL="313266" indent="-313266" algn="just">
              <a:buSzPct val="75000"/>
              <a:buChar char="-"/>
            </a:pPr>
            <a:r>
              <a:t>locuri de preumblare</a:t>
            </a:r>
          </a:p>
          <a:p>
            <a:pPr marL="313266" indent="-313266" algn="just">
              <a:buSzPct val="75000"/>
              <a:buChar char="-"/>
            </a:pPr>
            <a:r>
              <a:t>oaze de răcoare</a:t>
            </a:r>
          </a:p>
          <a:p>
            <a:pPr marL="313266" indent="-313266" algn="just">
              <a:buSzPct val="75000"/>
              <a:buChar char="-"/>
            </a:pPr>
            <a:r>
              <a:t>locuri de adăpost în momentele de răzmeriță</a:t>
            </a:r>
          </a:p>
          <a:p>
            <a:pPr marL="313266" indent="-313266" algn="just">
              <a:buSzPct val="75000"/>
              <a:buChar char="-"/>
            </a:pPr>
            <a:r>
              <a:t>locuri de refugiu în timpul epidemiilor</a:t>
            </a:r>
          </a:p>
        </p:txBody>
      </p:sp>
      <p:pic>
        <p:nvPicPr>
          <p:cNvPr id="184" name="pasted-image.png"/>
          <p:cNvPicPr>
            <a:picLocks noChangeAspect="1"/>
          </p:cNvPicPr>
          <p:nvPr/>
        </p:nvPicPr>
        <p:blipFill>
          <a:blip r:embed="rId3">
            <a:extLst/>
          </a:blip>
          <a:stretch>
            <a:fillRect/>
          </a:stretch>
        </p:blipFill>
        <p:spPr>
          <a:xfrm>
            <a:off x="8869198" y="2324100"/>
            <a:ext cx="3569082" cy="5493837"/>
          </a:xfrm>
          <a:prstGeom prst="rect">
            <a:avLst/>
          </a:prstGeom>
          <a:ln w="12700">
            <a:miter lim="400000"/>
          </a:ln>
        </p:spPr>
      </p:pic>
      <p:sp>
        <p:nvSpPr>
          <p:cNvPr id="185" name="Shape 185"/>
          <p:cNvSpPr/>
          <p:nvPr/>
        </p:nvSpPr>
        <p:spPr>
          <a:xfrm>
            <a:off x="2633860" y="8280399"/>
            <a:ext cx="2149080" cy="914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i="1"/>
            </a:pPr>
            <a:r>
              <a:t>Vinul fără lăută</a:t>
            </a:r>
          </a:p>
          <a:p>
            <a:pPr>
              <a:defRPr i="1"/>
            </a:pPr>
            <a:r>
              <a:t>Ca o gură mută!</a:t>
            </a:r>
          </a:p>
        </p:txBody>
      </p:sp>
      <p:sp>
        <p:nvSpPr>
          <p:cNvPr id="186" name="Shape 186"/>
          <p:cNvSpPr/>
          <p:nvPr/>
        </p:nvSpPr>
        <p:spPr>
          <a:xfrm>
            <a:off x="462185" y="5753100"/>
            <a:ext cx="6759130" cy="132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rPr i="1"/>
              <a:t>Podgoriile erau mai numeroase și mai vaste decât livezile de pomi fructiferi, grădinile de zarzavat sau alte culturi</a:t>
            </a:r>
            <a:r>
              <a:t> (Adrian Majuru).</a:t>
            </a:r>
          </a:p>
        </p:txBody>
      </p:sp>
      <p:pic>
        <p:nvPicPr>
          <p:cNvPr id="187" name="pasted-image.png"/>
          <p:cNvPicPr>
            <a:picLocks noChangeAspect="1"/>
          </p:cNvPicPr>
          <p:nvPr/>
        </p:nvPicPr>
        <p:blipFill>
          <a:blip r:embed="rId4">
            <a:extLst/>
          </a:blip>
          <a:stretch>
            <a:fillRect/>
          </a:stretch>
        </p:blipFill>
        <p:spPr>
          <a:xfrm>
            <a:off x="527050" y="2324100"/>
            <a:ext cx="7327900" cy="5397500"/>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1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18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5" grpId="2"/>
      <p:bldP build="whole" bldLvl="1" animBg="1" rev="0" advAuto="0" spid="187" grpId="3"/>
      <p:bldP build="whole" bldLvl="1" animBg="1" rev="0" advAuto="0" spid="186" grpId="1"/>
    </p:bldLst>
  </p:timing>
</p:sld>
</file>

<file path=ppt/slides/slide1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89" name="Shape 189"/>
          <p:cNvSpPr/>
          <p:nvPr>
            <p:ph type="title"/>
          </p:nvPr>
        </p:nvSpPr>
        <p:spPr>
          <a:prstGeom prst="rect">
            <a:avLst/>
          </a:prstGeom>
        </p:spPr>
        <p:txBody>
          <a:bodyPr/>
          <a:lstStyle/>
          <a:p>
            <a:pPr/>
            <a:r>
              <a:t>Cârciumi, “cafenele”, pivnițe…</a:t>
            </a:r>
          </a:p>
        </p:txBody>
      </p:sp>
      <p:sp>
        <p:nvSpPr>
          <p:cNvPr id="190" name="Shape 190"/>
          <p:cNvSpPr/>
          <p:nvPr/>
        </p:nvSpPr>
        <p:spPr>
          <a:xfrm>
            <a:off x="2761381" y="4292599"/>
            <a:ext cx="4027638" cy="584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1400"/>
            </a:pPr>
            <a:r>
              <a:t>Francois Recordon</a:t>
            </a:r>
          </a:p>
          <a:p>
            <a:pPr>
              <a:defRPr sz="1400"/>
            </a:pPr>
            <a:r>
              <a:t>arhitect elvețian care a trăit la București 1815-1821</a:t>
            </a:r>
          </a:p>
        </p:txBody>
      </p:sp>
      <p:sp>
        <p:nvSpPr>
          <p:cNvPr id="191" name="Shape 191"/>
          <p:cNvSpPr/>
          <p:nvPr/>
        </p:nvSpPr>
        <p:spPr>
          <a:xfrm>
            <a:off x="493266" y="2574925"/>
            <a:ext cx="5975302" cy="132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just">
              <a:defRPr i="1"/>
            </a:lvl1pPr>
          </a:lstStyle>
          <a:p>
            <a:pPr/>
            <a:r>
              <a:t>…numărul “cafenelelor” turcești, al cârciumelor și al pivnițelor unde se vindeau băuturi  este necrezut de mare! </a:t>
            </a:r>
          </a:p>
        </p:txBody>
      </p:sp>
      <p:sp>
        <p:nvSpPr>
          <p:cNvPr id="192" name="Shape 192"/>
          <p:cNvSpPr/>
          <p:nvPr/>
        </p:nvSpPr>
        <p:spPr>
          <a:xfrm>
            <a:off x="493266" y="5784850"/>
            <a:ext cx="5975302" cy="2946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just">
              <a:defRPr i="1"/>
            </a:lvl1pPr>
          </a:lstStyle>
          <a:p>
            <a:pPr/>
            <a:r>
              <a:t>Orașul este plin de cârciumi, și ca să ademenească mușterii, fiecare ține un număr oarecare de femei, gata oricând să joace și să cânte la cel dintâi semn al clienților. Boierii pleacă de acasă ca să vină aici, și-și petrec serile cu cele mai nerușinate femei ce-și pot face tagmga de ocară.</a:t>
            </a:r>
          </a:p>
        </p:txBody>
      </p:sp>
      <p:sp>
        <p:nvSpPr>
          <p:cNvPr id="193" name="Shape 193"/>
          <p:cNvSpPr/>
          <p:nvPr/>
        </p:nvSpPr>
        <p:spPr>
          <a:xfrm>
            <a:off x="4087874" y="9156699"/>
            <a:ext cx="2466852" cy="3429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1400"/>
            </a:lvl1pPr>
          </a:lstStyle>
          <a:p>
            <a:pPr/>
            <a:r>
              <a:t>reverentul Robert Walsh, 1825</a:t>
            </a:r>
          </a:p>
        </p:txBody>
      </p:sp>
      <p:pic>
        <p:nvPicPr>
          <p:cNvPr id="194" name="pasted-image.png"/>
          <p:cNvPicPr>
            <a:picLocks noChangeAspect="1"/>
          </p:cNvPicPr>
          <p:nvPr/>
        </p:nvPicPr>
        <p:blipFill>
          <a:blip r:embed="rId3">
            <a:extLst/>
          </a:blip>
          <a:stretch>
            <a:fillRect/>
          </a:stretch>
        </p:blipFill>
        <p:spPr>
          <a:xfrm>
            <a:off x="7675190" y="2324100"/>
            <a:ext cx="4812046" cy="7500790"/>
          </a:xfrm>
          <a:prstGeom prst="rect">
            <a:avLst/>
          </a:prstGeom>
          <a:ln w="12700">
            <a:miter lim="400000"/>
          </a:ln>
        </p:spPr>
      </p:pic>
      <p:pic>
        <p:nvPicPr>
          <p:cNvPr id="195" name="pasted-image.png"/>
          <p:cNvPicPr>
            <a:picLocks noChangeAspect="1"/>
          </p:cNvPicPr>
          <p:nvPr/>
        </p:nvPicPr>
        <p:blipFill>
          <a:blip r:embed="rId4">
            <a:extLst/>
          </a:blip>
          <a:stretch>
            <a:fillRect/>
          </a:stretch>
        </p:blipFill>
        <p:spPr>
          <a:xfrm>
            <a:off x="503754" y="195293"/>
            <a:ext cx="11997292" cy="9972614"/>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19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19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0" presetID="1" grpId="4" fill="hold">
                                  <p:stCondLst>
                                    <p:cond delay="0"/>
                                  </p:stCondLst>
                                  <p:iterate type="el" backwards="0">
                                    <p:tmAbs val="0"/>
                                  </p:iterate>
                                  <p:childTnLst>
                                    <p:set>
                                      <p:cBhvr>
                                        <p:cTn id="18" fill="hold"/>
                                        <p:tgtEl>
                                          <p:spTgt spid="19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4" grpId="3"/>
      <p:bldP build="whole" bldLvl="1" animBg="1" rev="0" advAuto="0" spid="192" grpId="1"/>
      <p:bldP build="whole" bldLvl="1" animBg="1" rev="0" advAuto="0" spid="195" grpId="4"/>
      <p:bldP build="whole" bldLvl="1" animBg="1" rev="0" advAuto="0" spid="193" grpId="2"/>
    </p:bldLst>
  </p:timing>
</p:sld>
</file>

<file path=ppt/slides/slide1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197" name="Shape 197"/>
          <p:cNvSpPr/>
          <p:nvPr>
            <p:ph type="title"/>
          </p:nvPr>
        </p:nvSpPr>
        <p:spPr>
          <a:prstGeom prst="rect">
            <a:avLst/>
          </a:prstGeom>
        </p:spPr>
        <p:txBody>
          <a:bodyPr/>
          <a:lstStyle/>
          <a:p>
            <a:pPr/>
            <a:r>
              <a:t>Repere cartografice</a:t>
            </a:r>
          </a:p>
        </p:txBody>
      </p:sp>
      <p:pic>
        <p:nvPicPr>
          <p:cNvPr id="198" name="1781_Sulzer.png"/>
          <p:cNvPicPr>
            <a:picLocks noChangeAspect="1"/>
          </p:cNvPicPr>
          <p:nvPr/>
        </p:nvPicPr>
        <p:blipFill>
          <a:blip r:embed="rId2">
            <a:extLst/>
          </a:blip>
          <a:stretch>
            <a:fillRect/>
          </a:stretch>
        </p:blipFill>
        <p:spPr>
          <a:xfrm>
            <a:off x="1189028" y="2324100"/>
            <a:ext cx="10626744" cy="7182018"/>
          </a:xfrm>
          <a:prstGeom prst="rect">
            <a:avLst/>
          </a:prstGeom>
          <a:ln w="12700">
            <a:miter lim="400000"/>
          </a:ln>
        </p:spPr>
      </p:pic>
      <p:pic>
        <p:nvPicPr>
          <p:cNvPr id="199" name="1861_Berindei_Sulzer.png"/>
          <p:cNvPicPr>
            <a:picLocks noChangeAspect="1"/>
          </p:cNvPicPr>
          <p:nvPr/>
        </p:nvPicPr>
        <p:blipFill>
          <a:blip r:embed="rId3">
            <a:extLst/>
          </a:blip>
          <a:stretch>
            <a:fillRect/>
          </a:stretch>
        </p:blipFill>
        <p:spPr>
          <a:xfrm>
            <a:off x="1231279" y="2324100"/>
            <a:ext cx="10542242" cy="7182018"/>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19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9" grpId="1"/>
    </p:bldLst>
  </p:timing>
</p:sld>
</file>

<file path=ppt/slides/slide1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01" name="Bucuresti.tiff"/>
          <p:cNvPicPr>
            <a:picLocks noChangeAspect="1"/>
          </p:cNvPicPr>
          <p:nvPr/>
        </p:nvPicPr>
        <p:blipFill>
          <a:blip r:embed="rId2">
            <a:extLst/>
          </a:blip>
          <a:stretch>
            <a:fillRect/>
          </a:stretch>
        </p:blipFill>
        <p:spPr>
          <a:xfrm>
            <a:off x="-27233" y="-21568"/>
            <a:ext cx="13315647" cy="9796736"/>
          </a:xfrm>
          <a:prstGeom prst="rect">
            <a:avLst/>
          </a:prstGeom>
          <a:ln w="12700">
            <a:miter lim="400000"/>
          </a:ln>
        </p:spPr>
      </p:pic>
      <p:sp>
        <p:nvSpPr>
          <p:cNvPr id="202" name="Shape 202"/>
          <p:cNvSpPr/>
          <p:nvPr/>
        </p:nvSpPr>
        <p:spPr>
          <a:xfrm>
            <a:off x="11254581" y="-101601"/>
            <a:ext cx="1747838" cy="508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a:solidFill>
                  <a:srgbClr val="FFFFFF"/>
                </a:solidFill>
              </a:defRPr>
            </a:lvl1pPr>
          </a:lstStyle>
          <a:p>
            <a:pPr/>
            <a:r>
              <a:t>1792 Specht</a:t>
            </a:r>
          </a:p>
        </p:txBody>
      </p:sp>
    </p:spTree>
  </p:cSld>
  <p:clrMapOvr>
    <a:masterClrMapping/>
  </p:clrMapOvr>
  <p:transition xmlns:p14="http://schemas.microsoft.com/office/powerpoint/2010/main" spd="med" advClick="1" p14:dur="1000"/>
</p:sld>
</file>

<file path=ppt/slides/slide1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4" name="Shape 204"/>
          <p:cNvSpPr/>
          <p:nvPr>
            <p:ph type="title"/>
          </p:nvPr>
        </p:nvSpPr>
        <p:spPr>
          <a:prstGeom prst="rect">
            <a:avLst/>
          </a:prstGeom>
        </p:spPr>
        <p:txBody>
          <a:bodyPr/>
          <a:lstStyle/>
          <a:p>
            <a:pPr/>
            <a:r>
              <a:t>1852 Planul Borroczyn</a:t>
            </a:r>
          </a:p>
        </p:txBody>
      </p:sp>
      <p:pic>
        <p:nvPicPr>
          <p:cNvPr id="205" name="pasted-image.png"/>
          <p:cNvPicPr>
            <a:picLocks noChangeAspect="1"/>
          </p:cNvPicPr>
          <p:nvPr/>
        </p:nvPicPr>
        <p:blipFill>
          <a:blip r:embed="rId2">
            <a:extLst/>
          </a:blip>
          <a:stretch>
            <a:fillRect/>
          </a:stretch>
        </p:blipFill>
        <p:spPr>
          <a:xfrm>
            <a:off x="0" y="2560462"/>
            <a:ext cx="13004800" cy="6791676"/>
          </a:xfrm>
          <a:prstGeom prst="rect">
            <a:avLst/>
          </a:prstGeom>
          <a:ln w="12700">
            <a:miter lim="400000"/>
          </a:ln>
        </p:spPr>
      </p:pic>
      <p:pic>
        <p:nvPicPr>
          <p:cNvPr id="206" name="pasted-image.png"/>
          <p:cNvPicPr>
            <a:picLocks noChangeAspect="1"/>
          </p:cNvPicPr>
          <p:nvPr/>
        </p:nvPicPr>
        <p:blipFill>
          <a:blip r:embed="rId3">
            <a:extLst/>
          </a:blip>
          <a:stretch>
            <a:fillRect/>
          </a:stretch>
        </p:blipFill>
        <p:spPr>
          <a:xfrm>
            <a:off x="-419100" y="2552700"/>
            <a:ext cx="7804215" cy="6807200"/>
          </a:xfrm>
          <a:prstGeom prst="rect">
            <a:avLst/>
          </a:prstGeom>
          <a:ln w="12700">
            <a:miter lim="400000"/>
          </a:ln>
        </p:spPr>
      </p:pic>
      <p:pic>
        <p:nvPicPr>
          <p:cNvPr id="207" name="pasted-image.png"/>
          <p:cNvPicPr>
            <a:picLocks noChangeAspect="1"/>
          </p:cNvPicPr>
          <p:nvPr/>
        </p:nvPicPr>
        <p:blipFill>
          <a:blip r:embed="rId4">
            <a:extLst/>
          </a:blip>
          <a:stretch>
            <a:fillRect/>
          </a:stretch>
        </p:blipFill>
        <p:spPr>
          <a:xfrm>
            <a:off x="-615591" y="2524476"/>
            <a:ext cx="14235982" cy="7128662"/>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0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6" grpId="1"/>
      <p:bldP build="whole" bldLvl="1" animBg="1" rev="0" advAuto="0" spid="207" grpId="2"/>
    </p:bldLst>
  </p:timing>
</p:sld>
</file>

<file path=ppt/slides/slide1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9" name="Shape 209"/>
          <p:cNvSpPr/>
          <p:nvPr>
            <p:ph type="title"/>
          </p:nvPr>
        </p:nvSpPr>
        <p:spPr>
          <a:prstGeom prst="rect">
            <a:avLst/>
          </a:prstGeom>
        </p:spPr>
        <p:txBody>
          <a:bodyPr/>
          <a:lstStyle/>
          <a:p>
            <a:pPr/>
            <a:r>
              <a:t>1864 Harta Szatmary</a:t>
            </a:r>
          </a:p>
        </p:txBody>
      </p:sp>
      <p:pic>
        <p:nvPicPr>
          <p:cNvPr id="210" name="pasted-image.png"/>
          <p:cNvPicPr>
            <a:picLocks noChangeAspect="1"/>
          </p:cNvPicPr>
          <p:nvPr/>
        </p:nvPicPr>
        <p:blipFill>
          <a:blip r:embed="rId2">
            <a:extLst/>
          </a:blip>
          <a:stretch>
            <a:fillRect/>
          </a:stretch>
        </p:blipFill>
        <p:spPr>
          <a:xfrm>
            <a:off x="1453899" y="2496711"/>
            <a:ext cx="10097002" cy="7128464"/>
          </a:xfrm>
          <a:prstGeom prst="rect">
            <a:avLst/>
          </a:prstGeom>
          <a:ln w="12700">
            <a:miter lim="400000"/>
          </a:ln>
        </p:spPr>
      </p:pic>
    </p:spTree>
  </p:cSld>
  <p:clrMapOvr>
    <a:masterClrMapping/>
  </p:clrMapOvr>
  <p:transition xmlns:p14="http://schemas.microsoft.com/office/powerpoint/2010/main" spd="med" advClick="1" p14:dur="1000"/>
</p:sld>
</file>

<file path=ppt/slides/slide1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2" name="Shape 212"/>
          <p:cNvSpPr/>
          <p:nvPr>
            <p:ph type="title"/>
          </p:nvPr>
        </p:nvSpPr>
        <p:spPr>
          <a:prstGeom prst="rect">
            <a:avLst/>
          </a:prstGeom>
        </p:spPr>
        <p:txBody>
          <a:bodyPr/>
          <a:lstStyle/>
          <a:p>
            <a:pPr/>
            <a:r>
              <a:t>1871 Pappasoglu</a:t>
            </a:r>
          </a:p>
        </p:txBody>
      </p:sp>
      <p:pic>
        <p:nvPicPr>
          <p:cNvPr id="213" name="pasted-image.png"/>
          <p:cNvPicPr>
            <a:picLocks noChangeAspect="1"/>
          </p:cNvPicPr>
          <p:nvPr/>
        </p:nvPicPr>
        <p:blipFill>
          <a:blip r:embed="rId2">
            <a:extLst/>
          </a:blip>
          <a:stretch>
            <a:fillRect/>
          </a:stretch>
        </p:blipFill>
        <p:spPr>
          <a:xfrm>
            <a:off x="515644" y="2324100"/>
            <a:ext cx="5730510" cy="7417664"/>
          </a:xfrm>
          <a:prstGeom prst="rect">
            <a:avLst/>
          </a:prstGeom>
          <a:ln w="12700">
            <a:miter lim="400000"/>
          </a:ln>
        </p:spPr>
      </p:pic>
      <p:pic>
        <p:nvPicPr>
          <p:cNvPr id="214" name="pasted-image.png"/>
          <p:cNvPicPr>
            <a:picLocks noChangeAspect="1"/>
          </p:cNvPicPr>
          <p:nvPr/>
        </p:nvPicPr>
        <p:blipFill>
          <a:blip r:embed="rId3">
            <a:extLst/>
          </a:blip>
          <a:stretch>
            <a:fillRect/>
          </a:stretch>
        </p:blipFill>
        <p:spPr>
          <a:xfrm>
            <a:off x="-137964" y="2324100"/>
            <a:ext cx="13280728" cy="7417664"/>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1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14" grpId="1"/>
    </p:bldLst>
  </p:timing>
</p:sld>
</file>

<file path=ppt/slides/slide1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16" name="pasted-image.png"/>
          <p:cNvPicPr>
            <a:picLocks noChangeAspect="1"/>
          </p:cNvPicPr>
          <p:nvPr/>
        </p:nvPicPr>
        <p:blipFill>
          <a:blip r:embed="rId2">
            <a:extLst/>
          </a:blip>
          <a:stretch>
            <a:fillRect/>
          </a:stretch>
        </p:blipFill>
        <p:spPr>
          <a:xfrm>
            <a:off x="6534150" y="6350"/>
            <a:ext cx="6475311" cy="3051918"/>
          </a:xfrm>
          <a:prstGeom prst="rect">
            <a:avLst/>
          </a:prstGeom>
          <a:ln w="12700">
            <a:miter lim="400000"/>
          </a:ln>
        </p:spPr>
      </p:pic>
      <p:pic>
        <p:nvPicPr>
          <p:cNvPr id="217" name="pasted-image.png"/>
          <p:cNvPicPr>
            <a:picLocks noChangeAspect="1"/>
          </p:cNvPicPr>
          <p:nvPr/>
        </p:nvPicPr>
        <p:blipFill>
          <a:blip r:embed="rId3">
            <a:extLst/>
          </a:blip>
          <a:stretch>
            <a:fillRect/>
          </a:stretch>
        </p:blipFill>
        <p:spPr>
          <a:xfrm>
            <a:off x="-77843" y="-120650"/>
            <a:ext cx="13551969" cy="9900141"/>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1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17" grpId="1"/>
    </p:bldLst>
  </p:timing>
</p:sld>
</file>

<file path=ppt/slides/slide1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19" name="Shape 219"/>
          <p:cNvSpPr/>
          <p:nvPr>
            <p:ph type="title"/>
          </p:nvPr>
        </p:nvSpPr>
        <p:spPr>
          <a:prstGeom prst="rect">
            <a:avLst/>
          </a:prstGeom>
        </p:spPr>
        <p:txBody>
          <a:bodyPr/>
          <a:lstStyle/>
          <a:p>
            <a:pPr/>
            <a:r>
              <a:t>1905 Ridicarea Marelui Stat Major</a:t>
            </a:r>
          </a:p>
        </p:txBody>
      </p:sp>
      <p:pic>
        <p:nvPicPr>
          <p:cNvPr id="220" name="pasted-image.png"/>
          <p:cNvPicPr>
            <a:picLocks noChangeAspect="1"/>
          </p:cNvPicPr>
          <p:nvPr/>
        </p:nvPicPr>
        <p:blipFill>
          <a:blip r:embed="rId2">
            <a:extLst/>
          </a:blip>
          <a:stretch>
            <a:fillRect/>
          </a:stretch>
        </p:blipFill>
        <p:spPr>
          <a:xfrm>
            <a:off x="1700918" y="2324100"/>
            <a:ext cx="9837032" cy="7517084"/>
          </a:xfrm>
          <a:prstGeom prst="rect">
            <a:avLst/>
          </a:prstGeom>
          <a:ln w="12700">
            <a:miter lim="400000"/>
          </a:ln>
        </p:spPr>
      </p:pic>
    </p:spTree>
  </p:cSld>
  <p:clrMapOvr>
    <a:masterClrMapping/>
  </p:clrMapOvr>
  <p:transition xmlns:p14="http://schemas.microsoft.com/office/powerpoint/2010/main" spd="med" advClick="1" p14:dur="1000"/>
</p:sld>
</file>

<file path=ppt/slides/slide1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22" name="pasted-image.png"/>
          <p:cNvPicPr>
            <a:picLocks noChangeAspect="1"/>
          </p:cNvPicPr>
          <p:nvPr/>
        </p:nvPicPr>
        <p:blipFill>
          <a:blip r:embed="rId2">
            <a:extLst/>
          </a:blip>
          <a:stretch>
            <a:fillRect/>
          </a:stretch>
        </p:blipFill>
        <p:spPr>
          <a:xfrm>
            <a:off x="435538" y="0"/>
            <a:ext cx="12133724" cy="9753600"/>
          </a:xfrm>
          <a:prstGeom prst="rect">
            <a:avLst/>
          </a:prstGeom>
          <a:ln w="12700">
            <a:miter lim="400000"/>
          </a:ln>
        </p:spPr>
      </p:pic>
      <p:pic>
        <p:nvPicPr>
          <p:cNvPr id="223" name="pasted-image.png"/>
          <p:cNvPicPr>
            <a:picLocks noChangeAspect="1"/>
          </p:cNvPicPr>
          <p:nvPr/>
        </p:nvPicPr>
        <p:blipFill>
          <a:blip r:embed="rId3">
            <a:extLst/>
          </a:blip>
          <a:stretch>
            <a:fillRect/>
          </a:stretch>
        </p:blipFill>
        <p:spPr>
          <a:xfrm>
            <a:off x="46473" y="4839146"/>
            <a:ext cx="5827277" cy="4965254"/>
          </a:xfrm>
          <a:prstGeom prst="rect">
            <a:avLst/>
          </a:prstGeom>
          <a:ln w="12700">
            <a:miter lim="400000"/>
          </a:ln>
        </p:spPr>
      </p:pic>
      <p:pic>
        <p:nvPicPr>
          <p:cNvPr id="224" name="pasted-image.png"/>
          <p:cNvPicPr>
            <a:picLocks noChangeAspect="1"/>
          </p:cNvPicPr>
          <p:nvPr/>
        </p:nvPicPr>
        <p:blipFill>
          <a:blip r:embed="rId4">
            <a:extLst/>
          </a:blip>
          <a:stretch>
            <a:fillRect/>
          </a:stretch>
        </p:blipFill>
        <p:spPr>
          <a:xfrm>
            <a:off x="1016000" y="31750"/>
            <a:ext cx="10689485" cy="4908725"/>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2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4" grpId="2"/>
      <p:bldP build="whole" bldLvl="1" animBg="1" rev="0" advAuto="0" spid="223"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26" name="1792_ev.jpg"/>
          <p:cNvPicPr>
            <a:picLocks noChangeAspect="1"/>
          </p:cNvPicPr>
          <p:nvPr/>
        </p:nvPicPr>
        <p:blipFill>
          <a:blip r:embed="rId2">
            <a:extLst/>
          </a:blip>
          <a:stretch>
            <a:fillRect/>
          </a:stretch>
        </p:blipFill>
        <p:spPr>
          <a:xfrm>
            <a:off x="-25400" y="0"/>
            <a:ext cx="9499600" cy="8356600"/>
          </a:xfrm>
          <a:prstGeom prst="rect">
            <a:avLst/>
          </a:prstGeom>
          <a:ln w="12700">
            <a:miter lim="400000"/>
          </a:ln>
        </p:spPr>
      </p:pic>
      <p:sp>
        <p:nvSpPr>
          <p:cNvPr id="227" name="Shape 227"/>
          <p:cNvSpPr/>
          <p:nvPr/>
        </p:nvSpPr>
        <p:spPr>
          <a:xfrm>
            <a:off x="9658349" y="63499"/>
            <a:ext cx="622301" cy="431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solidFill>
                  <a:srgbClr val="FF2600"/>
                </a:solidFill>
              </a:defRPr>
            </a:lvl1pPr>
          </a:lstStyle>
          <a:p>
            <a:pPr/>
            <a:r>
              <a:t>1792</a:t>
            </a:r>
          </a:p>
        </p:txBody>
      </p:sp>
      <p:pic>
        <p:nvPicPr>
          <p:cNvPr id="228" name="1867_ev.jpg"/>
          <p:cNvPicPr>
            <a:picLocks noChangeAspect="1"/>
          </p:cNvPicPr>
          <p:nvPr/>
        </p:nvPicPr>
        <p:blipFill>
          <a:blip r:embed="rId3">
            <a:extLst/>
          </a:blip>
          <a:stretch>
            <a:fillRect/>
          </a:stretch>
        </p:blipFill>
        <p:spPr>
          <a:xfrm>
            <a:off x="-25400" y="0"/>
            <a:ext cx="9499600" cy="8356600"/>
          </a:xfrm>
          <a:prstGeom prst="rect">
            <a:avLst/>
          </a:prstGeom>
          <a:ln w="12700">
            <a:miter lim="400000"/>
          </a:ln>
        </p:spPr>
      </p:pic>
      <p:sp>
        <p:nvSpPr>
          <p:cNvPr id="229" name="Shape 229"/>
          <p:cNvSpPr/>
          <p:nvPr/>
        </p:nvSpPr>
        <p:spPr>
          <a:xfrm>
            <a:off x="9604523" y="647699"/>
            <a:ext cx="729954" cy="431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solidFill>
                  <a:srgbClr val="FF2600"/>
                </a:solidFill>
              </a:defRPr>
            </a:lvl1pPr>
          </a:lstStyle>
          <a:p>
            <a:pPr/>
            <a:r>
              <a:t>1860s</a:t>
            </a:r>
          </a:p>
        </p:txBody>
      </p:sp>
      <p:pic>
        <p:nvPicPr>
          <p:cNvPr id="230" name="1905_ev.jpg"/>
          <p:cNvPicPr>
            <a:picLocks noChangeAspect="1"/>
          </p:cNvPicPr>
          <p:nvPr/>
        </p:nvPicPr>
        <p:blipFill>
          <a:blip r:embed="rId4">
            <a:extLst/>
          </a:blip>
          <a:stretch>
            <a:fillRect/>
          </a:stretch>
        </p:blipFill>
        <p:spPr>
          <a:xfrm>
            <a:off x="-25400" y="0"/>
            <a:ext cx="9499600" cy="8356600"/>
          </a:xfrm>
          <a:prstGeom prst="rect">
            <a:avLst/>
          </a:prstGeom>
          <a:ln w="12700">
            <a:miter lim="400000"/>
          </a:ln>
        </p:spPr>
      </p:pic>
      <p:sp>
        <p:nvSpPr>
          <p:cNvPr id="231" name="Shape 231"/>
          <p:cNvSpPr/>
          <p:nvPr/>
        </p:nvSpPr>
        <p:spPr>
          <a:xfrm>
            <a:off x="9658349" y="1231899"/>
            <a:ext cx="622301" cy="431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solidFill>
                  <a:srgbClr val="FF2600"/>
                </a:solidFill>
              </a:defRPr>
            </a:lvl1pPr>
          </a:lstStyle>
          <a:p>
            <a:pPr/>
            <a:r>
              <a:t>1905</a:t>
            </a:r>
          </a:p>
        </p:txBody>
      </p:sp>
      <p:pic>
        <p:nvPicPr>
          <p:cNvPr id="232" name="1980_ev.jpg"/>
          <p:cNvPicPr>
            <a:picLocks noChangeAspect="1"/>
          </p:cNvPicPr>
          <p:nvPr/>
        </p:nvPicPr>
        <p:blipFill>
          <a:blip r:embed="rId5">
            <a:extLst/>
          </a:blip>
          <a:stretch>
            <a:fillRect/>
          </a:stretch>
        </p:blipFill>
        <p:spPr>
          <a:xfrm>
            <a:off x="-25400" y="0"/>
            <a:ext cx="9499600" cy="8356600"/>
          </a:xfrm>
          <a:prstGeom prst="rect">
            <a:avLst/>
          </a:prstGeom>
          <a:ln w="12700">
            <a:miter lim="400000"/>
          </a:ln>
        </p:spPr>
      </p:pic>
      <p:sp>
        <p:nvSpPr>
          <p:cNvPr id="233" name="Shape 233"/>
          <p:cNvSpPr/>
          <p:nvPr/>
        </p:nvSpPr>
        <p:spPr>
          <a:xfrm>
            <a:off x="9658349" y="1816099"/>
            <a:ext cx="622301" cy="431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2000">
                <a:solidFill>
                  <a:srgbClr val="FF2600"/>
                </a:solidFill>
              </a:defRPr>
            </a:lvl1pPr>
          </a:lstStyle>
          <a:p>
            <a:pPr/>
            <a:r>
              <a:t>1980</a:t>
            </a:r>
          </a:p>
        </p:txBody>
      </p:sp>
      <p:grpSp>
        <p:nvGrpSpPr>
          <p:cNvPr id="236" name="Group 236"/>
          <p:cNvGrpSpPr/>
          <p:nvPr/>
        </p:nvGrpSpPr>
        <p:grpSpPr>
          <a:xfrm>
            <a:off x="7672466" y="6476999"/>
            <a:ext cx="5370434" cy="3282952"/>
            <a:chOff x="0" y="0"/>
            <a:chExt cx="5370433" cy="3282950"/>
          </a:xfrm>
        </p:grpSpPr>
        <p:pic>
          <p:nvPicPr>
            <p:cNvPr id="234" name="pasted-image.pdf"/>
            <p:cNvPicPr>
              <a:picLocks noChangeAspect="1"/>
            </p:cNvPicPr>
            <p:nvPr/>
          </p:nvPicPr>
          <p:blipFill>
            <a:blip r:embed="rId6">
              <a:extLst/>
            </a:blip>
            <a:stretch>
              <a:fillRect/>
            </a:stretch>
          </p:blipFill>
          <p:spPr>
            <a:xfrm>
              <a:off x="0" y="495331"/>
              <a:ext cx="5370434" cy="2787620"/>
            </a:xfrm>
            <a:prstGeom prst="rect">
              <a:avLst/>
            </a:prstGeom>
            <a:ln w="12700" cap="flat">
              <a:noFill/>
              <a:miter lim="400000"/>
            </a:ln>
            <a:effectLst/>
          </p:spPr>
        </p:pic>
        <p:sp>
          <p:nvSpPr>
            <p:cNvPr id="235" name="Shape 235"/>
            <p:cNvSpPr/>
            <p:nvPr/>
          </p:nvSpPr>
          <p:spPr>
            <a:xfrm>
              <a:off x="2100877" y="-1"/>
              <a:ext cx="2297312" cy="3556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50800" tIns="50800" rIns="50800" bIns="50800" numCol="1" anchor="ctr">
              <a:spAutoFit/>
            </a:bodyPr>
            <a:lstStyle>
              <a:lvl1pPr>
                <a:defRPr sz="1600"/>
              </a:lvl1pPr>
            </a:lstStyle>
            <a:p>
              <a:pPr/>
              <a:r>
                <a:t>Suprafața viticolă (kmp)</a:t>
              </a:r>
            </a:p>
          </p:txBody>
        </p:sp>
      </p:gr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2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0" presetID="1" grpId="4" fill="hold">
                                  <p:stCondLst>
                                    <p:cond delay="0"/>
                                  </p:stCondLst>
                                  <p:iterate type="el" backwards="0">
                                    <p:tmAbs val="0"/>
                                  </p:iterate>
                                  <p:childTnLst>
                                    <p:set>
                                      <p:cBhvr>
                                        <p:cTn id="18" fill="hold"/>
                                        <p:tgtEl>
                                          <p:spTgt spid="2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5" fill="hold">
                                  <p:stCondLst>
                                    <p:cond delay="0"/>
                                  </p:stCondLst>
                                  <p:iterate type="el" backwards="0">
                                    <p:tmAbs val="0"/>
                                  </p:iterate>
                                  <p:childTnLst>
                                    <p:set>
                                      <p:cBhvr>
                                        <p:cTn id="22" fill="hold"/>
                                        <p:tgtEl>
                                          <p:spTgt spid="23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0" presetID="1" grpId="6" fill="hold">
                                  <p:stCondLst>
                                    <p:cond delay="0"/>
                                  </p:stCondLst>
                                  <p:iterate type="el" backwards="0">
                                    <p:tmAbs val="0"/>
                                  </p:iterate>
                                  <p:childTnLst>
                                    <p:set>
                                      <p:cBhvr>
                                        <p:cTn id="26" fill="hold"/>
                                        <p:tgtEl>
                                          <p:spTgt spid="23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Class="entr" nodeType="clickEffect" presetSubtype="0" presetID="1" grpId="7" fill="hold">
                                  <p:stCondLst>
                                    <p:cond delay="0"/>
                                  </p:stCondLst>
                                  <p:iterate type="el" backwards="0">
                                    <p:tmAbs val="0"/>
                                  </p:iterate>
                                  <p:childTnLst>
                                    <p:set>
                                      <p:cBhvr>
                                        <p:cTn id="30" fill="hold"/>
                                        <p:tgtEl>
                                          <p:spTgt spid="23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8" grpId="1"/>
      <p:bldP build="whole" bldLvl="1" animBg="1" rev="0" advAuto="0" spid="231" grpId="4"/>
      <p:bldP build="whole" bldLvl="1" animBg="1" rev="0" advAuto="0" spid="236" grpId="7"/>
      <p:bldP build="whole" bldLvl="1" animBg="1" rev="0" advAuto="0" spid="230" grpId="3"/>
      <p:bldP build="whole" bldLvl="1" animBg="1" rev="0" advAuto="0" spid="232" grpId="5"/>
      <p:bldP build="whole" bldLvl="1" animBg="1" rev="0" advAuto="0" spid="229" grpId="2"/>
      <p:bldP build="whole" bldLvl="1" animBg="1" rev="0" advAuto="0" spid="233" grpId="6"/>
    </p:bldLst>
  </p:timing>
</p:sld>
</file>

<file path=ppt/slides/slide2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38" name="1867_extend.jpg"/>
          <p:cNvPicPr>
            <a:picLocks noChangeAspect="1"/>
          </p:cNvPicPr>
          <p:nvPr/>
        </p:nvPicPr>
        <p:blipFill>
          <a:blip r:embed="rId2">
            <a:extLst/>
          </a:blip>
          <a:stretch>
            <a:fillRect/>
          </a:stretch>
        </p:blipFill>
        <p:spPr>
          <a:xfrm>
            <a:off x="-48122" y="-101600"/>
            <a:ext cx="7536658" cy="9753600"/>
          </a:xfrm>
          <a:prstGeom prst="rect">
            <a:avLst/>
          </a:prstGeom>
          <a:ln w="12700">
            <a:miter lim="400000"/>
          </a:ln>
        </p:spPr>
      </p:pic>
      <p:pic>
        <p:nvPicPr>
          <p:cNvPr id="239" name="pasted-image.png"/>
          <p:cNvPicPr>
            <a:picLocks noChangeAspect="1"/>
          </p:cNvPicPr>
          <p:nvPr/>
        </p:nvPicPr>
        <p:blipFill>
          <a:blip r:embed="rId3">
            <a:extLst/>
          </a:blip>
          <a:stretch>
            <a:fillRect/>
          </a:stretch>
        </p:blipFill>
        <p:spPr>
          <a:xfrm>
            <a:off x="-61692" y="0"/>
            <a:ext cx="10969184" cy="9753600"/>
          </a:xfrm>
          <a:prstGeom prst="rect">
            <a:avLst/>
          </a:prstGeom>
          <a:ln w="12700">
            <a:miter lim="400000"/>
          </a:ln>
        </p:spPr>
      </p:pic>
      <p:pic>
        <p:nvPicPr>
          <p:cNvPr id="240" name="pasted-image.png"/>
          <p:cNvPicPr>
            <a:picLocks noChangeAspect="1"/>
          </p:cNvPicPr>
          <p:nvPr/>
        </p:nvPicPr>
        <p:blipFill>
          <a:blip r:embed="rId4">
            <a:extLst/>
          </a:blip>
          <a:stretch>
            <a:fillRect/>
          </a:stretch>
        </p:blipFill>
        <p:spPr>
          <a:xfrm>
            <a:off x="5489830" y="-25400"/>
            <a:ext cx="7573899" cy="9804400"/>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4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40" grpId="2"/>
      <p:bldP build="whole" bldLvl="1" animBg="1" rev="0" advAuto="0" spid="239" grpId="1"/>
    </p:bldLst>
  </p:timing>
</p:sld>
</file>

<file path=ppt/slides/slide2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42" name="pasted-image.png"/>
          <p:cNvPicPr>
            <a:picLocks noChangeAspect="1"/>
          </p:cNvPicPr>
          <p:nvPr/>
        </p:nvPicPr>
        <p:blipFill>
          <a:blip r:embed="rId2">
            <a:extLst/>
          </a:blip>
          <a:stretch>
            <a:fillRect/>
          </a:stretch>
        </p:blipFill>
        <p:spPr>
          <a:xfrm>
            <a:off x="2768600" y="-57150"/>
            <a:ext cx="7767504" cy="9867900"/>
          </a:xfrm>
          <a:prstGeom prst="rect">
            <a:avLst/>
          </a:prstGeom>
          <a:ln w="12700">
            <a:miter lim="400000"/>
          </a:ln>
        </p:spPr>
      </p:pic>
      <p:pic>
        <p:nvPicPr>
          <p:cNvPr id="243" name="pasted-image.png"/>
          <p:cNvPicPr>
            <a:picLocks noChangeAspect="1"/>
          </p:cNvPicPr>
          <p:nvPr/>
        </p:nvPicPr>
        <p:blipFill>
          <a:blip r:embed="rId3">
            <a:extLst/>
          </a:blip>
          <a:stretch>
            <a:fillRect/>
          </a:stretch>
        </p:blipFill>
        <p:spPr>
          <a:xfrm>
            <a:off x="1807984" y="-57150"/>
            <a:ext cx="9688735" cy="9867900"/>
          </a:xfrm>
          <a:prstGeom prst="rect">
            <a:avLst/>
          </a:prstGeom>
          <a:ln w="12700">
            <a:miter lim="400000"/>
          </a:ln>
        </p:spPr>
      </p:pic>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4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43" grpId="1"/>
    </p:bldLst>
  </p:timing>
</p:sld>
</file>

<file path=ppt/slides/slide23.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45" name="pasted-image.png"/>
          <p:cNvPicPr>
            <a:picLocks noChangeAspect="1"/>
          </p:cNvPicPr>
          <p:nvPr/>
        </p:nvPicPr>
        <p:blipFill>
          <a:blip r:embed="rId2">
            <a:extLst/>
          </a:blip>
          <a:stretch>
            <a:fillRect/>
          </a:stretch>
        </p:blipFill>
        <p:spPr>
          <a:xfrm>
            <a:off x="312575" y="25400"/>
            <a:ext cx="12379650" cy="8907309"/>
          </a:xfrm>
          <a:prstGeom prst="rect">
            <a:avLst/>
          </a:prstGeom>
          <a:ln w="12700">
            <a:miter lim="400000"/>
          </a:ln>
        </p:spPr>
      </p:pic>
      <p:pic>
        <p:nvPicPr>
          <p:cNvPr id="246" name="pasted-image.png"/>
          <p:cNvPicPr>
            <a:picLocks noChangeAspect="1"/>
          </p:cNvPicPr>
          <p:nvPr/>
        </p:nvPicPr>
        <p:blipFill>
          <a:blip r:embed="rId3">
            <a:extLst/>
          </a:blip>
          <a:stretch>
            <a:fillRect/>
          </a:stretch>
        </p:blipFill>
        <p:spPr>
          <a:xfrm>
            <a:off x="11302992" y="7078005"/>
            <a:ext cx="1291050" cy="1925250"/>
          </a:xfrm>
          <a:prstGeom prst="rect">
            <a:avLst/>
          </a:prstGeom>
          <a:ln w="12700">
            <a:miter lim="400000"/>
          </a:ln>
        </p:spPr>
      </p:pic>
      <p:sp>
        <p:nvSpPr>
          <p:cNvPr id="247" name="Shape 247"/>
          <p:cNvSpPr/>
          <p:nvPr/>
        </p:nvSpPr>
        <p:spPr>
          <a:xfrm>
            <a:off x="10942973" y="8978899"/>
            <a:ext cx="1734047" cy="355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sz="1600"/>
            </a:lvl1pPr>
          </a:lstStyle>
          <a:p>
            <a:pPr/>
            <a:r>
              <a:t>Orientarea medie</a:t>
            </a:r>
          </a:p>
        </p:txBody>
      </p:sp>
    </p:spTree>
  </p:cSld>
  <p:clrMapOvr>
    <a:masterClrMapping/>
  </p:clrMapOvr>
  <p:transition xmlns:p14="http://schemas.microsoft.com/office/powerpoint/2010/main" spd="med" advClick="1" p14:dur="1000"/>
</p:sld>
</file>

<file path=ppt/slides/slide24.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49" name="pasted-image.png"/>
          <p:cNvPicPr>
            <a:picLocks noChangeAspect="1"/>
          </p:cNvPicPr>
          <p:nvPr/>
        </p:nvPicPr>
        <p:blipFill>
          <a:blip r:embed="rId2">
            <a:extLst/>
          </a:blip>
          <a:stretch>
            <a:fillRect/>
          </a:stretch>
        </p:blipFill>
        <p:spPr>
          <a:xfrm>
            <a:off x="152222" y="-5296"/>
            <a:ext cx="12903378" cy="9287461"/>
          </a:xfrm>
          <a:prstGeom prst="rect">
            <a:avLst/>
          </a:prstGeom>
          <a:ln w="12700">
            <a:miter lim="400000"/>
          </a:ln>
        </p:spPr>
      </p:pic>
      <p:pic>
        <p:nvPicPr>
          <p:cNvPr id="250" name="pasted-image.png"/>
          <p:cNvPicPr>
            <a:picLocks noChangeAspect="1"/>
          </p:cNvPicPr>
          <p:nvPr/>
        </p:nvPicPr>
        <p:blipFill>
          <a:blip r:embed="rId3">
            <a:extLst/>
          </a:blip>
          <a:stretch>
            <a:fillRect/>
          </a:stretch>
        </p:blipFill>
        <p:spPr>
          <a:xfrm>
            <a:off x="11543807" y="7685794"/>
            <a:ext cx="1454643" cy="1602441"/>
          </a:xfrm>
          <a:prstGeom prst="rect">
            <a:avLst/>
          </a:prstGeom>
          <a:ln w="12700">
            <a:miter lim="400000"/>
          </a:ln>
        </p:spPr>
      </p:pic>
      <p:sp>
        <p:nvSpPr>
          <p:cNvPr id="251" name="Shape 251"/>
          <p:cNvSpPr/>
          <p:nvPr/>
        </p:nvSpPr>
        <p:spPr>
          <a:xfrm>
            <a:off x="10797430" y="9321799"/>
            <a:ext cx="2179540" cy="355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sz="1600"/>
            </a:lvl1pPr>
          </a:lstStyle>
          <a:p>
            <a:pPr/>
            <a:r>
              <a:t>Altitudinea medie (m)</a:t>
            </a:r>
          </a:p>
        </p:txBody>
      </p:sp>
    </p:spTree>
  </p:cSld>
  <p:clrMapOvr>
    <a:masterClrMapping/>
  </p:clrMapOvr>
  <p:transition xmlns:p14="http://schemas.microsoft.com/office/powerpoint/2010/main" spd="med" advClick="1" p14:dur="1000"/>
</p:sld>
</file>

<file path=ppt/slides/slide25.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53" name="pasted-image.png"/>
          <p:cNvPicPr>
            <a:picLocks noChangeAspect="1"/>
          </p:cNvPicPr>
          <p:nvPr/>
        </p:nvPicPr>
        <p:blipFill>
          <a:blip r:embed="rId2">
            <a:extLst/>
          </a:blip>
          <a:stretch>
            <a:fillRect/>
          </a:stretch>
        </p:blipFill>
        <p:spPr>
          <a:xfrm>
            <a:off x="0" y="-28618"/>
            <a:ext cx="13004800" cy="9048836"/>
          </a:xfrm>
          <a:prstGeom prst="rect">
            <a:avLst/>
          </a:prstGeom>
          <a:ln w="12700">
            <a:miter lim="400000"/>
          </a:ln>
        </p:spPr>
      </p:pic>
      <p:pic>
        <p:nvPicPr>
          <p:cNvPr id="254" name="pasted-image.png"/>
          <p:cNvPicPr>
            <a:picLocks noChangeAspect="1"/>
          </p:cNvPicPr>
          <p:nvPr/>
        </p:nvPicPr>
        <p:blipFill>
          <a:blip r:embed="rId3">
            <a:extLst/>
          </a:blip>
          <a:stretch>
            <a:fillRect/>
          </a:stretch>
        </p:blipFill>
        <p:spPr>
          <a:xfrm>
            <a:off x="11588399" y="7417100"/>
            <a:ext cx="1359252" cy="1587201"/>
          </a:xfrm>
          <a:prstGeom prst="rect">
            <a:avLst/>
          </a:prstGeom>
          <a:ln w="12700">
            <a:miter lim="400000"/>
          </a:ln>
        </p:spPr>
      </p:pic>
      <p:sp>
        <p:nvSpPr>
          <p:cNvPr id="255" name="Shape 255"/>
          <p:cNvSpPr/>
          <p:nvPr/>
        </p:nvSpPr>
        <p:spPr>
          <a:xfrm>
            <a:off x="11638084" y="9080499"/>
            <a:ext cx="1259881" cy="355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sz="1600"/>
            </a:lvl1pPr>
          </a:lstStyle>
          <a:p>
            <a:pPr/>
            <a:r>
              <a:t>Panta medie</a:t>
            </a:r>
          </a:p>
        </p:txBody>
      </p:sp>
    </p:spTree>
  </p:cSld>
  <p:clrMapOvr>
    <a:masterClrMapping/>
  </p:clrMapOvr>
  <p:transition xmlns:p14="http://schemas.microsoft.com/office/powerpoint/2010/main" spd="med" advClick="1" p14:dur="1000"/>
</p:sld>
</file>

<file path=ppt/slides/slide26.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57" name="pasted-image.png"/>
          <p:cNvPicPr>
            <a:picLocks noChangeAspect="1"/>
          </p:cNvPicPr>
          <p:nvPr/>
        </p:nvPicPr>
        <p:blipFill>
          <a:blip r:embed="rId2">
            <a:extLst/>
          </a:blip>
          <a:stretch>
            <a:fillRect/>
          </a:stretch>
        </p:blipFill>
        <p:spPr>
          <a:xfrm>
            <a:off x="0" y="-18459"/>
            <a:ext cx="13004800" cy="8723718"/>
          </a:xfrm>
          <a:prstGeom prst="rect">
            <a:avLst/>
          </a:prstGeom>
          <a:ln w="12700">
            <a:miter lim="400000"/>
          </a:ln>
        </p:spPr>
      </p:pic>
      <p:pic>
        <p:nvPicPr>
          <p:cNvPr id="258" name="pasted-image.png"/>
          <p:cNvPicPr>
            <a:picLocks noChangeAspect="1"/>
          </p:cNvPicPr>
          <p:nvPr/>
        </p:nvPicPr>
        <p:blipFill>
          <a:blip r:embed="rId3">
            <a:extLst/>
          </a:blip>
          <a:stretch>
            <a:fillRect/>
          </a:stretch>
        </p:blipFill>
        <p:spPr>
          <a:xfrm>
            <a:off x="10284119" y="7081624"/>
            <a:ext cx="2669882" cy="1668676"/>
          </a:xfrm>
          <a:prstGeom prst="rect">
            <a:avLst/>
          </a:prstGeom>
          <a:ln w="12700">
            <a:miter lim="400000"/>
          </a:ln>
        </p:spPr>
      </p:pic>
      <p:sp>
        <p:nvSpPr>
          <p:cNvPr id="259" name="Shape 259"/>
          <p:cNvSpPr/>
          <p:nvPr/>
        </p:nvSpPr>
        <p:spPr>
          <a:xfrm>
            <a:off x="10870603" y="8877299"/>
            <a:ext cx="1496914" cy="355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sz="1600"/>
            </a:lvl1pPr>
          </a:lstStyle>
          <a:p>
            <a:pPr/>
            <a:r>
              <a:t>Radiația solară</a:t>
            </a:r>
          </a:p>
        </p:txBody>
      </p:sp>
    </p:spTree>
  </p:cSld>
  <p:clrMapOvr>
    <a:masterClrMapping/>
  </p:clrMapOvr>
  <p:transition xmlns:p14="http://schemas.microsoft.com/office/powerpoint/2010/main" spd="med" advClick="1" p14:dur="1000"/>
</p:sld>
</file>

<file path=ppt/slides/slide27.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61" name="pasted-image.png"/>
          <p:cNvPicPr>
            <a:picLocks noChangeAspect="1"/>
          </p:cNvPicPr>
          <p:nvPr/>
        </p:nvPicPr>
        <p:blipFill>
          <a:blip r:embed="rId2">
            <a:extLst/>
          </a:blip>
          <a:stretch>
            <a:fillRect/>
          </a:stretch>
        </p:blipFill>
        <p:spPr>
          <a:xfrm>
            <a:off x="-6350" y="0"/>
            <a:ext cx="13004800" cy="8241496"/>
          </a:xfrm>
          <a:prstGeom prst="rect">
            <a:avLst/>
          </a:prstGeom>
          <a:ln w="12700">
            <a:miter lim="400000"/>
          </a:ln>
        </p:spPr>
      </p:pic>
      <p:pic>
        <p:nvPicPr>
          <p:cNvPr id="262" name="pasted-image.png"/>
          <p:cNvPicPr>
            <a:picLocks noChangeAspect="1"/>
          </p:cNvPicPr>
          <p:nvPr/>
        </p:nvPicPr>
        <p:blipFill>
          <a:blip r:embed="rId3">
            <a:extLst/>
          </a:blip>
          <a:stretch>
            <a:fillRect/>
          </a:stretch>
        </p:blipFill>
        <p:spPr>
          <a:xfrm>
            <a:off x="38100" y="908050"/>
            <a:ext cx="13004800" cy="7588516"/>
          </a:xfrm>
          <a:prstGeom prst="rect">
            <a:avLst/>
          </a:prstGeom>
          <a:ln w="12700">
            <a:miter lim="400000"/>
          </a:ln>
        </p:spPr>
      </p:pic>
      <p:sp>
        <p:nvSpPr>
          <p:cNvPr id="263" name="Shape 263"/>
          <p:cNvSpPr/>
          <p:nvPr/>
        </p:nvSpPr>
        <p:spPr>
          <a:xfrm>
            <a:off x="4706788" y="8978899"/>
            <a:ext cx="3210224" cy="508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http://cdb.io/1P0nnl6</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2" grpId="1"/>
    </p:bldLst>
  </p:timing>
</p:sld>
</file>

<file path=ppt/slides/slide28.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65" name="pasted-image.png"/>
          <p:cNvPicPr>
            <a:picLocks noChangeAspect="1"/>
          </p:cNvPicPr>
          <p:nvPr/>
        </p:nvPicPr>
        <p:blipFill>
          <a:blip r:embed="rId2">
            <a:extLst/>
          </a:blip>
          <a:stretch>
            <a:fillRect/>
          </a:stretch>
        </p:blipFill>
        <p:spPr>
          <a:xfrm>
            <a:off x="6350" y="31750"/>
            <a:ext cx="13004800" cy="8401331"/>
          </a:xfrm>
          <a:prstGeom prst="rect">
            <a:avLst/>
          </a:prstGeom>
          <a:ln w="12700">
            <a:miter lim="400000"/>
          </a:ln>
        </p:spPr>
      </p:pic>
      <p:sp>
        <p:nvSpPr>
          <p:cNvPr id="266" name="Shape 266"/>
          <p:cNvSpPr/>
          <p:nvPr/>
        </p:nvSpPr>
        <p:spPr>
          <a:xfrm>
            <a:off x="5048225" y="8991599"/>
            <a:ext cx="2730550" cy="508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a:lvl1pPr>
          </a:lstStyle>
          <a:p>
            <a:pPr/>
            <a:r>
              <a:t>Toponimie viticolă</a:t>
            </a:r>
          </a:p>
        </p:txBody>
      </p:sp>
    </p:spTree>
  </p:cSld>
  <p:clrMapOvr>
    <a:masterClrMapping/>
  </p:clrMapOvr>
  <p:transition xmlns:p14="http://schemas.microsoft.com/office/powerpoint/2010/main" spd="med" advClick="1" p14:dur="1000"/>
</p:sld>
</file>

<file path=ppt/slides/slide29.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68" name="Shape 268"/>
          <p:cNvSpPr/>
          <p:nvPr>
            <p:ph type="title"/>
          </p:nvPr>
        </p:nvSpPr>
        <p:spPr>
          <a:prstGeom prst="rect">
            <a:avLst/>
          </a:prstGeom>
        </p:spPr>
        <p:txBody>
          <a:bodyPr/>
          <a:lstStyle/>
          <a:p>
            <a:pPr/>
            <a:r>
              <a:t>Ce soiuri de viță de vie se cultivau?</a:t>
            </a:r>
          </a:p>
        </p:txBody>
      </p:sp>
      <p:sp>
        <p:nvSpPr>
          <p:cNvPr id="269" name="Shape 269"/>
          <p:cNvSpPr/>
          <p:nvPr/>
        </p:nvSpPr>
        <p:spPr>
          <a:xfrm>
            <a:off x="592286" y="2552699"/>
            <a:ext cx="3514428" cy="1727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“Crâmpoșia dă tăria,</a:t>
            </a:r>
          </a:p>
          <a:p>
            <a:pPr/>
            <a:r>
              <a:t>Braghina aduce spuma,</a:t>
            </a:r>
          </a:p>
          <a:p>
            <a:pPr/>
            <a:r>
              <a:t>Gordanul umple butea,</a:t>
            </a:r>
          </a:p>
          <a:p>
            <a:pPr/>
            <a:r>
              <a:t>Iar Tămâioasa dă aroma”</a:t>
            </a:r>
          </a:p>
        </p:txBody>
      </p:sp>
      <p:sp>
        <p:nvSpPr>
          <p:cNvPr id="270" name="Shape 270"/>
          <p:cNvSpPr/>
          <p:nvPr/>
        </p:nvSpPr>
        <p:spPr>
          <a:xfrm>
            <a:off x="4825503" y="3273424"/>
            <a:ext cx="4900019" cy="914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lgn="just"/>
            <a:r>
              <a:t>1863: filoxera</a:t>
            </a:r>
          </a:p>
          <a:p>
            <a:pPr/>
            <a:r>
              <a:t>1869: se introduce altoirea în Franța</a:t>
            </a:r>
          </a:p>
        </p:txBody>
      </p:sp>
      <p:pic>
        <p:nvPicPr>
          <p:cNvPr id="271" name="pasted-image.png"/>
          <p:cNvPicPr>
            <a:picLocks noChangeAspect="1"/>
          </p:cNvPicPr>
          <p:nvPr/>
        </p:nvPicPr>
        <p:blipFill>
          <a:blip r:embed="rId2">
            <a:extLst/>
          </a:blip>
          <a:stretch>
            <a:fillRect/>
          </a:stretch>
        </p:blipFill>
        <p:spPr>
          <a:xfrm>
            <a:off x="9982200" y="2324100"/>
            <a:ext cx="2540000" cy="2400300"/>
          </a:xfrm>
          <a:prstGeom prst="rect">
            <a:avLst/>
          </a:prstGeom>
          <a:ln w="12700">
            <a:miter lim="400000"/>
          </a:ln>
        </p:spPr>
      </p:pic>
      <p:pic>
        <p:nvPicPr>
          <p:cNvPr id="272" name="pasted-image.png"/>
          <p:cNvPicPr>
            <a:picLocks noChangeAspect="1"/>
          </p:cNvPicPr>
          <p:nvPr/>
        </p:nvPicPr>
        <p:blipFill>
          <a:blip r:embed="rId3">
            <a:extLst/>
          </a:blip>
          <a:stretch>
            <a:fillRect/>
          </a:stretch>
        </p:blipFill>
        <p:spPr>
          <a:xfrm>
            <a:off x="514350" y="6064250"/>
            <a:ext cx="2781300" cy="2921000"/>
          </a:xfrm>
          <a:prstGeom prst="rect">
            <a:avLst/>
          </a:prstGeom>
          <a:ln w="12700">
            <a:miter lim="400000"/>
          </a:ln>
        </p:spPr>
      </p:pic>
      <p:sp>
        <p:nvSpPr>
          <p:cNvPr id="273" name="Shape 273"/>
          <p:cNvSpPr/>
          <p:nvPr/>
        </p:nvSpPr>
        <p:spPr>
          <a:xfrm>
            <a:off x="470346" y="4813299"/>
            <a:ext cx="6095555" cy="914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lgn="just"/>
            <a:r>
              <a:t>1877: intră filoxera în România</a:t>
            </a:r>
          </a:p>
          <a:p>
            <a:pPr/>
            <a:r>
              <a:t>1884: se recunoaște oficial existența ei în țară</a:t>
            </a:r>
          </a:p>
        </p:txBody>
      </p:sp>
      <p:sp>
        <p:nvSpPr>
          <p:cNvPr id="274" name="Shape 274"/>
          <p:cNvSpPr/>
          <p:nvPr/>
        </p:nvSpPr>
        <p:spPr>
          <a:xfrm>
            <a:off x="5802982" y="5937249"/>
            <a:ext cx="6656636" cy="3759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în România se importă masiv hibrizi americani: </a:t>
            </a:r>
          </a:p>
          <a:p>
            <a:pPr/>
          </a:p>
          <a:p>
            <a:pPr/>
            <a:r>
              <a:t>Izabelle (Izabelă, căpșunică roșie)</a:t>
            </a:r>
          </a:p>
          <a:p>
            <a:pPr/>
            <a:r>
              <a:t>Lydia (căpșunică roz)</a:t>
            </a:r>
          </a:p>
          <a:p>
            <a:pPr/>
            <a:r>
              <a:t>Noah (nova, nohan, fragă albă, căpșunică)</a:t>
            </a:r>
          </a:p>
          <a:p>
            <a:pPr/>
            <a:r>
              <a:t>Othello </a:t>
            </a:r>
          </a:p>
          <a:p>
            <a:pPr/>
            <a:r>
              <a:t>Delaware (delavară, delibvară albă și roză)</a:t>
            </a:r>
          </a:p>
          <a:p>
            <a:pPr/>
            <a:r>
              <a:t>Seibel (Zaibăr)</a:t>
            </a:r>
          </a:p>
          <a:p>
            <a:pPr/>
            <a:r>
              <a:t>etc.</a:t>
            </a:r>
          </a:p>
        </p:txBody>
      </p:sp>
    </p:spTree>
  </p:cSld>
  <p:clrMapOvr>
    <a:masterClrMapping/>
  </p:clrMapOvr>
  <p:transition xmlns:p14="http://schemas.microsoft.com/office/powerpoint/2010/main" spd="med" advClick="1" p14:dur="1000"/>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2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27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0" presetID="1" grpId="3" fill="hold">
                                  <p:stCondLst>
                                    <p:cond delay="0"/>
                                  </p:stCondLst>
                                  <p:iterate type="el" backwards="0">
                                    <p:tmAbs val="0"/>
                                  </p:iterate>
                                  <p:childTnLst>
                                    <p:set>
                                      <p:cBhvr>
                                        <p:cTn id="14" fill="hold"/>
                                        <p:tgtEl>
                                          <p:spTgt spid="27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0" presetID="1" grpId="4" fill="hold">
                                  <p:stCondLst>
                                    <p:cond delay="0"/>
                                  </p:stCondLst>
                                  <p:iterate type="el" backwards="0">
                                    <p:tmAbs val="0"/>
                                  </p:iterate>
                                  <p:childTnLst>
                                    <p:set>
                                      <p:cBhvr>
                                        <p:cTn id="18" fill="hold"/>
                                        <p:tgtEl>
                                          <p:spTgt spid="27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0" presetID="1" grpId="5" fill="hold">
                                  <p:stCondLst>
                                    <p:cond delay="0"/>
                                  </p:stCondLst>
                                  <p:iterate type="el" backwards="0">
                                    <p:tmAbs val="0"/>
                                  </p:iterate>
                                  <p:childTnLst>
                                    <p:set>
                                      <p:cBhvr>
                                        <p:cTn id="22" fill="hold"/>
                                        <p:tgtEl>
                                          <p:spTgt spid="27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70" grpId="1"/>
      <p:bldP build="whole" bldLvl="1" animBg="1" rev="0" advAuto="0" spid="272" grpId="4"/>
      <p:bldP build="whole" bldLvl="1" animBg="1" rev="0" advAuto="0" spid="274" grpId="5"/>
      <p:bldP build="whole" bldLvl="1" animBg="1" rev="0" advAuto="0" spid="273" grpId="3"/>
      <p:bldP build="whole" bldLvl="1" animBg="1" rev="0" advAuto="0" spid="271" grpId="2"/>
    </p:bldLst>
  </p:timing>
</p:sld>
</file>

<file path=ppt/slides/slide30.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76" name="65. Mici comercianti.jpg"/>
          <p:cNvPicPr>
            <a:picLocks noChangeAspect="1"/>
          </p:cNvPicPr>
          <p:nvPr/>
        </p:nvPicPr>
        <p:blipFill>
          <a:blip r:embed="rId2">
            <a:extLst/>
          </a:blip>
          <a:stretch>
            <a:fillRect/>
          </a:stretch>
        </p:blipFill>
        <p:spPr>
          <a:xfrm>
            <a:off x="-67162" y="0"/>
            <a:ext cx="7474825" cy="9753600"/>
          </a:xfrm>
          <a:prstGeom prst="rect">
            <a:avLst/>
          </a:prstGeom>
          <a:ln w="12700">
            <a:miter lim="400000"/>
          </a:ln>
        </p:spPr>
      </p:pic>
      <p:sp>
        <p:nvSpPr>
          <p:cNvPr id="277" name="Shape 277"/>
          <p:cNvSpPr/>
          <p:nvPr/>
        </p:nvSpPr>
        <p:spPr>
          <a:xfrm>
            <a:off x="7582098" y="1803400"/>
            <a:ext cx="5054799" cy="5791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cu siguranță în București ajungeau struguri/vinuri din soiurile:</a:t>
            </a:r>
          </a:p>
          <a:p>
            <a:pPr/>
          </a:p>
          <a:p>
            <a:pPr/>
            <a:r>
              <a:t>Armaș,</a:t>
            </a:r>
          </a:p>
          <a:p>
            <a:pPr/>
            <a:r>
              <a:t>Băbească Neagră,</a:t>
            </a:r>
          </a:p>
          <a:p>
            <a:pPr/>
            <a:r>
              <a:t>Braghină,</a:t>
            </a:r>
          </a:p>
          <a:p>
            <a:pPr/>
            <a:r>
              <a:t>Bășicată,</a:t>
            </a:r>
          </a:p>
          <a:p>
            <a:pPr/>
            <a:r>
              <a:t>Crâmpoșie,</a:t>
            </a:r>
          </a:p>
          <a:p>
            <a:pPr/>
            <a:r>
              <a:t>Feteasca albă,</a:t>
            </a:r>
          </a:p>
          <a:p>
            <a:pPr/>
            <a:r>
              <a:t>Fetească neagră,</a:t>
            </a:r>
          </a:p>
          <a:p>
            <a:pPr/>
            <a:r>
              <a:t>Frâncușă,</a:t>
            </a:r>
          </a:p>
          <a:p>
            <a:pPr/>
            <a:r>
              <a:t>Gordan,</a:t>
            </a:r>
          </a:p>
          <a:p>
            <a:pPr/>
            <a:r>
              <a:t>Plăvaie,</a:t>
            </a:r>
          </a:p>
          <a:p>
            <a:pPr/>
            <a:r>
              <a:t>Zghihară</a:t>
            </a:r>
          </a:p>
        </p:txBody>
      </p:sp>
    </p:spTree>
  </p:cSld>
  <p:clrMapOvr>
    <a:masterClrMapping/>
  </p:clrMapOvr>
  <p:transition xmlns:p14="http://schemas.microsoft.com/office/powerpoint/2010/main" spd="med" advClick="1" p14:dur="1000"/>
</p:sld>
</file>

<file path=ppt/slides/slide3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79" name="Shape 279"/>
          <p:cNvSpPr/>
          <p:nvPr/>
        </p:nvSpPr>
        <p:spPr>
          <a:xfrm>
            <a:off x="6334794" y="1104900"/>
            <a:ext cx="6380412" cy="13208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a:r>
              <a:t>1977: </a:t>
            </a:r>
            <a:r>
              <a:rPr i="1"/>
              <a:t>din suprafața totală de vii, aproape 35% sunt altoite (din care 27% pe rod), restul de 65% fiind hibride.</a:t>
            </a:r>
          </a:p>
        </p:txBody>
      </p:sp>
      <p:sp>
        <p:nvSpPr>
          <p:cNvPr id="280" name="Shape 280"/>
          <p:cNvSpPr/>
          <p:nvPr/>
        </p:nvSpPr>
        <p:spPr>
          <a:xfrm>
            <a:off x="6404068" y="5930900"/>
            <a:ext cx="6241864" cy="21336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just"/>
          </a:lstStyle>
          <a:p>
            <a:pPr/>
            <a:r>
              <a:t>Din cadrul viilor altoite 40% erau struguri de masă, iar caracterul zonei periurbane a Bucureștilor era de a aproviziona orașul cu struguri de masă, timpurii și de vară (Ion Iordan, 1977)</a:t>
            </a:r>
          </a:p>
        </p:txBody>
      </p:sp>
      <p:pic>
        <p:nvPicPr>
          <p:cNvPr id="281" name="54. Negustoare din Oltenia de cosuri vegetale.jpg"/>
          <p:cNvPicPr>
            <a:picLocks noChangeAspect="1"/>
          </p:cNvPicPr>
          <p:nvPr/>
        </p:nvPicPr>
        <p:blipFill>
          <a:blip r:embed="rId2">
            <a:extLst/>
          </a:blip>
          <a:stretch>
            <a:fillRect/>
          </a:stretch>
        </p:blipFill>
        <p:spPr>
          <a:xfrm>
            <a:off x="-34237" y="0"/>
            <a:ext cx="6241865" cy="9753600"/>
          </a:xfrm>
          <a:prstGeom prst="rect">
            <a:avLst/>
          </a:prstGeom>
          <a:ln w="12700">
            <a:miter lim="400000"/>
          </a:ln>
        </p:spPr>
      </p:pic>
    </p:spTree>
  </p:cSld>
  <p:clrMapOvr>
    <a:masterClrMapping/>
  </p:clrMapOvr>
  <p:transition xmlns:p14="http://schemas.microsoft.com/office/powerpoint/2010/main" spd="med" advClick="1" p14:dur="1000"/>
</p:sld>
</file>

<file path=ppt/slides/slide32.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pic>
        <p:nvPicPr>
          <p:cNvPr id="283" name="pasted-image.png"/>
          <p:cNvPicPr>
            <a:picLocks noChangeAspect="1"/>
          </p:cNvPicPr>
          <p:nvPr/>
        </p:nvPicPr>
        <p:blipFill>
          <a:blip r:embed="rId2">
            <a:extLst/>
          </a:blip>
          <a:stretch>
            <a:fillRect/>
          </a:stretch>
        </p:blipFill>
        <p:spPr>
          <a:xfrm>
            <a:off x="583230" y="0"/>
            <a:ext cx="11838340" cy="9753600"/>
          </a:xfrm>
          <a:prstGeom prst="rect">
            <a:avLst/>
          </a:prstGeom>
          <a:ln w="12700">
            <a:miter lim="400000"/>
          </a:ln>
        </p:spPr>
      </p:pic>
    </p:spTree>
  </p:cSld>
  <p:clrMapOvr>
    <a:masterClrMapping/>
  </p:clrMapOvr>
  <p:transition xmlns:p14="http://schemas.microsoft.com/office/powerpoint/2010/main" spd="med" advClick="1" p14:dur="1000"/>
</p:sld>
</file>

<file path=ppt/theme/_rels/theme1.xml.rels><?xml version="1.0" encoding="UTF-8" standalone="yes"?><Relationships xmlns="http://schemas.openxmlformats.org/package/2006/relationships"><Relationship Id="rId1" Type="http://schemas.openxmlformats.org/officeDocument/2006/relationships/image" Target="../media/image1.png"/></Relationships>

</file>

<file path=ppt/theme/_rels/theme2.xml.rels><?xml version="1.0" encoding="UTF-8" standalone="yes"?><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xmlns:r="http://schemas.openxmlformats.org/officeDocument/2006/relationships" name="New_Template4">
  <a:themeElements>
    <a:clrScheme name="New_Template4">
      <a:dk1>
        <a:srgbClr val="414141"/>
      </a:dk1>
      <a:lt1>
        <a:srgbClr val="004141"/>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outerShdw sx="100000" sy="100000" kx="0" ky="0" algn="b" rotWithShape="0" blurRad="25400" dist="33948" dir="270000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414141"/>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outerShdw sx="100000" sy="100000" kx="0" ky="0" algn="b" rotWithShape="0" blurRad="25400" dist="33948" dir="270000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414141"/>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2400" u="none" kumimoji="0" normalizeH="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