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1pPr>
    <a:lvl2pPr marL="0" marR="0" indent="22860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2pPr>
    <a:lvl3pPr marL="0" marR="0" indent="45720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3pPr>
    <a:lvl4pPr marL="0" marR="0" indent="68580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4pPr>
    <a:lvl5pPr marL="0" marR="0" indent="91440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5pPr>
    <a:lvl6pPr marL="0" marR="0" indent="114300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6pPr>
    <a:lvl7pPr marL="0" marR="0" indent="137160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7pPr>
    <a:lvl8pPr marL="0" marR="0" indent="160020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8pPr>
    <a:lvl9pPr marL="0" marR="0" indent="1828800" algn="l" defTabSz="584200" rtl="0" fontAlgn="auto" latinLnBrk="0" hangingPunct="0">
      <a:lnSpc>
        <a:spcPct val="100000"/>
      </a:lnSpc>
      <a:spcBef>
        <a:spcPts val="2400"/>
      </a:spcBef>
      <a:spcAft>
        <a:spcPts val="0"/>
      </a:spcAft>
      <a:buClrTx/>
      <a:buSzTx/>
      <a:buFontTx/>
      <a:buNone/>
      <a:tabLst/>
      <a:defRPr b="0" baseline="0" cap="none" i="0" spc="0" strike="noStrike" sz="2000" u="none" kumimoji="0" normalizeH="0">
        <a:ln>
          <a:noFill/>
        </a:ln>
        <a:solidFill>
          <a:srgbClr val="838787"/>
        </a:solidFill>
        <a:effectLst/>
        <a:uFillTx/>
        <a:latin typeface="Avenir Next Medium"/>
        <a:ea typeface="Avenir Next Medium"/>
        <a:cs typeface="Avenir Next Medium"/>
        <a:sym typeface="Avenir Next Medium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Avenir Next Medium"/>
          <a:ea typeface="Avenir Next Medium"/>
          <a:cs typeface="Avenir Next Medium"/>
        </a:font>
        <a:schemeClr val="accent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chemeClr val="accent1">
              <a:hueOff val="178262"/>
              <a:satOff val="-8651"/>
              <a:lumOff val="-7254"/>
              <a:alpha val="29000"/>
            </a:scheme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63500" cap="flat">
              <a:solidFill>
                <a:srgbClr val="5F6568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635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83878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chemeClr val="accent6">
              <a:alpha val="25000"/>
            </a:scheme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A01D73"/>
          </a:solidFill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1873"/>
          </a:solidFill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187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83878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DCDEE0">
              <a:alpha val="18000"/>
            </a:srgb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38787"/>
          </a:solidFill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-239254"/>
              <a:lumOff val="-1399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83878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D4EB9B">
              <a:alpha val="26000"/>
            </a:srgb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88900" cap="flat">
              <a:solidFill>
                <a:srgbClr val="5F6568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4EB9B">
                  <a:alpha val="26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635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D4EB9B">
                  <a:alpha val="26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47882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222222"/>
              </a:solidFill>
              <a:prstDash val="solid"/>
              <a:miter lim="400000"/>
            </a:ln>
          </a:top>
          <a:bottom>
            <a:ln w="25400" cap="flat">
              <a:solidFill>
                <a:srgbClr val="222222"/>
              </a:solidFill>
              <a:prstDash val="solid"/>
              <a:miter lim="400000"/>
            </a:ln>
          </a:bottom>
          <a:insideH>
            <a:ln w="25400" cap="flat">
              <a:solidFill>
                <a:srgbClr val="22222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38787">
              <a:alpha val="75000"/>
            </a:srgbClr>
          </a:solidFill>
        </a:fill>
      </a:tcStyle>
    </a:wholeTbl>
    <a:band2H>
      <a:tcTxStyle b="def" i="def"/>
      <a:tcStyle>
        <a:tcBdr/>
        <a:fill>
          <a:solidFill>
            <a:srgbClr val="686A6A">
              <a:alpha val="85000"/>
            </a:srgb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222222"/>
      </a:tcTxStyle>
      <a:tcStyle>
        <a:tcBdr>
          <a:left>
            <a:ln w="12700" cap="flat">
              <a:noFill/>
              <a:miter lim="400000"/>
            </a:ln>
          </a:left>
          <a:right>
            <a:ln w="63500" cap="flat">
              <a:solidFill>
                <a:srgbClr val="222222"/>
              </a:solidFill>
              <a:prstDash val="solid"/>
              <a:miter lim="400000"/>
            </a:ln>
          </a:right>
          <a:top>
            <a:ln w="25400" cap="flat">
              <a:solidFill>
                <a:srgbClr val="222222"/>
              </a:solidFill>
              <a:prstDash val="solid"/>
              <a:miter lim="400000"/>
            </a:ln>
          </a:top>
          <a:bottom>
            <a:ln w="25400" cap="flat">
              <a:solidFill>
                <a:srgbClr val="222222"/>
              </a:solidFill>
              <a:prstDash val="solid"/>
              <a:miter lim="400000"/>
            </a:ln>
          </a:bottom>
          <a:insideH>
            <a:ln w="25400" cap="flat">
              <a:solidFill>
                <a:srgbClr val="22222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86A6A">
              <a:alpha val="85000"/>
            </a:srgbClr>
          </a:solidFill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3D3D3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63500" cap="flat">
              <a:solidFill>
                <a:srgbClr val="22222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22222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38787"/>
          </a:solidFill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3D3D3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63500" cap="flat">
              <a:solidFill>
                <a:srgbClr val="222222"/>
              </a:solidFill>
              <a:prstDash val="solid"/>
              <a:miter lim="400000"/>
            </a:ln>
          </a:bottom>
          <a:insideH>
            <a:ln w="25400" cap="flat">
              <a:solidFill>
                <a:srgbClr val="22222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38787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838787"/>
      </a:tcTxStyle>
      <a:tcStyle>
        <a:tcBdr>
          <a:left>
            <a:ln w="25400" cap="flat">
              <a:solidFill>
                <a:srgbClr val="5F6568"/>
              </a:solidFill>
              <a:prstDash val="solid"/>
              <a:miter lim="400000"/>
            </a:ln>
          </a:left>
          <a:right>
            <a:ln w="25400" cap="flat">
              <a:solidFill>
                <a:srgbClr val="5F6568"/>
              </a:solidFill>
              <a:prstDash val="solid"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25400" cap="flat">
              <a:solidFill>
                <a:srgbClr val="5F6568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DCDEE0">
              <a:alpha val="18000"/>
            </a:srgb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63500" cap="flat">
              <a:solidFill>
                <a:srgbClr val="5F6568"/>
              </a:solidFill>
              <a:prstDash val="solid"/>
              <a:miter lim="400000"/>
            </a:ln>
          </a:right>
          <a:top>
            <a:ln w="25400" cap="flat">
              <a:solidFill>
                <a:srgbClr val="5F6568"/>
              </a:solidFill>
              <a:prstDash val="solid"/>
              <a:miter lim="400000"/>
            </a:ln>
          </a:top>
          <a:bottom>
            <a:ln w="254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25400" cap="flat">
              <a:solidFill>
                <a:srgbClr val="5F6568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63500" cap="flat">
              <a:solidFill>
                <a:srgbClr val="5F6568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A6AAA9"/>
      </a:tcTxStyle>
      <a:tcStyle>
        <a:tcBdr>
          <a:left>
            <a:ln w="25400" cap="flat">
              <a:solidFill>
                <a:srgbClr val="5F6568"/>
              </a:solidFill>
              <a:prstDash val="solid"/>
              <a:miter lim="400000"/>
            </a:ln>
          </a:left>
          <a:right>
            <a:ln w="25400" cap="flat">
              <a:solidFill>
                <a:srgbClr val="5F6568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63500" cap="flat">
              <a:solidFill>
                <a:srgbClr val="5F6568"/>
              </a:solidFill>
              <a:prstDash val="solid"/>
              <a:miter lim="400000"/>
            </a:ln>
          </a:bottom>
          <a:insideH>
            <a:ln w="25400" cap="flat">
              <a:solidFill>
                <a:srgbClr val="5F6568"/>
              </a:solidFill>
              <a:prstDash val="solid"/>
              <a:miter lim="400000"/>
            </a:ln>
          </a:insideH>
          <a:insideV>
            <a:ln w="25400" cap="flat">
              <a:solidFill>
                <a:srgbClr val="5F6568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5" name="Shape 165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0" showMasterPhAnim="1">
  <p:cSld name="Title &amp; Subtitle">
    <p:bg>
      <p:bgPr>
        <a:solidFill>
          <a:srgbClr val="22222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/>
          <p:nvPr/>
        </p:nvSpPr>
        <p:spPr>
          <a:xfrm flipV="1">
            <a:off x="406400" y="6140894"/>
            <a:ext cx="12192000" cy="263"/>
          </a:xfrm>
          <a:prstGeom prst="line">
            <a:avLst/>
          </a:prstGeom>
          <a:ln w="38100">
            <a:solidFill>
              <a:srgbClr val="A6AAA9"/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13" name="Shape 13"/>
          <p:cNvSpPr/>
          <p:nvPr>
            <p:ph type="body" sz="quarter" idx="1"/>
          </p:nvPr>
        </p:nvSpPr>
        <p:spPr>
          <a:xfrm>
            <a:off x="406399" y="6763322"/>
            <a:ext cx="12192001" cy="1803401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1pPr>
            <a:lvl2pPr marL="0" indent="2286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2pPr>
            <a:lvl3pPr marL="0" indent="4572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3pPr>
            <a:lvl4pPr marL="0" indent="6858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4pPr>
            <a:lvl5pPr marL="0" indent="9144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4" name="logo-harta-verde-160x10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1997" y="123197"/>
            <a:ext cx="2032001" cy="1270001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Shape 15"/>
          <p:cNvSpPr/>
          <p:nvPr>
            <p:ph type="sldNum" sz="quarter" idx="2"/>
          </p:nvPr>
        </p:nvSpPr>
        <p:spPr>
          <a:xfrm>
            <a:off x="12194440" y="431800"/>
            <a:ext cx="406898" cy="4572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Photo - Horizontal">
    <p:bg>
      <p:bgPr>
        <a:solidFill>
          <a:srgbClr val="22222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23" name="Shape 23"/>
          <p:cNvSpPr/>
          <p:nvPr>
            <p:ph type="body" sz="quarter" idx="14"/>
          </p:nvPr>
        </p:nvSpPr>
        <p:spPr>
          <a:xfrm flipV="1">
            <a:off x="406400" y="6140894"/>
            <a:ext cx="12192000" cy="263"/>
          </a:xfrm>
          <a:prstGeom prst="line">
            <a:avLst/>
          </a:prstGeom>
          <a:ln w="38100">
            <a:solidFill>
              <a:srgbClr val="A6AAA9"/>
            </a:solidFill>
          </a:ln>
        </p:spPr>
        <p:txBody>
          <a:bodyPr anchor="ctr">
            <a:noAutofit/>
          </a:bodyPr>
          <a:lstStyle/>
          <a:p>
            <a:pPr marL="0" indent="0" defTabSz="457200">
              <a:spcBef>
                <a:spcPts val="0"/>
              </a:spcBef>
              <a:buClrTx/>
              <a:buSzTx/>
              <a:buFontTx/>
              <a:buNone/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24" name="Shape 24"/>
          <p:cNvSpPr/>
          <p:nvPr>
            <p:ph type="title"/>
          </p:nvPr>
        </p:nvSpPr>
        <p:spPr>
          <a:xfrm>
            <a:off x="406400" y="6426200"/>
            <a:ext cx="12192000" cy="2705100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 sz="17000"/>
            </a:lvl1pPr>
          </a:lstStyle>
          <a:p>
            <a:pPr/>
            <a:r>
              <a:t>Title Text</a:t>
            </a:r>
          </a:p>
        </p:txBody>
      </p:sp>
      <p:sp>
        <p:nvSpPr>
          <p:cNvPr id="25" name="Shape 25"/>
          <p:cNvSpPr/>
          <p:nvPr>
            <p:ph type="body" sz="quarter" idx="1"/>
          </p:nvPr>
        </p:nvSpPr>
        <p:spPr>
          <a:xfrm>
            <a:off x="406400" y="4267200"/>
            <a:ext cx="12192000" cy="1803400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1pPr>
            <a:lvl2pPr marL="0" indent="2286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2pPr>
            <a:lvl3pPr marL="0" indent="4572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3pPr>
            <a:lvl4pPr marL="0" indent="6858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4pPr>
            <a:lvl5pPr marL="0" indent="9144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" name="Shape 26"/>
          <p:cNvSpPr/>
          <p:nvPr>
            <p:ph type="sldNum" sz="quarter" idx="2"/>
          </p:nvPr>
        </p:nvSpPr>
        <p:spPr>
          <a:xfrm>
            <a:off x="12194440" y="431800"/>
            <a:ext cx="406898" cy="4572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Title &amp; Subtitl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/>
          <p:nvPr/>
        </p:nvSpPr>
        <p:spPr>
          <a:xfrm flipV="1">
            <a:off x="406400" y="6140894"/>
            <a:ext cx="12192000" cy="263"/>
          </a:xfrm>
          <a:prstGeom prst="line">
            <a:avLst/>
          </a:prstGeom>
          <a:ln w="38100">
            <a:solidFill>
              <a:srgbClr val="A6AAA9"/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34" name="Shape 34"/>
          <p:cNvSpPr/>
          <p:nvPr>
            <p:ph type="title"/>
          </p:nvPr>
        </p:nvSpPr>
        <p:spPr>
          <a:xfrm>
            <a:off x="406400" y="6426200"/>
            <a:ext cx="12192000" cy="2705100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 sz="17000"/>
            </a:lvl1pPr>
          </a:lstStyle>
          <a:p>
            <a:pPr/>
            <a:r>
              <a:t>Title Text</a:t>
            </a:r>
          </a:p>
        </p:txBody>
      </p:sp>
      <p:sp>
        <p:nvSpPr>
          <p:cNvPr id="35" name="Shape 35"/>
          <p:cNvSpPr/>
          <p:nvPr>
            <p:ph type="body" sz="quarter" idx="1"/>
          </p:nvPr>
        </p:nvSpPr>
        <p:spPr>
          <a:xfrm>
            <a:off x="406400" y="4267200"/>
            <a:ext cx="12192000" cy="1803400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1pPr>
            <a:lvl2pPr marL="0" indent="2286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2pPr>
            <a:lvl3pPr marL="0" indent="4572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3pPr>
            <a:lvl4pPr marL="0" indent="6858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4pPr>
            <a:lvl5pPr marL="0" indent="9144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" name="Shape 36"/>
          <p:cNvSpPr/>
          <p:nvPr>
            <p:ph type="sldNum" sz="quarter" idx="2"/>
          </p:nvPr>
        </p:nvSpPr>
        <p:spPr>
          <a:xfrm>
            <a:off x="12161859" y="419100"/>
            <a:ext cx="406898" cy="4572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Title - Center">
    <p:bg>
      <p:bgPr>
        <a:solidFill>
          <a:srgbClr val="22222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/>
          <p:nvPr>
            <p:ph type="title"/>
          </p:nvPr>
        </p:nvSpPr>
        <p:spPr>
          <a:xfrm>
            <a:off x="406400" y="4038600"/>
            <a:ext cx="12192000" cy="4521200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 sz="17000"/>
            </a:lvl1pPr>
          </a:lstStyle>
          <a:p>
            <a:pPr/>
            <a:r>
              <a:t>Title Text</a:t>
            </a:r>
          </a:p>
        </p:txBody>
      </p:sp>
      <p:sp>
        <p:nvSpPr>
          <p:cNvPr id="44" name="Shape 44"/>
          <p:cNvSpPr/>
          <p:nvPr>
            <p:ph type="sldNum" sz="quarter" idx="2"/>
          </p:nvPr>
        </p:nvSpPr>
        <p:spPr>
          <a:xfrm>
            <a:off x="12194440" y="431800"/>
            <a:ext cx="406898" cy="4572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Photo - Vertical">
    <p:bg>
      <p:bgPr>
        <a:solidFill>
          <a:srgbClr val="22222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/>
          <p:nvPr/>
        </p:nvSpPr>
        <p:spPr>
          <a:xfrm flipV="1">
            <a:off x="5892800" y="6141012"/>
            <a:ext cx="6705600" cy="145"/>
          </a:xfrm>
          <a:prstGeom prst="line">
            <a:avLst/>
          </a:prstGeom>
          <a:ln w="38100">
            <a:solidFill>
              <a:srgbClr val="A6AAA9"/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52" name="Shape 52"/>
          <p:cNvSpPr/>
          <p:nvPr>
            <p:ph type="pic" idx="13"/>
          </p:nvPr>
        </p:nvSpPr>
        <p:spPr>
          <a:xfrm>
            <a:off x="0" y="0"/>
            <a:ext cx="5486400" cy="9753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53" name="Shape 53"/>
          <p:cNvSpPr/>
          <p:nvPr>
            <p:ph type="title"/>
          </p:nvPr>
        </p:nvSpPr>
        <p:spPr>
          <a:xfrm>
            <a:off x="5892800" y="6426200"/>
            <a:ext cx="6705600" cy="2705100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 sz="17000"/>
            </a:lvl1pPr>
          </a:lstStyle>
          <a:p>
            <a:pPr/>
            <a:r>
              <a:t>Title Text</a:t>
            </a:r>
          </a:p>
        </p:txBody>
      </p:sp>
      <p:sp>
        <p:nvSpPr>
          <p:cNvPr id="54" name="Shape 54"/>
          <p:cNvSpPr/>
          <p:nvPr>
            <p:ph type="body" sz="quarter" idx="1"/>
          </p:nvPr>
        </p:nvSpPr>
        <p:spPr>
          <a:xfrm>
            <a:off x="5892800" y="4267200"/>
            <a:ext cx="6705600" cy="1803400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1pPr>
            <a:lvl2pPr marL="0" indent="2286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2pPr>
            <a:lvl3pPr marL="0" indent="4572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3pPr>
            <a:lvl4pPr marL="0" indent="6858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4pPr>
            <a:lvl5pPr marL="0" indent="914400">
              <a:lnSpc>
                <a:spcPct val="80000"/>
              </a:lnSpc>
              <a:spcBef>
                <a:spcPts val="2300"/>
              </a:spcBef>
              <a:buClrTx/>
              <a:buSzTx/>
              <a:buFontTx/>
              <a:buNone/>
              <a:defRPr cap="all" sz="5400">
                <a:solidFill>
                  <a:srgbClr val="A6AAA9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5" name="Shape 55"/>
          <p:cNvSpPr/>
          <p:nvPr>
            <p:ph type="sldNum" sz="quarter" idx="2"/>
          </p:nvPr>
        </p:nvSpPr>
        <p:spPr>
          <a:xfrm>
            <a:off x="12194440" y="431800"/>
            <a:ext cx="406898" cy="4572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/>
          <p:nvPr>
            <p:ph type="body" sz="quarter" idx="13"/>
          </p:nvPr>
        </p:nvSpPr>
        <p:spPr>
          <a:xfrm>
            <a:off x="406400" y="457200"/>
            <a:ext cx="11176000" cy="4572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4572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cap="all" spc="120" sz="2400"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pPr/>
            <a:r>
              <a:t>Text</a:t>
            </a:r>
          </a:p>
        </p:txBody>
      </p:sp>
      <p:sp>
        <p:nvSpPr>
          <p:cNvPr id="63" name="Shape 63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4" name="Shape 64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Bullets">
    <p:bg>
      <p:bgPr>
        <a:solidFill>
          <a:srgbClr val="22222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/>
          <p:nvPr>
            <p:ph type="body" sz="quarter" idx="13"/>
          </p:nvPr>
        </p:nvSpPr>
        <p:spPr>
          <a:xfrm>
            <a:off x="406400" y="457200"/>
            <a:ext cx="11176000" cy="4572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4572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cap="all" spc="120" sz="2400"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pPr/>
            <a:r>
              <a:t>Text</a:t>
            </a:r>
          </a:p>
        </p:txBody>
      </p:sp>
      <p:sp>
        <p:nvSpPr>
          <p:cNvPr id="72" name="Shape 72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73" name="Shape 73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>
                <a:schemeClr val="accent1"/>
              </a:buClr>
              <a:buChar char="▸"/>
            </a:lvl1pPr>
            <a:lvl2pPr>
              <a:buClr>
                <a:schemeClr val="accent1"/>
              </a:buClr>
              <a:buChar char="▸"/>
            </a:lvl2pPr>
            <a:lvl3pPr>
              <a:buClr>
                <a:schemeClr val="accent1"/>
              </a:buClr>
              <a:buChar char="▸"/>
            </a:lvl3pPr>
            <a:lvl4pPr>
              <a:buClr>
                <a:schemeClr val="accent1"/>
              </a:buClr>
              <a:buChar char="▸"/>
            </a:lvl4pPr>
            <a:lvl5pPr>
              <a:buClr>
                <a:schemeClr val="accent1"/>
              </a:buClr>
              <a:buChar char="▸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Shape 74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Bullets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/>
          <p:nvPr>
            <p:ph type="body" sz="quarter" idx="13"/>
          </p:nvPr>
        </p:nvSpPr>
        <p:spPr>
          <a:xfrm>
            <a:off x="406400" y="457200"/>
            <a:ext cx="11176000" cy="4572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4572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cap="all" spc="120" sz="2400"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pPr/>
            <a:r>
              <a:t>Text</a:t>
            </a:r>
          </a:p>
        </p:txBody>
      </p:sp>
      <p:sp>
        <p:nvSpPr>
          <p:cNvPr id="82" name="Shape 82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83" name="Shape 83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>
                <a:schemeClr val="accent1"/>
              </a:buClr>
              <a:buChar char="▸"/>
            </a:lvl1pPr>
            <a:lvl2pPr>
              <a:buClr>
                <a:schemeClr val="accent1"/>
              </a:buClr>
              <a:buChar char="▸"/>
            </a:lvl2pPr>
            <a:lvl3pPr>
              <a:buClr>
                <a:schemeClr val="accent1"/>
              </a:buClr>
              <a:buChar char="▸"/>
            </a:lvl3pPr>
            <a:lvl4pPr>
              <a:buClr>
                <a:schemeClr val="accent1"/>
              </a:buClr>
              <a:buChar char="▸"/>
            </a:lvl4pPr>
            <a:lvl5pPr>
              <a:buClr>
                <a:schemeClr val="accent1"/>
              </a:buClr>
              <a:buChar char="▸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4" name="Shape 84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, Bullets &amp; Photo">
    <p:bg>
      <p:bgPr>
        <a:solidFill>
          <a:srgbClr val="22222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/>
          <p:nvPr>
            <p:ph type="body" sz="quarter" idx="13"/>
          </p:nvPr>
        </p:nvSpPr>
        <p:spPr>
          <a:xfrm>
            <a:off x="406400" y="457200"/>
            <a:ext cx="11176000" cy="4572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4572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cap="all" spc="120" sz="2400"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pPr/>
            <a:r>
              <a:t>Text</a:t>
            </a:r>
          </a:p>
        </p:txBody>
      </p:sp>
      <p:sp>
        <p:nvSpPr>
          <p:cNvPr id="92" name="Shape 92"/>
          <p:cNvSpPr/>
          <p:nvPr>
            <p:ph type="pic" sz="half" idx="14"/>
          </p:nvPr>
        </p:nvSpPr>
        <p:spPr>
          <a:xfrm>
            <a:off x="7112000" y="1536700"/>
            <a:ext cx="5486400" cy="7797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93" name="Shape 93"/>
          <p:cNvSpPr/>
          <p:nvPr>
            <p:ph type="title"/>
          </p:nvPr>
        </p:nvSpPr>
        <p:spPr>
          <a:xfrm>
            <a:off x="406400" y="1536700"/>
            <a:ext cx="6299200" cy="7239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94" name="Shape 94"/>
          <p:cNvSpPr/>
          <p:nvPr>
            <p:ph type="body" sz="half" idx="1"/>
          </p:nvPr>
        </p:nvSpPr>
        <p:spPr>
          <a:xfrm>
            <a:off x="406400" y="2743200"/>
            <a:ext cx="6299200" cy="6108700"/>
          </a:xfrm>
          <a:prstGeom prst="rect">
            <a:avLst/>
          </a:prstGeom>
        </p:spPr>
        <p:txBody>
          <a:bodyPr/>
          <a:lstStyle>
            <a:lvl1pPr>
              <a:buClr>
                <a:schemeClr val="accent1"/>
              </a:buClr>
              <a:buChar char="▸"/>
              <a:defRPr sz="2800"/>
            </a:lvl1pPr>
            <a:lvl2pPr>
              <a:buClr>
                <a:schemeClr val="accent1"/>
              </a:buClr>
              <a:buChar char="▸"/>
              <a:defRPr sz="2800"/>
            </a:lvl2pPr>
            <a:lvl3pPr>
              <a:buClr>
                <a:schemeClr val="accent1"/>
              </a:buClr>
              <a:buChar char="▸"/>
              <a:defRPr sz="2800"/>
            </a:lvl3pPr>
            <a:lvl4pPr>
              <a:buClr>
                <a:schemeClr val="accent1"/>
              </a:buClr>
              <a:buChar char="▸"/>
              <a:defRPr sz="2800"/>
            </a:lvl4pPr>
            <a:lvl5pPr>
              <a:buClr>
                <a:schemeClr val="accent1"/>
              </a:buClr>
              <a:buChar char="▸"/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5" name="Shape 95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ullets">
    <p:bg>
      <p:bgPr>
        <a:solidFill>
          <a:srgbClr val="22222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/>
          <p:nvPr>
            <p:ph type="body" sz="quarter" idx="13"/>
          </p:nvPr>
        </p:nvSpPr>
        <p:spPr>
          <a:xfrm>
            <a:off x="406400" y="457200"/>
            <a:ext cx="11176000" cy="4572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4572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cap="all" spc="120" sz="2400"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pPr/>
            <a:r>
              <a:t>Text</a:t>
            </a:r>
          </a:p>
        </p:txBody>
      </p:sp>
      <p:sp>
        <p:nvSpPr>
          <p:cNvPr id="103" name="Shape 103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>
                <a:schemeClr val="accent1"/>
              </a:buClr>
              <a:buChar char="▸"/>
            </a:lvl1pPr>
            <a:lvl2pPr>
              <a:buClr>
                <a:schemeClr val="accent1"/>
              </a:buClr>
              <a:buChar char="▸"/>
            </a:lvl2pPr>
            <a:lvl3pPr>
              <a:buClr>
                <a:schemeClr val="accent1"/>
              </a:buClr>
              <a:buChar char="▸"/>
            </a:lvl3pPr>
            <a:lvl4pPr>
              <a:buClr>
                <a:schemeClr val="accent1"/>
              </a:buClr>
              <a:buChar char="▸"/>
            </a:lvl4pPr>
            <a:lvl5pPr>
              <a:buClr>
                <a:schemeClr val="accent1"/>
              </a:buClr>
              <a:buChar char="▸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4" name="Shape 104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Photo - 3 Up">
    <p:bg>
      <p:bgPr>
        <a:solidFill>
          <a:srgbClr val="22222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/>
          <p:nvPr>
            <p:ph type="pic" sz="half" idx="13"/>
          </p:nvPr>
        </p:nvSpPr>
        <p:spPr>
          <a:xfrm>
            <a:off x="6503154" y="0"/>
            <a:ext cx="6502401" cy="4864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12" name="Shape 112"/>
          <p:cNvSpPr/>
          <p:nvPr>
            <p:ph type="pic" sz="half" idx="14"/>
          </p:nvPr>
        </p:nvSpPr>
        <p:spPr>
          <a:xfrm>
            <a:off x="6502400" y="4902200"/>
            <a:ext cx="6502400" cy="4864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13" name="Shape 113"/>
          <p:cNvSpPr/>
          <p:nvPr>
            <p:ph type="pic" idx="15"/>
          </p:nvPr>
        </p:nvSpPr>
        <p:spPr>
          <a:xfrm>
            <a:off x="0" y="0"/>
            <a:ext cx="6468534" cy="9753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14" name="Shape 114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Quote">
    <p:bg>
      <p:bgPr>
        <a:solidFill>
          <a:srgbClr val="22222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/>
          <p:nvPr/>
        </p:nvSpPr>
        <p:spPr>
          <a:xfrm>
            <a:off x="469900" y="2362200"/>
            <a:ext cx="12065000" cy="52292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24" y="0"/>
                </a:moveTo>
                <a:cubicBezTo>
                  <a:pt x="100" y="0"/>
                  <a:pt x="0" y="232"/>
                  <a:pt x="0" y="516"/>
                </a:cubicBezTo>
                <a:lnTo>
                  <a:pt x="0" y="18789"/>
                </a:lnTo>
                <a:cubicBezTo>
                  <a:pt x="0" y="19073"/>
                  <a:pt x="100" y="19305"/>
                  <a:pt x="224" y="19305"/>
                </a:cubicBezTo>
                <a:lnTo>
                  <a:pt x="17228" y="19305"/>
                </a:lnTo>
                <a:lnTo>
                  <a:pt x="17850" y="21600"/>
                </a:lnTo>
                <a:lnTo>
                  <a:pt x="18471" y="19305"/>
                </a:lnTo>
                <a:lnTo>
                  <a:pt x="21376" y="19305"/>
                </a:lnTo>
                <a:cubicBezTo>
                  <a:pt x="21500" y="19305"/>
                  <a:pt x="21600" y="19073"/>
                  <a:pt x="21600" y="18789"/>
                </a:cubicBezTo>
                <a:lnTo>
                  <a:pt x="21600" y="516"/>
                </a:lnTo>
                <a:cubicBezTo>
                  <a:pt x="21600" y="232"/>
                  <a:pt x="21500" y="0"/>
                  <a:pt x="21376" y="0"/>
                </a:cubicBezTo>
                <a:lnTo>
                  <a:pt x="224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lnSpc>
                <a:spcPct val="80000"/>
              </a:lnSpc>
              <a:spcBef>
                <a:spcPts val="0"/>
              </a:spcBef>
              <a:defRPr cap="all" sz="2800">
                <a:solidFill>
                  <a:srgbClr val="FFFFFF"/>
                </a:solidFill>
                <a:latin typeface="+mn-lt"/>
                <a:ea typeface="+mn-ea"/>
                <a:cs typeface="+mn-cs"/>
                <a:sym typeface="DIN Condensed"/>
              </a:defRPr>
            </a:pPr>
          </a:p>
        </p:txBody>
      </p:sp>
      <p:sp>
        <p:nvSpPr>
          <p:cNvPr id="122" name="Shape 122"/>
          <p:cNvSpPr/>
          <p:nvPr>
            <p:ph type="body" sz="quarter" idx="13"/>
          </p:nvPr>
        </p:nvSpPr>
        <p:spPr>
          <a:xfrm>
            <a:off x="889000" y="2908300"/>
            <a:ext cx="11226800" cy="1297944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cap="all" sz="9400">
                <a:solidFill>
                  <a:srgbClr val="FFFFFF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pPr/>
            <a:r>
              <a:t>Type a quote here.</a:t>
            </a:r>
          </a:p>
        </p:txBody>
      </p:sp>
      <p:sp>
        <p:nvSpPr>
          <p:cNvPr id="123" name="Shape 123"/>
          <p:cNvSpPr/>
          <p:nvPr>
            <p:ph type="body" sz="quarter" idx="14"/>
          </p:nvPr>
        </p:nvSpPr>
        <p:spPr>
          <a:xfrm>
            <a:off x="406400" y="7789333"/>
            <a:ext cx="12192000" cy="863604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sz="6000"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pPr/>
            <a:r>
              <a:t>Johnny Appleseed</a:t>
            </a:r>
          </a:p>
        </p:txBody>
      </p:sp>
      <p:sp>
        <p:nvSpPr>
          <p:cNvPr id="124" name="Shape 124"/>
          <p:cNvSpPr/>
          <p:nvPr>
            <p:ph type="body" sz="quarter" idx="15"/>
          </p:nvPr>
        </p:nvSpPr>
        <p:spPr>
          <a:xfrm>
            <a:off x="406400" y="457200"/>
            <a:ext cx="11176000" cy="457200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defTabSz="45720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cap="all" spc="120" sz="2400"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pPr/>
            <a:r>
              <a:t>Text</a:t>
            </a:r>
          </a:p>
        </p:txBody>
      </p:sp>
      <p:sp>
        <p:nvSpPr>
          <p:cNvPr id="125" name="Shape 125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Quote Alt">
    <p:bg>
      <p:bgPr>
        <a:solidFill>
          <a:schemeClr val="accen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/>
          <p:nvPr>
            <p:ph type="body" sz="quarter" idx="13"/>
          </p:nvPr>
        </p:nvSpPr>
        <p:spPr>
          <a:xfrm>
            <a:off x="5892800" y="2641600"/>
            <a:ext cx="6705600" cy="25019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ClrTx/>
              <a:buSzTx/>
              <a:buFontTx/>
              <a:buNone/>
              <a:defRPr cap="all" sz="9400">
                <a:solidFill>
                  <a:srgbClr val="FFFFFF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pPr/>
            <a:r>
              <a:t>Type a quote here.</a:t>
            </a:r>
          </a:p>
        </p:txBody>
      </p:sp>
      <p:sp>
        <p:nvSpPr>
          <p:cNvPr id="133" name="Shape 133"/>
          <p:cNvSpPr/>
          <p:nvPr>
            <p:ph type="pic" idx="14"/>
          </p:nvPr>
        </p:nvSpPr>
        <p:spPr>
          <a:xfrm>
            <a:off x="0" y="0"/>
            <a:ext cx="5486400" cy="9753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34" name="Shape 134"/>
          <p:cNvSpPr/>
          <p:nvPr>
            <p:ph type="body" sz="quarter" idx="15"/>
          </p:nvPr>
        </p:nvSpPr>
        <p:spPr>
          <a:xfrm>
            <a:off x="5892800" y="7789333"/>
            <a:ext cx="6705600" cy="863604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 defTabSz="457200">
              <a:spcBef>
                <a:spcPts val="0"/>
              </a:spcBef>
              <a:buClrTx/>
              <a:buSzTx/>
              <a:buFontTx/>
              <a:buNone/>
              <a:defRPr sz="6000">
                <a:solidFill>
                  <a:srgbClr val="232323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pPr/>
            <a:r>
              <a:t>Johnny Appleseed</a:t>
            </a:r>
          </a:p>
        </p:txBody>
      </p:sp>
      <p:sp>
        <p:nvSpPr>
          <p:cNvPr id="135" name="Shape 135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Photo">
    <p:bg>
      <p:bgPr>
        <a:solidFill>
          <a:srgbClr val="22222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43" name="Shape 143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Blank">
    <p:bg>
      <p:bgPr>
        <a:solidFill>
          <a:srgbClr val="22222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logo-harta-verde-160x10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2216" y="123197"/>
            <a:ext cx="2032001" cy="1270001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63500" dist="25400" dir="5400000">
              <a:srgbClr val="000000">
                <a:alpha val="50000"/>
              </a:srgbClr>
            </a:outerShdw>
          </a:effectLst>
        </p:spPr>
      </p:pic>
      <p:sp>
        <p:nvSpPr>
          <p:cNvPr id="151" name="Shape 151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Blank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16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/>
        </p:nvSpPr>
        <p:spPr>
          <a:xfrm flipV="1">
            <a:off x="406400" y="993160"/>
            <a:ext cx="12192000" cy="263"/>
          </a:xfrm>
          <a:prstGeom prst="line">
            <a:avLst/>
          </a:prstGeom>
          <a:ln w="25400">
            <a:solidFill>
              <a:srgbClr val="A6AAA9"/>
            </a:solidFill>
            <a:miter lim="400000"/>
          </a:ln>
        </p:spPr>
        <p:txBody>
          <a:bodyPr lIns="50800" tIns="50800" rIns="50800" bIns="50800" anchor="ctr"/>
          <a:lstStyle/>
          <a:p>
            <a:pPr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3" name="Shape 3"/>
          <p:cNvSpPr/>
          <p:nvPr>
            <p:ph type="title"/>
          </p:nvPr>
        </p:nvSpPr>
        <p:spPr>
          <a:xfrm>
            <a:off x="406400" y="1536700"/>
            <a:ext cx="12192000" cy="723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4" name="Shape 4"/>
          <p:cNvSpPr/>
          <p:nvPr>
            <p:ph type="body" idx="1"/>
          </p:nvPr>
        </p:nvSpPr>
        <p:spPr>
          <a:xfrm>
            <a:off x="406400" y="2743200"/>
            <a:ext cx="12192000" cy="6108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" name="Shape 5"/>
          <p:cNvSpPr/>
          <p:nvPr>
            <p:ph type="sldNum" sz="quarter" idx="2"/>
          </p:nvPr>
        </p:nvSpPr>
        <p:spPr>
          <a:xfrm>
            <a:off x="12186622" y="431800"/>
            <a:ext cx="406897" cy="4572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 algn="r">
              <a:lnSpc>
                <a:spcPct val="80000"/>
              </a:lnSpc>
              <a:spcBef>
                <a:spcPts val="0"/>
              </a:spcBef>
              <a:defRPr sz="2400"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</p:sldLayoutIdLst>
  <p:transition xmlns:p14="http://schemas.microsoft.com/office/powerpoint/2010/main" spd="med" advClick="1"/>
  <p:txStyles>
    <p:titleStyle>
      <a:lvl1pPr marL="0" marR="0" indent="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6000" u="none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1pPr>
      <a:lvl2pPr marL="0" marR="0" indent="22860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6000" u="none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2pPr>
      <a:lvl3pPr marL="0" marR="0" indent="45720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6000" u="none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3pPr>
      <a:lvl4pPr marL="0" marR="0" indent="68580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6000" u="none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4pPr>
      <a:lvl5pPr marL="0" marR="0" indent="91440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6000" u="none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5pPr>
      <a:lvl6pPr marL="0" marR="0" indent="114300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6000" u="none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6pPr>
      <a:lvl7pPr marL="0" marR="0" indent="137160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6000" u="none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7pPr>
      <a:lvl8pPr marL="0" marR="0" indent="160020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6000" u="none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8pPr>
      <a:lvl9pPr marL="0" marR="0" indent="1828800" algn="l" defTabSz="584200" rtl="0" latinLnBrk="0">
        <a:lnSpc>
          <a:spcPct val="80000"/>
        </a:lnSpc>
        <a:spcBef>
          <a:spcPts val="280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6000" u="none">
          <a:ln>
            <a:noFill/>
          </a:ln>
          <a:solidFill>
            <a:schemeClr val="accent1"/>
          </a:solidFill>
          <a:uFillTx/>
          <a:latin typeface="+mn-lt"/>
          <a:ea typeface="+mn-ea"/>
          <a:cs typeface="+mn-cs"/>
          <a:sym typeface="DIN Condensed"/>
        </a:defRPr>
      </a:lvl9pPr>
    </p:titleStyle>
    <p:bodyStyle>
      <a:lvl1pPr marL="4445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b="0" baseline="0" cap="none" i="0" spc="0" strike="noStrike" sz="3400" u="none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1pPr>
      <a:lvl2pPr marL="8890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b="0" baseline="0" cap="none" i="0" spc="0" strike="noStrike" sz="3400" u="none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2pPr>
      <a:lvl3pPr marL="13335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b="0" baseline="0" cap="none" i="0" spc="0" strike="noStrike" sz="3400" u="none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3pPr>
      <a:lvl4pPr marL="17780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b="0" baseline="0" cap="none" i="0" spc="0" strike="noStrike" sz="3400" u="none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4pPr>
      <a:lvl5pPr marL="22225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b="0" baseline="0" cap="none" i="0" spc="0" strike="noStrike" sz="3400" u="none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5pPr>
      <a:lvl6pPr marL="26670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b="0" baseline="0" cap="none" i="0" spc="0" strike="noStrike" sz="3400" u="none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6pPr>
      <a:lvl7pPr marL="31115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b="0" baseline="0" cap="none" i="0" spc="0" strike="noStrike" sz="3400" u="none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7pPr>
      <a:lvl8pPr marL="35560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b="0" baseline="0" cap="none" i="0" spc="0" strike="noStrike" sz="3400" u="none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8pPr>
      <a:lvl9pPr marL="4000500" marR="0" indent="-444500" algn="l" defTabSz="584200" latinLnBrk="0">
        <a:lnSpc>
          <a:spcPct val="100000"/>
        </a:lnSpc>
        <a:spcBef>
          <a:spcPts val="2800"/>
        </a:spcBef>
        <a:spcAft>
          <a:spcPts val="0"/>
        </a:spcAft>
        <a:buClr>
          <a:schemeClr val="accent1">
            <a:satOff val="-4060"/>
          </a:schemeClr>
        </a:buClr>
        <a:buSzPct val="104999"/>
        <a:buFont typeface="Avenir Next"/>
        <a:buChar char="‣"/>
        <a:tabLst/>
        <a:defRPr b="0" baseline="0" cap="none" i="0" spc="0" strike="noStrike" sz="3400" u="none">
          <a:ln>
            <a:noFill/>
          </a:ln>
          <a:solidFill>
            <a:srgbClr val="838787"/>
          </a:solidFill>
          <a:uFillTx/>
          <a:latin typeface="Avenir Next Medium"/>
          <a:ea typeface="Avenir Next Medium"/>
          <a:cs typeface="Avenir Next Medium"/>
          <a:sym typeface="Avenir Next Medium"/>
        </a:defRPr>
      </a:lvl9pPr>
    </p:bodyStyle>
    <p:otherStyle>
      <a:lvl1pPr marL="0" marR="0" indent="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1pPr>
      <a:lvl2pPr marL="0" marR="0" indent="22860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2pPr>
      <a:lvl3pPr marL="0" marR="0" indent="45720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3pPr>
      <a:lvl4pPr marL="0" marR="0" indent="68580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4pPr>
      <a:lvl5pPr marL="0" marR="0" indent="91440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5pPr>
      <a:lvl6pPr marL="0" marR="0" indent="114300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6pPr>
      <a:lvl7pPr marL="0" marR="0" indent="137160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7pPr>
      <a:lvl8pPr marL="0" marR="0" indent="160020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8pPr>
      <a:lvl9pPr marL="0" marR="0" indent="1828800" algn="r" defTabSz="58420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harta-verde.ro/" TargetMode="Externa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pn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3.pn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4.pn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5.pn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6.pn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7.pn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.jpeg"/><Relationship Id="rId3" Type="http://schemas.openxmlformats.org/officeDocument/2006/relationships/image" Target="../media/image8.pn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9.pn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jpe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0.pn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1.pn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2.pn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3.png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4.pn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5.pn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6.png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7.png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8.png"/></Relationships>
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/>
          <p:nvPr/>
        </p:nvSpPr>
        <p:spPr>
          <a:xfrm>
            <a:off x="487300" y="3354030"/>
            <a:ext cx="12030200" cy="1612901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defRPr b="1" cap="all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M.OpenGreenMap.org</a:t>
            </a:r>
          </a:p>
          <a:p>
            <a:pPr algn="ctr">
              <a:lnSpc>
                <a:spcPct val="80000"/>
              </a:lnSpc>
              <a:spcBef>
                <a:spcPts val="0"/>
              </a:spcBef>
              <a:defRPr b="1" cap="all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  <a:p>
            <a:pPr algn="ctr">
              <a:lnSpc>
                <a:spcPct val="80000"/>
              </a:lnSpc>
              <a:spcBef>
                <a:spcPts val="0"/>
              </a:spcBef>
              <a:defRPr b="1" cap="all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aplicație web de colectare a punctelor de interes pentru Harta Verde România</a:t>
            </a:r>
          </a:p>
        </p:txBody>
      </p:sp>
      <p:sp>
        <p:nvSpPr>
          <p:cNvPr id="168" name="Shape 168"/>
          <p:cNvSpPr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defTabSz="578358">
              <a:spcBef>
                <a:spcPts val="2200"/>
              </a:spcBef>
              <a:defRPr sz="2772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Ciprian Samoilă, Bogdan Szabo - Asociația Harta Verde România</a:t>
            </a:r>
          </a:p>
          <a:p>
            <a:pPr defTabSz="578358">
              <a:spcBef>
                <a:spcPts val="2200"/>
              </a:spcBef>
              <a:defRPr sz="2772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Bistrița, România</a:t>
            </a:r>
          </a:p>
          <a:p>
            <a:pPr defTabSz="578358">
              <a:spcBef>
                <a:spcPts val="2200"/>
              </a:spcBef>
              <a:defRPr sz="2772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u="sng">
                <a:solidFill>
                  <a:schemeClr val="accent1"/>
                </a:solidFill>
                <a:hlinkClick r:id="rId2" invalidUrl="" action="" tgtFrame="" tooltip="" history="1" highlightClick="0" endSnd="0"/>
              </a:rPr>
              <a:t>www.harta-verde.ro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7" dur="1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image.png"/>
          <p:cNvPicPr>
            <a:picLocks noChangeAspect="1"/>
          </p:cNvPicPr>
          <p:nvPr/>
        </p:nvPicPr>
        <p:blipFill>
          <a:blip r:embed="rId2">
            <a:extLst/>
          </a:blip>
          <a:srcRect l="44467" t="274" r="0" b="274"/>
          <a:stretch>
            <a:fillRect/>
          </a:stretch>
        </p:blipFill>
        <p:spPr>
          <a:xfrm>
            <a:off x="6475998" y="1840309"/>
            <a:ext cx="5545668" cy="6072857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Shape 171"/>
          <p:cNvSpPr/>
          <p:nvPr/>
        </p:nvSpPr>
        <p:spPr>
          <a:xfrm>
            <a:off x="722488" y="3200400"/>
            <a:ext cx="4226561" cy="4978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GREEN MAP SYSTEM, NY, SUA</a:t>
            </a:r>
            <a:endParaRPr b="1"/>
          </a:p>
          <a:p>
            <a:pPr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Mişcare eco-culturală la nivel global energizată prin responsabilitate şi acţiune locală.</a:t>
            </a:r>
          </a:p>
          <a:p>
            <a:pPr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Iniţiatorul acestei mişcări, organizaţia Green Map System, cu sediul la New York sprijină proiectul la nivelul comunităţilor locale din diferite locuri de pe glob, prin resurse, know-how şi reţele regionale (hub-uri).</a:t>
            </a:r>
          </a:p>
          <a:p>
            <a:pPr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sp>
        <p:nvSpPr>
          <p:cNvPr id="172" name="Shape 172"/>
          <p:cNvSpPr/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62293" y="4443306"/>
            <a:ext cx="8900161" cy="5201921"/>
          </a:xfrm>
          <a:prstGeom prst="rect">
            <a:avLst/>
          </a:prstGeom>
          <a:ln w="12700">
            <a:miter lim="400000"/>
          </a:ln>
        </p:spPr>
      </p:pic>
      <p:sp>
        <p:nvSpPr>
          <p:cNvPr id="175" name="Shape 175"/>
          <p:cNvSpPr/>
          <p:nvPr/>
        </p:nvSpPr>
        <p:spPr>
          <a:xfrm>
            <a:off x="3576319" y="560493"/>
            <a:ext cx="6394028" cy="2997201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88900" dist="12700" dir="3600064">
              <a:srgbClr val="000000">
                <a:alpha val="43136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  <a:r>
              <a:t>GREEN MAP SYSTEM, NY, SUA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t>►</a:t>
            </a:r>
            <a:r>
              <a:t> </a:t>
            </a:r>
            <a:r>
              <a:rPr b="1">
                <a:latin typeface="Constantia"/>
                <a:ea typeface="Constantia"/>
                <a:cs typeface="Constantia"/>
                <a:sym typeface="Constantia"/>
              </a:rPr>
              <a:t>900</a:t>
            </a:r>
            <a:r>
              <a:rPr b="1">
                <a:latin typeface="Constantia"/>
                <a:ea typeface="Constantia"/>
                <a:cs typeface="Constantia"/>
                <a:sym typeface="Constantia"/>
              </a:rPr>
              <a:t>+</a:t>
            </a:r>
            <a:r>
              <a:t> proiecte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t>            ► </a:t>
            </a:r>
            <a:r>
              <a:rPr b="1">
                <a:latin typeface="Constantia"/>
                <a:ea typeface="Constantia"/>
                <a:cs typeface="Constantia"/>
                <a:sym typeface="Constantia"/>
              </a:rPr>
              <a:t>65+</a:t>
            </a:r>
            <a:r>
              <a:t> țări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t>                      ► </a:t>
            </a:r>
            <a:r>
              <a:rPr b="1">
                <a:latin typeface="Constantia"/>
                <a:ea typeface="Constantia"/>
                <a:cs typeface="Constantia"/>
                <a:sym typeface="Constantia"/>
              </a:rPr>
              <a:t>550+</a:t>
            </a:r>
            <a:r>
              <a:t> hărți publicate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t>                                  ► 5 mil. hărți tipărite</a:t>
            </a:r>
          </a:p>
        </p:txBody>
      </p:sp>
      <p:sp>
        <p:nvSpPr>
          <p:cNvPr id="176" name="Shape 176"/>
          <p:cNvSpPr/>
          <p:nvPr/>
        </p:nvSpPr>
        <p:spPr>
          <a:xfrm>
            <a:off x="2448852" y="2471278"/>
            <a:ext cx="693975" cy="444501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88900" dist="63500" dir="5400000">
              <a:srgbClr val="000000">
                <a:alpha val="43136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1" sz="2200"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</a:lstStyle>
          <a:p>
            <a:pPr/>
            <a:r>
              <a:t>1995</a:t>
            </a:r>
          </a:p>
        </p:txBody>
      </p:sp>
      <p:sp>
        <p:nvSpPr>
          <p:cNvPr id="177" name="Shape 177"/>
          <p:cNvSpPr/>
          <p:nvPr/>
        </p:nvSpPr>
        <p:spPr>
          <a:xfrm>
            <a:off x="10612058" y="2471278"/>
            <a:ext cx="693975" cy="444501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88900" dist="63500" dir="5400000">
              <a:srgbClr val="000000">
                <a:alpha val="43136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1" sz="2200"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</a:lstStyle>
          <a:p>
            <a:pPr/>
            <a:r>
              <a:t>2015</a:t>
            </a:r>
          </a:p>
        </p:txBody>
      </p:sp>
      <p:sp>
        <p:nvSpPr>
          <p:cNvPr id="178" name="Shape 178"/>
          <p:cNvSpPr/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dissolve/>
      </p:transition>
    </mc:Choice>
    <mc:Fallback>
      <p:transition spd="fast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81954" y="-1"/>
            <a:ext cx="9533230" cy="9753602"/>
          </a:xfrm>
          <a:prstGeom prst="rect">
            <a:avLst/>
          </a:prstGeom>
          <a:ln w="12700">
            <a:miter lim="400000"/>
          </a:ln>
        </p:spPr>
      </p:pic>
      <p:sp>
        <p:nvSpPr>
          <p:cNvPr id="181" name="Shape 181"/>
          <p:cNvSpPr/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65493" y="108373"/>
            <a:ext cx="9410539" cy="9536854"/>
          </a:xfrm>
          <a:prstGeom prst="rect">
            <a:avLst/>
          </a:prstGeom>
          <a:ln w="12700">
            <a:miter lim="400000"/>
          </a:ln>
        </p:spPr>
      </p:pic>
      <p:sp>
        <p:nvSpPr>
          <p:cNvPr id="184" name="Shape 184"/>
          <p:cNvSpPr/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dissolve/>
      </p:transition>
    </mc:Choice>
    <mc:Fallback>
      <p:transition spd="fast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9973" y="2709333"/>
            <a:ext cx="12578081" cy="6068908"/>
          </a:xfrm>
          <a:prstGeom prst="rect">
            <a:avLst/>
          </a:prstGeom>
          <a:ln w="12700">
            <a:miter lim="400000"/>
          </a:ln>
        </p:spPr>
      </p:pic>
      <p:sp>
        <p:nvSpPr>
          <p:cNvPr id="187" name="Shape 187"/>
          <p:cNvSpPr/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dissolve/>
      </p:transition>
    </mc:Choice>
    <mc:Fallback>
      <p:transition spd="fast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16746" y="2709333"/>
            <a:ext cx="12555504" cy="5310294"/>
          </a:xfrm>
          <a:prstGeom prst="rect">
            <a:avLst/>
          </a:prstGeom>
          <a:ln w="12700">
            <a:miter lim="400000"/>
          </a:ln>
        </p:spPr>
      </p:pic>
      <p:sp>
        <p:nvSpPr>
          <p:cNvPr id="190" name="Shape 190"/>
          <p:cNvSpPr/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dissolve/>
      </p:transition>
    </mc:Choice>
    <mc:Fallback>
      <p:transition spd="fast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legenda.jpg" descr="legenda.jpg"/>
          <p:cNvPicPr>
            <a:picLocks noChangeAspect="1"/>
          </p:cNvPicPr>
          <p:nvPr/>
        </p:nvPicPr>
        <p:blipFill>
          <a:blip r:embed="rId2">
            <a:extLst/>
          </a:blip>
          <a:srcRect l="0" t="0" r="0" b="32858"/>
          <a:stretch>
            <a:fillRect/>
          </a:stretch>
        </p:blipFill>
        <p:spPr>
          <a:xfrm>
            <a:off x="2167466" y="2275839"/>
            <a:ext cx="10512215" cy="7209086"/>
          </a:xfrm>
          <a:prstGeom prst="rect">
            <a:avLst/>
          </a:prstGeom>
          <a:ln w="12700">
            <a:miter lim="400000"/>
          </a:ln>
        </p:spPr>
      </p:pic>
      <p:pic>
        <p:nvPicPr>
          <p:cNvPr id="193" name="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91910" y="3576319"/>
            <a:ext cx="1867184" cy="4924215"/>
          </a:xfrm>
          <a:prstGeom prst="rect">
            <a:avLst/>
          </a:prstGeom>
          <a:ln w="12700">
            <a:miter lim="400000"/>
          </a:ln>
        </p:spPr>
      </p:pic>
      <p:sp>
        <p:nvSpPr>
          <p:cNvPr id="194" name="Shape 194"/>
          <p:cNvSpPr/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95" name="Shape 195"/>
          <p:cNvSpPr/>
          <p:nvPr/>
        </p:nvSpPr>
        <p:spPr>
          <a:xfrm>
            <a:off x="5423611" y="498273"/>
            <a:ext cx="3999739" cy="144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3000">
                <a:solidFill>
                  <a:schemeClr val="accent3"/>
                </a:solidFill>
              </a:defRPr>
            </a:pPr>
            <a:r>
              <a:t>Harta Verde București</a:t>
            </a:r>
          </a:p>
          <a:p>
            <a:pPr algn="ctr">
              <a:defRPr sz="3000">
                <a:solidFill>
                  <a:schemeClr val="accent3"/>
                </a:solidFill>
              </a:defRPr>
            </a:pPr>
            <a:r>
              <a:t> - legenda -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bistrita.png" descr="bistrita.preview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88825" y="1789595"/>
            <a:ext cx="11027150" cy="7335365"/>
          </a:xfrm>
          <a:prstGeom prst="rect">
            <a:avLst/>
          </a:prstGeom>
          <a:ln w="12700">
            <a:miter lim="400000"/>
          </a:ln>
        </p:spPr>
      </p:pic>
      <p:sp>
        <p:nvSpPr>
          <p:cNvPr id="198" name="Shape 198"/>
          <p:cNvSpPr/>
          <p:nvPr>
            <p:ph type="sldNum" sz="quarter" idx="4294967295"/>
          </p:nvPr>
        </p:nvSpPr>
        <p:spPr>
          <a:xfrm>
            <a:off x="12332920" y="431800"/>
            <a:ext cx="260599" cy="4572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bistrita.jpg" descr="bistrita.preview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44835" y="1689369"/>
            <a:ext cx="9915130" cy="7442236"/>
          </a:xfrm>
          <a:prstGeom prst="rect">
            <a:avLst/>
          </a:prstGeom>
          <a:ln w="12700">
            <a:miter lim="400000"/>
          </a:ln>
        </p:spPr>
      </p:pic>
      <p:sp>
        <p:nvSpPr>
          <p:cNvPr id="201" name="Shape 201"/>
          <p:cNvSpPr/>
          <p:nvPr>
            <p:ph type="sldNum" sz="quarter" idx="429496729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" name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79608" y="1575729"/>
            <a:ext cx="11430001" cy="7994062"/>
          </a:xfrm>
          <a:prstGeom prst="rect">
            <a:avLst/>
          </a:prstGeom>
          <a:ln w="12700">
            <a:miter lim="400000"/>
          </a:ln>
        </p:spPr>
      </p:pic>
      <p:sp>
        <p:nvSpPr>
          <p:cNvPr id="204" name="Shape 204"/>
          <p:cNvSpPr/>
          <p:nvPr>
            <p:ph type="sldNum" sz="quarter" idx="429496729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dissolve/>
      </p:transition>
    </mc:Choice>
    <mc:Fallback>
      <p:transition spd="fast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72602" y="1575948"/>
            <a:ext cx="11424696" cy="7990353"/>
          </a:xfrm>
          <a:prstGeom prst="rect">
            <a:avLst/>
          </a:prstGeom>
          <a:ln w="12700">
            <a:miter lim="400000"/>
          </a:ln>
        </p:spPr>
      </p:pic>
      <p:sp>
        <p:nvSpPr>
          <p:cNvPr id="207" name="Shape 207"/>
          <p:cNvSpPr/>
          <p:nvPr>
            <p:ph type="sldNum" sz="quarter" idx="429496729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Shape 209"/>
          <p:cNvSpPr/>
          <p:nvPr/>
        </p:nvSpPr>
        <p:spPr>
          <a:xfrm>
            <a:off x="4471123" y="551047"/>
            <a:ext cx="5547361" cy="8636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lnSpc>
                <a:spcPct val="80000"/>
              </a:lnSpc>
              <a:spcBef>
                <a:spcPts val="2800"/>
              </a:spcBef>
              <a:defRPr cap="all" sz="6000">
                <a:solidFill>
                  <a:schemeClr val="accent1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pPr/>
            <a:r>
              <a:t>M.OpenGreenMap.org</a:t>
            </a:r>
          </a:p>
        </p:txBody>
      </p:sp>
      <p:sp>
        <p:nvSpPr>
          <p:cNvPr id="210" name="Shape 210"/>
          <p:cNvSpPr/>
          <p:nvPr/>
        </p:nvSpPr>
        <p:spPr>
          <a:xfrm>
            <a:off x="377194" y="2304409"/>
            <a:ext cx="9753635" cy="6018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marL="784411" indent="-784411">
              <a:lnSpc>
                <a:spcPct val="80000"/>
              </a:lnSpc>
              <a:spcBef>
                <a:spcPts val="0"/>
              </a:spcBef>
              <a:buClr>
                <a:schemeClr val="accent1"/>
              </a:buClr>
              <a:buSzPct val="104999"/>
              <a:buFont typeface="Avenir Next"/>
              <a:buChar char="‣"/>
              <a:defRPr sz="3100"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pPr/>
            <a:r>
              <a:t>aplicație web de colectare date - specificația „offline web applications“</a:t>
            </a:r>
          </a:p>
        </p:txBody>
      </p:sp>
      <p:pic>
        <p:nvPicPr>
          <p:cNvPr id="211" name="ogm.pdf"/>
          <p:cNvPicPr>
            <a:picLocks noChangeAspect="1"/>
          </p:cNvPicPr>
          <p:nvPr/>
        </p:nvPicPr>
        <p:blipFill>
          <a:blip r:embed="rId2">
            <a:extLst/>
          </a:blip>
          <a:srcRect l="3054" t="3073" r="6009" b="5990"/>
          <a:stretch>
            <a:fillRect/>
          </a:stretch>
        </p:blipFill>
        <p:spPr>
          <a:xfrm>
            <a:off x="-1" y="2763618"/>
            <a:ext cx="13004801" cy="6647603"/>
          </a:xfrm>
          <a:prstGeom prst="rect">
            <a:avLst/>
          </a:prstGeom>
          <a:ln w="12700">
            <a:miter lim="400000"/>
          </a:ln>
        </p:spPr>
      </p:pic>
      <p:sp>
        <p:nvSpPr>
          <p:cNvPr id="212" name="Shape 212"/>
          <p:cNvSpPr/>
          <p:nvPr/>
        </p:nvSpPr>
        <p:spPr>
          <a:xfrm>
            <a:off x="384303" y="6289254"/>
            <a:ext cx="5635301" cy="2641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pPr/>
            <a:r>
              <a:t>Când un utilizator adaugă un loc de interes, înregistrarea din formular este convertită în format JSON și trimisă serverului OGM, care îl stochează într-o bază de date MySQL. Dacă utilizatorul nu e conectat la internet, datele se salvează local în local storage http://www.w3.org/TR/webstorage/#storage sau într-o bază de date sql http://www.w3.org/TR/webdatabase/ dacă browserul permite aceasta, până când va exista o conexiune către serverul web. O dată pe oră, aplicația descarcă o listă a proiectelor și a simbolurilor harta verde din serverul OGM, folosind un REST API.</a:t>
            </a:r>
          </a:p>
        </p:txBody>
      </p:sp>
      <p:sp>
        <p:nvSpPr>
          <p:cNvPr id="213" name="Shape 213"/>
          <p:cNvSpPr/>
          <p:nvPr>
            <p:ph type="sldNum" sz="quarter" idx="429496729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Screen Shot 2015-11-20 at 00.34.3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4806" y="1451497"/>
            <a:ext cx="13004801" cy="8647815"/>
          </a:xfrm>
          <a:prstGeom prst="rect">
            <a:avLst/>
          </a:prstGeom>
          <a:ln w="12700">
            <a:miter lim="400000"/>
          </a:ln>
        </p:spPr>
      </p:pic>
      <p:sp>
        <p:nvSpPr>
          <p:cNvPr id="216" name="Shape 216"/>
          <p:cNvSpPr/>
          <p:nvPr>
            <p:ph type="sldNum" sz="quarter" idx="429496729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17" name="Shape 217"/>
          <p:cNvSpPr/>
          <p:nvPr/>
        </p:nvSpPr>
        <p:spPr>
          <a:xfrm>
            <a:off x="4471123" y="551047"/>
            <a:ext cx="5547361" cy="8636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lnSpc>
                <a:spcPct val="80000"/>
              </a:lnSpc>
              <a:spcBef>
                <a:spcPts val="2800"/>
              </a:spcBef>
              <a:defRPr cap="all" sz="6000">
                <a:solidFill>
                  <a:schemeClr val="accent1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pPr/>
            <a:r>
              <a:t>M.OpenGreenMap.org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Screen Shot 2015-11-20 at 00.46.5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7000" y="1447800"/>
            <a:ext cx="13004800" cy="8647814"/>
          </a:xfrm>
          <a:prstGeom prst="rect">
            <a:avLst/>
          </a:prstGeom>
          <a:ln w="12700">
            <a:miter lim="400000"/>
          </a:ln>
        </p:spPr>
      </p:pic>
      <p:sp>
        <p:nvSpPr>
          <p:cNvPr id="220" name="Shape 220"/>
          <p:cNvSpPr/>
          <p:nvPr/>
        </p:nvSpPr>
        <p:spPr>
          <a:xfrm>
            <a:off x="4471123" y="551047"/>
            <a:ext cx="5547361" cy="8636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lnSpc>
                <a:spcPct val="80000"/>
              </a:lnSpc>
              <a:spcBef>
                <a:spcPts val="2800"/>
              </a:spcBef>
              <a:defRPr cap="all" sz="6000">
                <a:solidFill>
                  <a:schemeClr val="accent1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pPr/>
            <a:r>
              <a:t>M.OpenGreenMap.org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Screen Shot 2015-11-20 at 00.45.3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7000" y="1451956"/>
            <a:ext cx="13004800" cy="8647815"/>
          </a:xfrm>
          <a:prstGeom prst="rect">
            <a:avLst/>
          </a:prstGeom>
          <a:ln w="12700">
            <a:miter lim="400000"/>
          </a:ln>
        </p:spPr>
      </p:pic>
      <p:sp>
        <p:nvSpPr>
          <p:cNvPr id="223" name="Shape 223"/>
          <p:cNvSpPr/>
          <p:nvPr/>
        </p:nvSpPr>
        <p:spPr>
          <a:xfrm>
            <a:off x="4471123" y="551047"/>
            <a:ext cx="5547361" cy="8636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lnSpc>
                <a:spcPct val="80000"/>
              </a:lnSpc>
              <a:spcBef>
                <a:spcPts val="2800"/>
              </a:spcBef>
              <a:defRPr cap="all" sz="6000">
                <a:solidFill>
                  <a:schemeClr val="accent1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pPr/>
            <a:r>
              <a:t>M.OpenGreenMap.org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Screen Shot 2015-11-20 at 00.49.0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7000" y="1447800"/>
            <a:ext cx="13004800" cy="8647814"/>
          </a:xfrm>
          <a:prstGeom prst="rect">
            <a:avLst/>
          </a:prstGeom>
          <a:ln w="12700">
            <a:miter lim="400000"/>
          </a:ln>
        </p:spPr>
      </p:pic>
      <p:sp>
        <p:nvSpPr>
          <p:cNvPr id="226" name="Shape 226"/>
          <p:cNvSpPr/>
          <p:nvPr/>
        </p:nvSpPr>
        <p:spPr>
          <a:xfrm>
            <a:off x="4471123" y="551047"/>
            <a:ext cx="5547361" cy="8636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lnSpc>
                <a:spcPct val="80000"/>
              </a:lnSpc>
              <a:spcBef>
                <a:spcPts val="2800"/>
              </a:spcBef>
              <a:defRPr cap="all" sz="6000">
                <a:solidFill>
                  <a:schemeClr val="accent1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pPr/>
            <a:r>
              <a:t>M.OpenGreenMap.org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Screen Shot 2015-11-20 at 00.55.39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7000" y="1447800"/>
            <a:ext cx="13004800" cy="864781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 p14:dur="1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Screen Shot 2015-11-20 at 01.00.2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7000" y="1447800"/>
            <a:ext cx="13004800" cy="864781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 p14:dur="1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Shape 232"/>
          <p:cNvSpPr/>
          <p:nvPr/>
        </p:nvSpPr>
        <p:spPr>
          <a:xfrm>
            <a:off x="4471123" y="551047"/>
            <a:ext cx="5547361" cy="8636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lnSpc>
                <a:spcPct val="80000"/>
              </a:lnSpc>
              <a:spcBef>
                <a:spcPts val="2800"/>
              </a:spcBef>
              <a:defRPr cap="all" sz="6000">
                <a:solidFill>
                  <a:schemeClr val="accent1"/>
                </a:solidFill>
                <a:latin typeface="+mn-lt"/>
                <a:ea typeface="+mn-ea"/>
                <a:cs typeface="+mn-cs"/>
                <a:sym typeface="DIN Condensed"/>
              </a:defRPr>
            </a:lvl1pPr>
          </a:lstStyle>
          <a:p>
            <a:pPr/>
            <a:r>
              <a:t>M.OpenGreenMap.org</a:t>
            </a:r>
          </a:p>
        </p:txBody>
      </p:sp>
      <p:sp>
        <p:nvSpPr>
          <p:cNvPr id="233" name="Shape 233"/>
          <p:cNvSpPr/>
          <p:nvPr>
            <p:ph type="sldNum" sz="quarter" idx="4294967295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34" name="Shape 234"/>
          <p:cNvSpPr/>
          <p:nvPr>
            <p:ph type="body" idx="4294967295"/>
          </p:nvPr>
        </p:nvSpPr>
        <p:spPr>
          <a:xfrm>
            <a:off x="406400" y="4320180"/>
            <a:ext cx="12192000" cy="4531720"/>
          </a:xfrm>
          <a:prstGeom prst="rect">
            <a:avLst/>
          </a:prstGeom>
        </p:spPr>
        <p:txBody>
          <a:bodyPr/>
          <a:lstStyle/>
          <a:p>
            <a:pPr/>
            <a:r>
              <a:t>Vă mulțumim pentru atenție!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theme/theme1.xml><?xml version="1.0" encoding="utf-8"?>
<a:theme xmlns:a="http://schemas.openxmlformats.org/drawingml/2006/main" xmlns:r="http://schemas.openxmlformats.org/officeDocument/2006/relationships" name="New_Template7">
  <a:themeElements>
    <a:clrScheme name="New_Template7">
      <a:dk1>
        <a:srgbClr val="222222"/>
      </a:dk1>
      <a:lt1>
        <a:srgbClr val="838787"/>
      </a:lt1>
      <a:dk2>
        <a:srgbClr val="222222"/>
      </a:dk2>
      <a:lt2>
        <a:srgbClr val="A6AAA9"/>
      </a:lt2>
      <a:accent1>
        <a:srgbClr val="34A5DA"/>
      </a:accent1>
      <a:accent2>
        <a:srgbClr val="3F969A"/>
      </a:accent2>
      <a:accent3>
        <a:srgbClr val="8ABE5E"/>
      </a:accent3>
      <a:accent4>
        <a:srgbClr val="FDCB56"/>
      </a:accent4>
      <a:accent5>
        <a:srgbClr val="E42832"/>
      </a:accent5>
      <a:accent6>
        <a:srgbClr val="C52060"/>
      </a:accent6>
      <a:hlink>
        <a:srgbClr val="0000FF"/>
      </a:hlink>
      <a:folHlink>
        <a:srgbClr val="FF00FF"/>
      </a:folHlink>
    </a:clrScheme>
    <a:fontScheme name="New_Template7">
      <a:majorFont>
        <a:latin typeface="DIN Condensed"/>
        <a:ea typeface="DIN Condensed"/>
        <a:cs typeface="DIN Condensed"/>
      </a:majorFont>
      <a:minorFont>
        <a:latin typeface="DIN Condensed"/>
        <a:ea typeface="DIN Condensed"/>
        <a:cs typeface="DIN Condensed"/>
      </a:minorFont>
    </a:fontScheme>
    <a:fmtScheme name="New_Templat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8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all" i="0" spc="0" strike="noStrike" sz="28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DIN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l" defTabSz="584200" rtl="0" fontAlgn="auto" latinLnBrk="0" hangingPunct="0">
          <a:lnSpc>
            <a:spcPct val="100000"/>
          </a:lnSpc>
          <a:spcBef>
            <a:spcPts val="24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838787"/>
            </a:solidFill>
            <a:effectLst/>
            <a:uFillTx/>
            <a:latin typeface="Avenir Next Medium"/>
            <a:ea typeface="Avenir Next Medium"/>
            <a:cs typeface="Avenir Next Medium"/>
            <a:sym typeface="Avenir Next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New_Template7">
  <a:themeElements>
    <a:clrScheme name="New_Template7">
      <a:dk1>
        <a:srgbClr val="000000"/>
      </a:dk1>
      <a:lt1>
        <a:srgbClr val="FFFFFF"/>
      </a:lt1>
      <a:dk2>
        <a:srgbClr val="222222"/>
      </a:dk2>
      <a:lt2>
        <a:srgbClr val="A6AAA9"/>
      </a:lt2>
      <a:accent1>
        <a:srgbClr val="34A5DA"/>
      </a:accent1>
      <a:accent2>
        <a:srgbClr val="3F969A"/>
      </a:accent2>
      <a:accent3>
        <a:srgbClr val="8ABE5E"/>
      </a:accent3>
      <a:accent4>
        <a:srgbClr val="FDCB56"/>
      </a:accent4>
      <a:accent5>
        <a:srgbClr val="E42832"/>
      </a:accent5>
      <a:accent6>
        <a:srgbClr val="C52060"/>
      </a:accent6>
      <a:hlink>
        <a:srgbClr val="0000FF"/>
      </a:hlink>
      <a:folHlink>
        <a:srgbClr val="FF00FF"/>
      </a:folHlink>
    </a:clrScheme>
    <a:fontScheme name="New_Template7">
      <a:majorFont>
        <a:latin typeface="DIN Condensed"/>
        <a:ea typeface="DIN Condensed"/>
        <a:cs typeface="DIN Condensed"/>
      </a:majorFont>
      <a:minorFont>
        <a:latin typeface="DIN Condensed"/>
        <a:ea typeface="DIN Condensed"/>
        <a:cs typeface="DIN Condensed"/>
      </a:minorFont>
    </a:fontScheme>
    <a:fmtScheme name="New_Templat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8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all" i="0" spc="0" strike="noStrike" sz="28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DIN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l" defTabSz="584200" rtl="0" fontAlgn="auto" latinLnBrk="0" hangingPunct="0">
          <a:lnSpc>
            <a:spcPct val="100000"/>
          </a:lnSpc>
          <a:spcBef>
            <a:spcPts val="24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838787"/>
            </a:solidFill>
            <a:effectLst/>
            <a:uFillTx/>
            <a:latin typeface="Avenir Next Medium"/>
            <a:ea typeface="Avenir Next Medium"/>
            <a:cs typeface="Avenir Next Medium"/>
            <a:sym typeface="Avenir Next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