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15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6.xml" ContentType="application/vnd.openxmlformats-officedocument.themeOverride+xml"/>
  <Override PartName="/ppt/comments/comment2.xml" ContentType="application/vnd.openxmlformats-officedocument.presentationml.comments+xml"/>
  <Override PartName="/ppt/notesSlides/notesSlide16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8.xml" ContentType="application/vnd.openxmlformats-officedocument.themeOverride+xml"/>
  <Override PartName="/ppt/comments/comment3.xml" ContentType="application/vnd.openxmlformats-officedocument.presentationml.comments+xml"/>
  <Override PartName="/ppt/notesSlides/notesSlide17.xml" ContentType="application/vnd.openxmlformats-officedocument.presentationml.notesSlide+xml"/>
  <Override PartName="/ppt/comments/comment4.xml" ContentType="application/vnd.openxmlformats-officedocument.presentationml.comments+xml"/>
  <Override PartName="/ppt/notesSlides/notesSlide18.xml" ContentType="application/vnd.openxmlformats-officedocument.presentationml.notesSlide+xml"/>
  <Override PartName="/ppt/comments/comment5.xml" ContentType="application/vnd.openxmlformats-officedocument.presentationml.comment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64" r:id="rId3"/>
    <p:sldId id="270" r:id="rId4"/>
    <p:sldId id="274" r:id="rId5"/>
    <p:sldId id="275" r:id="rId6"/>
    <p:sldId id="276" r:id="rId7"/>
    <p:sldId id="294" r:id="rId8"/>
    <p:sldId id="265" r:id="rId9"/>
    <p:sldId id="266" r:id="rId10"/>
    <p:sldId id="268" r:id="rId11"/>
    <p:sldId id="277" r:id="rId12"/>
    <p:sldId id="278" r:id="rId13"/>
    <p:sldId id="281" r:id="rId14"/>
    <p:sldId id="284" r:id="rId15"/>
    <p:sldId id="283" r:id="rId16"/>
    <p:sldId id="282" r:id="rId17"/>
    <p:sldId id="285" r:id="rId18"/>
    <p:sldId id="289" r:id="rId19"/>
    <p:sldId id="292" r:id="rId20"/>
    <p:sldId id="293" r:id="rId21"/>
    <p:sldId id="290" r:id="rId22"/>
    <p:sldId id="286" r:id="rId23"/>
    <p:sldId id="295" r:id="rId24"/>
  </p:sldIdLst>
  <p:sldSz cx="6681788" cy="4454525"/>
  <p:notesSz cx="6858000" cy="9144000"/>
  <p:defaultTextStyle>
    <a:defPPr>
      <a:defRPr lang="en-US"/>
    </a:defPPr>
    <a:lvl1pPr marL="0" algn="l" defTabSz="636331" rtl="0" eaLnBrk="1" latinLnBrk="0" hangingPunct="1">
      <a:defRPr sz="1253" kern="1200">
        <a:solidFill>
          <a:schemeClr val="tx1"/>
        </a:solidFill>
        <a:latin typeface="+mn-lt"/>
        <a:ea typeface="+mn-ea"/>
        <a:cs typeface="+mn-cs"/>
      </a:defRPr>
    </a:lvl1pPr>
    <a:lvl2pPr marL="318165" algn="l" defTabSz="636331" rtl="0" eaLnBrk="1" latinLnBrk="0" hangingPunct="1">
      <a:defRPr sz="1253" kern="1200">
        <a:solidFill>
          <a:schemeClr val="tx1"/>
        </a:solidFill>
        <a:latin typeface="+mn-lt"/>
        <a:ea typeface="+mn-ea"/>
        <a:cs typeface="+mn-cs"/>
      </a:defRPr>
    </a:lvl2pPr>
    <a:lvl3pPr marL="636331" algn="l" defTabSz="636331" rtl="0" eaLnBrk="1" latinLnBrk="0" hangingPunct="1">
      <a:defRPr sz="1253" kern="1200">
        <a:solidFill>
          <a:schemeClr val="tx1"/>
        </a:solidFill>
        <a:latin typeface="+mn-lt"/>
        <a:ea typeface="+mn-ea"/>
        <a:cs typeface="+mn-cs"/>
      </a:defRPr>
    </a:lvl3pPr>
    <a:lvl4pPr marL="954496" algn="l" defTabSz="636331" rtl="0" eaLnBrk="1" latinLnBrk="0" hangingPunct="1">
      <a:defRPr sz="1253" kern="1200">
        <a:solidFill>
          <a:schemeClr val="tx1"/>
        </a:solidFill>
        <a:latin typeface="+mn-lt"/>
        <a:ea typeface="+mn-ea"/>
        <a:cs typeface="+mn-cs"/>
      </a:defRPr>
    </a:lvl4pPr>
    <a:lvl5pPr marL="1272662" algn="l" defTabSz="636331" rtl="0" eaLnBrk="1" latinLnBrk="0" hangingPunct="1">
      <a:defRPr sz="1253" kern="1200">
        <a:solidFill>
          <a:schemeClr val="tx1"/>
        </a:solidFill>
        <a:latin typeface="+mn-lt"/>
        <a:ea typeface="+mn-ea"/>
        <a:cs typeface="+mn-cs"/>
      </a:defRPr>
    </a:lvl5pPr>
    <a:lvl6pPr marL="1590827" algn="l" defTabSz="636331" rtl="0" eaLnBrk="1" latinLnBrk="0" hangingPunct="1">
      <a:defRPr sz="1253" kern="1200">
        <a:solidFill>
          <a:schemeClr val="tx1"/>
        </a:solidFill>
        <a:latin typeface="+mn-lt"/>
        <a:ea typeface="+mn-ea"/>
        <a:cs typeface="+mn-cs"/>
      </a:defRPr>
    </a:lvl6pPr>
    <a:lvl7pPr marL="1908993" algn="l" defTabSz="636331" rtl="0" eaLnBrk="1" latinLnBrk="0" hangingPunct="1">
      <a:defRPr sz="1253" kern="1200">
        <a:solidFill>
          <a:schemeClr val="tx1"/>
        </a:solidFill>
        <a:latin typeface="+mn-lt"/>
        <a:ea typeface="+mn-ea"/>
        <a:cs typeface="+mn-cs"/>
      </a:defRPr>
    </a:lvl7pPr>
    <a:lvl8pPr marL="2227158" algn="l" defTabSz="636331" rtl="0" eaLnBrk="1" latinLnBrk="0" hangingPunct="1">
      <a:defRPr sz="1253" kern="1200">
        <a:solidFill>
          <a:schemeClr val="tx1"/>
        </a:solidFill>
        <a:latin typeface="+mn-lt"/>
        <a:ea typeface="+mn-ea"/>
        <a:cs typeface="+mn-cs"/>
      </a:defRPr>
    </a:lvl8pPr>
    <a:lvl9pPr marL="2545324" algn="l" defTabSz="636331" rtl="0" eaLnBrk="1" latinLnBrk="0" hangingPunct="1">
      <a:defRPr sz="125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onut" initials="I" lastIdx="5" clrIdx="0">
    <p:extLst>
      <p:ext uri="{19B8F6BF-5375-455C-9EA6-DF929625EA0E}">
        <p15:presenceInfo xmlns:p15="http://schemas.microsoft.com/office/powerpoint/2012/main" userId="Ionut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9F9"/>
    <a:srgbClr val="003D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34" autoAdjust="0"/>
    <p:restoredTop sz="81280" autoAdjust="0"/>
  </p:normalViewPr>
  <p:slideViewPr>
    <p:cSldViewPr snapToGrid="0">
      <p:cViewPr varScale="1">
        <p:scale>
          <a:sx n="143" d="100"/>
          <a:sy n="143" d="100"/>
        </p:scale>
        <p:origin x="170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file:///D:\disertatie\statistici\Medii_anuale_sezoniere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file:///D:\disertatie\Date\SST_work\SST\seasonal\profil_EV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file:///D:\disertatie\Date\SST_work\SST\seasonal\Profil_NS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Microsoft_Excel_Worksheet2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package" Target="../embeddings/Microsoft_Excel_Worksheet3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7.xm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8.xml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000" dirty="0" err="1">
                <a:latin typeface="Exo 2.0 Semi Bold" panose="00000700000000000000" pitchFamily="50" charset="0"/>
              </a:rPr>
              <a:t>Evolutia</a:t>
            </a:r>
            <a:r>
              <a:rPr lang="en-US" sz="1000" dirty="0">
                <a:latin typeface="Exo 2.0 Semi Bold" panose="00000700000000000000" pitchFamily="50" charset="0"/>
              </a:rPr>
              <a:t> </a:t>
            </a:r>
            <a:r>
              <a:rPr lang="en-US" sz="1000" dirty="0" err="1">
                <a:latin typeface="Exo 2.0 Semi Bold" panose="00000700000000000000" pitchFamily="50" charset="0"/>
              </a:rPr>
              <a:t>mediilor</a:t>
            </a:r>
            <a:r>
              <a:rPr lang="en-US" sz="1000" baseline="0" dirty="0">
                <a:latin typeface="Exo 2.0 Semi Bold" panose="00000700000000000000" pitchFamily="50" charset="0"/>
              </a:rPr>
              <a:t> </a:t>
            </a:r>
            <a:r>
              <a:rPr lang="en-US" sz="1000" baseline="0" dirty="0" err="1">
                <a:latin typeface="Exo 2.0 Semi Bold" panose="00000700000000000000" pitchFamily="50" charset="0"/>
              </a:rPr>
              <a:t>anuale</a:t>
            </a:r>
            <a:r>
              <a:rPr lang="en-US" sz="1000" baseline="0" dirty="0">
                <a:latin typeface="Exo 2.0 Semi Bold" panose="00000700000000000000" pitchFamily="50" charset="0"/>
              </a:rPr>
              <a:t> SST</a:t>
            </a:r>
            <a:endParaRPr lang="en-US" sz="1000" dirty="0">
              <a:latin typeface="Exo 2.0 Semi Bold" panose="00000700000000000000" pitchFamily="50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smoothMarker"/>
        <c:varyColors val="0"/>
        <c:ser>
          <c:idx val="0"/>
          <c:order val="0"/>
          <c:tx>
            <c:strRef>
              <c:f>Annual!$C$2</c:f>
              <c:strCache>
                <c:ptCount val="1"/>
                <c:pt idx="0">
                  <c:v>Marea Neagră</c:v>
                </c:pt>
              </c:strCache>
            </c:strRef>
          </c:tx>
          <c:spPr>
            <a:ln w="127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Annual!$B$3:$B$14</c:f>
              <c:numCache>
                <c:formatCode>General</c:formatCode>
                <c:ptCount val="12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</c:numCache>
            </c:numRef>
          </c:xVal>
          <c:yVal>
            <c:numRef>
              <c:f>Annual!$C$3:$C$14</c:f>
              <c:numCache>
                <c:formatCode>0.00</c:formatCode>
                <c:ptCount val="12"/>
                <c:pt idx="0">
                  <c:v>18.489999999999998</c:v>
                </c:pt>
                <c:pt idx="1">
                  <c:v>18.079999999999998</c:v>
                </c:pt>
                <c:pt idx="2">
                  <c:v>18.649999999999999</c:v>
                </c:pt>
                <c:pt idx="3">
                  <c:v>18.41</c:v>
                </c:pt>
                <c:pt idx="4">
                  <c:v>18.91</c:v>
                </c:pt>
                <c:pt idx="5">
                  <c:v>18.61</c:v>
                </c:pt>
                <c:pt idx="6">
                  <c:v>18.28</c:v>
                </c:pt>
                <c:pt idx="7">
                  <c:v>20.16</c:v>
                </c:pt>
                <c:pt idx="8">
                  <c:v>19.2</c:v>
                </c:pt>
                <c:pt idx="9">
                  <c:v>19.93</c:v>
                </c:pt>
                <c:pt idx="10">
                  <c:v>19.12</c:v>
                </c:pt>
                <c:pt idx="11">
                  <c:v>18.86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Annual!$D$2</c:f>
              <c:strCache>
                <c:ptCount val="1"/>
                <c:pt idx="0">
                  <c:v>Zona Costieră a României</c:v>
                </c:pt>
              </c:strCache>
            </c:strRef>
          </c:tx>
          <c:spPr>
            <a:ln w="127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Annual!$B$3:$B$14</c:f>
              <c:numCache>
                <c:formatCode>General</c:formatCode>
                <c:ptCount val="12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</c:numCache>
            </c:numRef>
          </c:xVal>
          <c:yVal>
            <c:numRef>
              <c:f>Annual!$D$3:$D$14</c:f>
              <c:numCache>
                <c:formatCode>0.00</c:formatCode>
                <c:ptCount val="12"/>
                <c:pt idx="0">
                  <c:v>18.649999999999999</c:v>
                </c:pt>
                <c:pt idx="1">
                  <c:v>17.170000000000002</c:v>
                </c:pt>
                <c:pt idx="2">
                  <c:v>18.22</c:v>
                </c:pt>
                <c:pt idx="3">
                  <c:v>18.149999999999999</c:v>
                </c:pt>
                <c:pt idx="4">
                  <c:v>18.21</c:v>
                </c:pt>
                <c:pt idx="5">
                  <c:v>18.97</c:v>
                </c:pt>
                <c:pt idx="6">
                  <c:v>17.920000000000002</c:v>
                </c:pt>
                <c:pt idx="7">
                  <c:v>19.22</c:v>
                </c:pt>
                <c:pt idx="8">
                  <c:v>18.91</c:v>
                </c:pt>
                <c:pt idx="9">
                  <c:v>19.59</c:v>
                </c:pt>
                <c:pt idx="10">
                  <c:v>18.91</c:v>
                </c:pt>
                <c:pt idx="11">
                  <c:v>19.170000000000002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5016960"/>
        <c:axId val="205023232"/>
      </c:scatterChart>
      <c:valAx>
        <c:axId val="205016960"/>
        <c:scaling>
          <c:orientation val="minMax"/>
          <c:max val="2014"/>
          <c:min val="2003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700" b="0" i="0" u="none" strike="noStrike" kern="1200" baseline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5023232"/>
        <c:crosses val="autoZero"/>
        <c:crossBetween val="midCat"/>
        <c:majorUnit val="1"/>
      </c:valAx>
      <c:valAx>
        <c:axId val="205023232"/>
        <c:scaling>
          <c:orientation val="minMax"/>
          <c:max val="21"/>
          <c:min val="16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Exo 2.0 Semi Bold" panose="00000700000000000000" pitchFamily="50" charset="0"/>
                    <a:ea typeface="+mn-ea"/>
                    <a:cs typeface="+mn-cs"/>
                  </a:defRPr>
                </a:pPr>
                <a:r>
                  <a:rPr lang="en-US" sz="700" dirty="0" err="1">
                    <a:latin typeface="Exo 2.0 Semi Bold" panose="00000700000000000000" pitchFamily="50" charset="0"/>
                  </a:rPr>
                  <a:t>Temperatur</a:t>
                </a:r>
                <a:r>
                  <a:rPr lang="ro-RO" sz="700" dirty="0">
                    <a:latin typeface="Exo 2.0 Semi Bold" panose="00000700000000000000" pitchFamily="50" charset="0"/>
                  </a:rPr>
                  <a:t>ă</a:t>
                </a:r>
                <a:r>
                  <a:rPr lang="ro-RO" sz="700" baseline="0" dirty="0">
                    <a:latin typeface="Exo 2.0 Semi Bold" panose="00000700000000000000" pitchFamily="50" charset="0"/>
                  </a:rPr>
                  <a:t> (°C)</a:t>
                </a:r>
                <a:endParaRPr lang="en-US" sz="700" dirty="0">
                  <a:latin typeface="Exo 2.0 Semi Bold" panose="00000700000000000000" pitchFamily="50" charset="0"/>
                </a:endParaRPr>
              </a:p>
            </c:rich>
          </c:tx>
          <c:layout>
            <c:manualLayout>
              <c:xMode val="edge"/>
              <c:yMode val="edge"/>
              <c:x val="4.066169057221884E-3"/>
              <c:y val="0.2830667426077050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Exo 2.0 Semi Bold" panose="00000700000000000000" pitchFamily="50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501696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Exo 2.0 Semi Bold" panose="00000700000000000000" pitchFamily="50" charset="0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Exo 2.0 Semi Bold" panose="00000700000000000000" pitchFamily="50" charset="0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22165410965712046"/>
          <c:y val="0.90423813986359292"/>
          <c:w val="0.61693910919628514"/>
          <c:h val="7.064412487272198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ysClr val="window" lastClr="FF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cap="none" spc="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en-US" sz="1000" dirty="0" err="1">
                <a:latin typeface="Exo 2.0 Semi Bold" panose="00000700000000000000" pitchFamily="50" charset="0"/>
              </a:rPr>
              <a:t>Mediile</a:t>
            </a:r>
            <a:r>
              <a:rPr lang="en-US" sz="1000" baseline="0" dirty="0">
                <a:latin typeface="Exo 2.0 Semi Bold" panose="00000700000000000000" pitchFamily="50" charset="0"/>
              </a:rPr>
              <a:t> </a:t>
            </a:r>
            <a:r>
              <a:rPr lang="en-US" sz="1000" baseline="0" dirty="0" err="1">
                <a:latin typeface="Exo 2.0 Semi Bold" panose="00000700000000000000" pitchFamily="50" charset="0"/>
              </a:rPr>
              <a:t>sezoniere</a:t>
            </a:r>
            <a:r>
              <a:rPr lang="en-US" sz="1000" baseline="0" dirty="0">
                <a:latin typeface="Exo 2.0 Semi Bold" panose="00000700000000000000" pitchFamily="50" charset="0"/>
              </a:rPr>
              <a:t> ale SST</a:t>
            </a:r>
            <a:endParaRPr lang="en-US" sz="1000" dirty="0">
              <a:latin typeface="Exo 2.0 Semi Bold" panose="00000700000000000000" pitchFamily="50" charset="0"/>
            </a:endParaRPr>
          </a:p>
        </c:rich>
      </c:tx>
      <c:layout>
        <c:manualLayout>
          <c:xMode val="edge"/>
          <c:yMode val="edge"/>
          <c:x val="0.32791281598582628"/>
          <c:y val="2.316849656492783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cap="none" spc="5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Medii!$C$2</c:f>
              <c:strCache>
                <c:ptCount val="1"/>
                <c:pt idx="0">
                  <c:v>Marea Neagră</c:v>
                </c:pt>
              </c:strCache>
            </c:strRef>
          </c:tx>
          <c:spPr>
            <a:solidFill>
              <a:schemeClr val="accent3">
                <a:tint val="77000"/>
                <a:alpha val="70000"/>
              </a:schemeClr>
            </a:solidFill>
            <a:ln>
              <a:noFill/>
            </a:ln>
            <a:effectLst>
              <a:outerShdw blurRad="50800" dist="50800" dir="5400000" sx="1000" sy="1000" algn="ctr" rotWithShape="0">
                <a:srgbClr val="000000">
                  <a:alpha val="43137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Exo 2.0" panose="00000500000000000000" pitchFamily="50" charset="0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Medii!$B$3:$B$6</c:f>
              <c:strCache>
                <c:ptCount val="4"/>
                <c:pt idx="0">
                  <c:v>Primăvară</c:v>
                </c:pt>
                <c:pt idx="1">
                  <c:v>Vară</c:v>
                </c:pt>
                <c:pt idx="2">
                  <c:v>Toamnă</c:v>
                </c:pt>
                <c:pt idx="3">
                  <c:v>Iarnă</c:v>
                </c:pt>
              </c:strCache>
            </c:strRef>
          </c:cat>
          <c:val>
            <c:numRef>
              <c:f>Medii!$C$3:$C$6</c:f>
              <c:numCache>
                <c:formatCode>0.00</c:formatCode>
                <c:ptCount val="4"/>
                <c:pt idx="0">
                  <c:v>15.3925</c:v>
                </c:pt>
                <c:pt idx="1">
                  <c:v>24.885000000000002</c:v>
                </c:pt>
                <c:pt idx="2">
                  <c:v>17.033333333333331</c:v>
                </c:pt>
                <c:pt idx="3">
                  <c:v>7.8174999999999999</c:v>
                </c:pt>
              </c:numCache>
            </c:numRef>
          </c:val>
        </c:ser>
        <c:ser>
          <c:idx val="1"/>
          <c:order val="1"/>
          <c:tx>
            <c:strRef>
              <c:f>Medii!$D$2</c:f>
              <c:strCache>
                <c:ptCount val="1"/>
                <c:pt idx="0">
                  <c:v>Zona Costieră a României</c:v>
                </c:pt>
              </c:strCache>
            </c:strRef>
          </c:tx>
          <c:spPr>
            <a:solidFill>
              <a:schemeClr val="accent3">
                <a:shade val="76000"/>
                <a:alpha val="70000"/>
              </a:schemeClr>
            </a:solidFill>
            <a:ln>
              <a:noFill/>
            </a:ln>
            <a:effectLst>
              <a:outerShdw blurRad="50800" dist="50800" dir="5400000" sx="1000" sy="1000" algn="ctr" rotWithShape="0">
                <a:srgbClr val="000000">
                  <a:alpha val="43137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>
                <a:outerShdw blurRad="50800" dist="50800" dir="5400000" sx="1000" sy="1000" algn="ctr" rotWithShape="0">
                  <a:srgbClr val="000000">
                    <a:alpha val="43137"/>
                  </a:srgb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Exo 2.0" panose="00000500000000000000" pitchFamily="50" charset="0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Medii!$B$3:$B$6</c:f>
              <c:strCache>
                <c:ptCount val="4"/>
                <c:pt idx="0">
                  <c:v>Primăvară</c:v>
                </c:pt>
                <c:pt idx="1">
                  <c:v>Vară</c:v>
                </c:pt>
                <c:pt idx="2">
                  <c:v>Toamnă</c:v>
                </c:pt>
                <c:pt idx="3">
                  <c:v>Iarnă</c:v>
                </c:pt>
              </c:strCache>
            </c:strRef>
          </c:cat>
          <c:val>
            <c:numRef>
              <c:f>Medii!$D$3:$D$6</c:f>
              <c:numCache>
                <c:formatCode>0.00</c:formatCode>
                <c:ptCount val="4"/>
                <c:pt idx="0">
                  <c:v>15.015833333333335</c:v>
                </c:pt>
                <c:pt idx="1">
                  <c:v>24.557500000000001</c:v>
                </c:pt>
                <c:pt idx="2">
                  <c:v>16.622499999999999</c:v>
                </c:pt>
                <c:pt idx="3">
                  <c:v>7.1791666666666671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27"/>
        <c:axId val="203984512"/>
        <c:axId val="204011448"/>
      </c:barChart>
      <c:catAx>
        <c:axId val="2039845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cap="none" spc="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Exo 2.0" panose="00000500000000000000" pitchFamily="50" charset="0"/>
                <a:ea typeface="+mn-ea"/>
                <a:cs typeface="+mn-cs"/>
              </a:defRPr>
            </a:pPr>
            <a:endParaRPr lang="en-US"/>
          </a:p>
        </c:txPr>
        <c:crossAx val="204011448"/>
        <c:crosses val="autoZero"/>
        <c:auto val="1"/>
        <c:lblAlgn val="ctr"/>
        <c:lblOffset val="100"/>
        <c:tickMarkSkip val="1"/>
        <c:noMultiLvlLbl val="0"/>
      </c:catAx>
      <c:valAx>
        <c:axId val="2040114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o-RO" sz="600" b="0" i="0" cap="all" baseline="0" dirty="0" smtClean="0">
                    <a:effectLst/>
                    <a:latin typeface="Exo 2.0" panose="00000500000000000000" pitchFamily="50" charset="0"/>
                  </a:rPr>
                  <a:t>Temperatură (°C)</a:t>
                </a:r>
                <a:endParaRPr lang="en-US" sz="600" dirty="0">
                  <a:effectLst/>
                  <a:latin typeface="Exo 2.0" panose="00000500000000000000" pitchFamily="50" charset="0"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spc="2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39845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Exo 2.0 Semi Bold" panose="00000700000000000000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ysClr val="window" lastClr="FFFFFF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900" dirty="0" err="1" smtClean="0">
                <a:latin typeface="Exo 2.0 Semi Bold" panose="00000700000000000000" pitchFamily="50" charset="0"/>
              </a:rPr>
              <a:t>Profil</a:t>
            </a:r>
            <a:r>
              <a:rPr lang="en-US" sz="900" dirty="0" smtClean="0">
                <a:latin typeface="Exo 2.0 Semi Bold" panose="00000700000000000000" pitchFamily="50" charset="0"/>
              </a:rPr>
              <a:t> </a:t>
            </a:r>
            <a:r>
              <a:rPr lang="en-US" sz="900" dirty="0" err="1" smtClean="0">
                <a:latin typeface="Exo 2.0 Semi Bold" panose="00000700000000000000" pitchFamily="50" charset="0"/>
              </a:rPr>
              <a:t>termic</a:t>
            </a:r>
            <a:r>
              <a:rPr lang="en-US" sz="900" dirty="0" smtClean="0">
                <a:latin typeface="Exo 2.0 Semi Bold" panose="00000700000000000000" pitchFamily="50" charset="0"/>
              </a:rPr>
              <a:t> </a:t>
            </a:r>
            <a:r>
              <a:rPr lang="en-US" sz="900" dirty="0" err="1" smtClean="0">
                <a:latin typeface="Exo 2.0 Semi Bold" panose="00000700000000000000" pitchFamily="50" charset="0"/>
              </a:rPr>
              <a:t>pe</a:t>
            </a:r>
            <a:r>
              <a:rPr lang="en-US" sz="900" dirty="0" smtClean="0">
                <a:latin typeface="Exo 2.0 Semi Bold" panose="00000700000000000000" pitchFamily="50" charset="0"/>
              </a:rPr>
              <a:t> </a:t>
            </a:r>
            <a:r>
              <a:rPr lang="en-US" sz="900" dirty="0" err="1" smtClean="0">
                <a:latin typeface="Exo 2.0 Semi Bold" panose="00000700000000000000" pitchFamily="50" charset="0"/>
              </a:rPr>
              <a:t>directia</a:t>
            </a:r>
            <a:r>
              <a:rPr lang="en-US" sz="900" dirty="0" smtClean="0">
                <a:latin typeface="Exo 2.0 Semi Bold" panose="00000700000000000000" pitchFamily="50" charset="0"/>
              </a:rPr>
              <a:t> vest-</a:t>
            </a:r>
            <a:r>
              <a:rPr lang="en-US" sz="900" dirty="0" err="1" smtClean="0">
                <a:latin typeface="Exo 2.0 Semi Bold" panose="00000700000000000000" pitchFamily="50" charset="0"/>
              </a:rPr>
              <a:t>est</a:t>
            </a:r>
            <a:endParaRPr lang="en-US" sz="900" dirty="0">
              <a:latin typeface="Exo 2.0 Semi Bold" panose="00000700000000000000" pitchFamily="50" charset="0"/>
            </a:endParaRPr>
          </a:p>
        </c:rich>
      </c:tx>
      <c:layout>
        <c:manualLayout>
          <c:xMode val="edge"/>
          <c:yMode val="edge"/>
          <c:x val="0.34011814812171737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5.9756204624647216E-2"/>
          <c:y val="0.12765287352984206"/>
          <c:w val="0.7713040292175215"/>
          <c:h val="0.68875147001832704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Primăvară</c:v>
                </c:pt>
              </c:strCache>
            </c:strRef>
          </c:tx>
          <c:spPr>
            <a:ln w="12700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xVal>
            <c:numRef>
              <c:f>Sheet1!$A$2:$A$1025</c:f>
              <c:numCache>
                <c:formatCode>General</c:formatCode>
                <c:ptCount val="1024"/>
                <c:pt idx="0">
                  <c:v>0</c:v>
                </c:pt>
                <c:pt idx="1">
                  <c:v>1079.2</c:v>
                </c:pt>
                <c:pt idx="2">
                  <c:v>2158.5</c:v>
                </c:pt>
                <c:pt idx="3">
                  <c:v>3237.7</c:v>
                </c:pt>
                <c:pt idx="4">
                  <c:v>4316.8999999999996</c:v>
                </c:pt>
                <c:pt idx="5">
                  <c:v>5396.2</c:v>
                </c:pt>
                <c:pt idx="6">
                  <c:v>6475.4</c:v>
                </c:pt>
                <c:pt idx="7">
                  <c:v>7554.7</c:v>
                </c:pt>
                <c:pt idx="8">
                  <c:v>8633.9</c:v>
                </c:pt>
                <c:pt idx="9">
                  <c:v>9713.1</c:v>
                </c:pt>
                <c:pt idx="10">
                  <c:v>10792.4</c:v>
                </c:pt>
                <c:pt idx="11">
                  <c:v>11871.6</c:v>
                </c:pt>
                <c:pt idx="12">
                  <c:v>12950.8</c:v>
                </c:pt>
                <c:pt idx="13">
                  <c:v>14030.1</c:v>
                </c:pt>
                <c:pt idx="14">
                  <c:v>15109.3</c:v>
                </c:pt>
                <c:pt idx="15">
                  <c:v>16188.6</c:v>
                </c:pt>
                <c:pt idx="16">
                  <c:v>17267.8</c:v>
                </c:pt>
                <c:pt idx="17">
                  <c:v>18347</c:v>
                </c:pt>
                <c:pt idx="18">
                  <c:v>19426.3</c:v>
                </c:pt>
                <c:pt idx="19">
                  <c:v>20505.5</c:v>
                </c:pt>
                <c:pt idx="20">
                  <c:v>21584.7</c:v>
                </c:pt>
                <c:pt idx="21">
                  <c:v>22664</c:v>
                </c:pt>
                <c:pt idx="22">
                  <c:v>23743.200000000001</c:v>
                </c:pt>
                <c:pt idx="23">
                  <c:v>24822.5</c:v>
                </c:pt>
                <c:pt idx="24">
                  <c:v>25901.7</c:v>
                </c:pt>
                <c:pt idx="25">
                  <c:v>26980.9</c:v>
                </c:pt>
                <c:pt idx="26">
                  <c:v>28060.2</c:v>
                </c:pt>
                <c:pt idx="27">
                  <c:v>29139.4</c:v>
                </c:pt>
                <c:pt idx="28">
                  <c:v>30218.6</c:v>
                </c:pt>
                <c:pt idx="29">
                  <c:v>31297.9</c:v>
                </c:pt>
                <c:pt idx="30">
                  <c:v>32377.1</c:v>
                </c:pt>
                <c:pt idx="31">
                  <c:v>33456.400000000001</c:v>
                </c:pt>
                <c:pt idx="32">
                  <c:v>34535.599999999999</c:v>
                </c:pt>
                <c:pt idx="33">
                  <c:v>35614.800000000003</c:v>
                </c:pt>
                <c:pt idx="34">
                  <c:v>36694.1</c:v>
                </c:pt>
                <c:pt idx="35">
                  <c:v>37773.300000000003</c:v>
                </c:pt>
                <c:pt idx="36">
                  <c:v>38852.5</c:v>
                </c:pt>
                <c:pt idx="37">
                  <c:v>39931.800000000003</c:v>
                </c:pt>
                <c:pt idx="38">
                  <c:v>41011</c:v>
                </c:pt>
                <c:pt idx="39">
                  <c:v>42090.3</c:v>
                </c:pt>
                <c:pt idx="40">
                  <c:v>43169.5</c:v>
                </c:pt>
                <c:pt idx="41">
                  <c:v>44248.7</c:v>
                </c:pt>
                <c:pt idx="42">
                  <c:v>45328</c:v>
                </c:pt>
                <c:pt idx="43">
                  <c:v>46407.199999999997</c:v>
                </c:pt>
                <c:pt idx="44">
                  <c:v>47486.400000000001</c:v>
                </c:pt>
                <c:pt idx="45">
                  <c:v>48565.7</c:v>
                </c:pt>
                <c:pt idx="46">
                  <c:v>49644.9</c:v>
                </c:pt>
                <c:pt idx="47">
                  <c:v>50724.2</c:v>
                </c:pt>
                <c:pt idx="48">
                  <c:v>51803.4</c:v>
                </c:pt>
                <c:pt idx="49">
                  <c:v>52882.6</c:v>
                </c:pt>
                <c:pt idx="50">
                  <c:v>53961.9</c:v>
                </c:pt>
                <c:pt idx="51">
                  <c:v>55041.1</c:v>
                </c:pt>
                <c:pt idx="52">
                  <c:v>56120.3</c:v>
                </c:pt>
                <c:pt idx="53">
                  <c:v>57199.6</c:v>
                </c:pt>
                <c:pt idx="54">
                  <c:v>58278.8</c:v>
                </c:pt>
                <c:pt idx="55">
                  <c:v>59358.1</c:v>
                </c:pt>
                <c:pt idx="56">
                  <c:v>60437.3</c:v>
                </c:pt>
                <c:pt idx="57">
                  <c:v>61516.5</c:v>
                </c:pt>
                <c:pt idx="58">
                  <c:v>62595.8</c:v>
                </c:pt>
                <c:pt idx="59">
                  <c:v>63675</c:v>
                </c:pt>
                <c:pt idx="60">
                  <c:v>64754.2</c:v>
                </c:pt>
                <c:pt idx="61">
                  <c:v>65833.5</c:v>
                </c:pt>
                <c:pt idx="62">
                  <c:v>66912.7</c:v>
                </c:pt>
                <c:pt idx="63">
                  <c:v>67992</c:v>
                </c:pt>
                <c:pt idx="64">
                  <c:v>69071.199999999997</c:v>
                </c:pt>
                <c:pt idx="65">
                  <c:v>70150.399999999994</c:v>
                </c:pt>
                <c:pt idx="66">
                  <c:v>71229.7</c:v>
                </c:pt>
                <c:pt idx="67">
                  <c:v>72308.899999999994</c:v>
                </c:pt>
                <c:pt idx="68">
                  <c:v>73388.100000000006</c:v>
                </c:pt>
                <c:pt idx="69">
                  <c:v>74467.399999999994</c:v>
                </c:pt>
                <c:pt idx="70">
                  <c:v>75546.600000000006</c:v>
                </c:pt>
                <c:pt idx="71">
                  <c:v>76625.899999999994</c:v>
                </c:pt>
                <c:pt idx="72">
                  <c:v>77705.100000000006</c:v>
                </c:pt>
                <c:pt idx="73">
                  <c:v>78784.3</c:v>
                </c:pt>
                <c:pt idx="74">
                  <c:v>79863.600000000006</c:v>
                </c:pt>
                <c:pt idx="75">
                  <c:v>80942.8</c:v>
                </c:pt>
                <c:pt idx="76">
                  <c:v>82022</c:v>
                </c:pt>
                <c:pt idx="77">
                  <c:v>83101.3</c:v>
                </c:pt>
                <c:pt idx="78">
                  <c:v>84180.5</c:v>
                </c:pt>
                <c:pt idx="79">
                  <c:v>85259.8</c:v>
                </c:pt>
                <c:pt idx="80">
                  <c:v>86339</c:v>
                </c:pt>
                <c:pt idx="81">
                  <c:v>87418.2</c:v>
                </c:pt>
                <c:pt idx="82">
                  <c:v>88497.5</c:v>
                </c:pt>
                <c:pt idx="83">
                  <c:v>89576.7</c:v>
                </c:pt>
                <c:pt idx="84">
                  <c:v>90655.9</c:v>
                </c:pt>
                <c:pt idx="85">
                  <c:v>91735.2</c:v>
                </c:pt>
                <c:pt idx="86">
                  <c:v>92814.399999999994</c:v>
                </c:pt>
                <c:pt idx="87">
                  <c:v>93893.7</c:v>
                </c:pt>
                <c:pt idx="88">
                  <c:v>94972.9</c:v>
                </c:pt>
                <c:pt idx="89">
                  <c:v>96052.1</c:v>
                </c:pt>
                <c:pt idx="90">
                  <c:v>97131.4</c:v>
                </c:pt>
                <c:pt idx="91">
                  <c:v>98210.6</c:v>
                </c:pt>
                <c:pt idx="92">
                  <c:v>99289.8</c:v>
                </c:pt>
                <c:pt idx="93">
                  <c:v>100369.1</c:v>
                </c:pt>
                <c:pt idx="94">
                  <c:v>101448.3</c:v>
                </c:pt>
                <c:pt idx="95">
                  <c:v>102527.6</c:v>
                </c:pt>
                <c:pt idx="96">
                  <c:v>103606.8</c:v>
                </c:pt>
                <c:pt idx="97">
                  <c:v>104686</c:v>
                </c:pt>
                <c:pt idx="98">
                  <c:v>105765.3</c:v>
                </c:pt>
                <c:pt idx="99">
                  <c:v>106844.5</c:v>
                </c:pt>
                <c:pt idx="100">
                  <c:v>107923.7</c:v>
                </c:pt>
                <c:pt idx="101">
                  <c:v>109003</c:v>
                </c:pt>
                <c:pt idx="102">
                  <c:v>110082.2</c:v>
                </c:pt>
                <c:pt idx="103">
                  <c:v>111161.5</c:v>
                </c:pt>
                <c:pt idx="104">
                  <c:v>112240.7</c:v>
                </c:pt>
                <c:pt idx="105">
                  <c:v>113319.9</c:v>
                </c:pt>
                <c:pt idx="106">
                  <c:v>114399.2</c:v>
                </c:pt>
                <c:pt idx="107">
                  <c:v>115478.39999999999</c:v>
                </c:pt>
                <c:pt idx="108">
                  <c:v>116557.6</c:v>
                </c:pt>
                <c:pt idx="109">
                  <c:v>117636.9</c:v>
                </c:pt>
                <c:pt idx="110">
                  <c:v>118716.1</c:v>
                </c:pt>
                <c:pt idx="111">
                  <c:v>119795.4</c:v>
                </c:pt>
                <c:pt idx="112">
                  <c:v>120874.6</c:v>
                </c:pt>
                <c:pt idx="113">
                  <c:v>121953.8</c:v>
                </c:pt>
                <c:pt idx="114">
                  <c:v>123033.1</c:v>
                </c:pt>
                <c:pt idx="115">
                  <c:v>124112.3</c:v>
                </c:pt>
                <c:pt idx="116">
                  <c:v>125191.5</c:v>
                </c:pt>
                <c:pt idx="117">
                  <c:v>126270.8</c:v>
                </c:pt>
                <c:pt idx="118">
                  <c:v>127350</c:v>
                </c:pt>
                <c:pt idx="119">
                  <c:v>128429.3</c:v>
                </c:pt>
                <c:pt idx="120">
                  <c:v>129508.5</c:v>
                </c:pt>
                <c:pt idx="121">
                  <c:v>130587.7</c:v>
                </c:pt>
                <c:pt idx="122">
                  <c:v>131667</c:v>
                </c:pt>
                <c:pt idx="123">
                  <c:v>132746.20000000001</c:v>
                </c:pt>
                <c:pt idx="124">
                  <c:v>133825.4</c:v>
                </c:pt>
                <c:pt idx="125">
                  <c:v>134904.70000000001</c:v>
                </c:pt>
                <c:pt idx="126">
                  <c:v>135983.9</c:v>
                </c:pt>
                <c:pt idx="127">
                  <c:v>137063.20000000001</c:v>
                </c:pt>
                <c:pt idx="128">
                  <c:v>138142.39999999999</c:v>
                </c:pt>
                <c:pt idx="129">
                  <c:v>139221.6</c:v>
                </c:pt>
                <c:pt idx="130">
                  <c:v>140300.9</c:v>
                </c:pt>
                <c:pt idx="131">
                  <c:v>141380.1</c:v>
                </c:pt>
                <c:pt idx="132">
                  <c:v>142459.29999999999</c:v>
                </c:pt>
                <c:pt idx="133">
                  <c:v>143538.6</c:v>
                </c:pt>
                <c:pt idx="134">
                  <c:v>144617.79999999999</c:v>
                </c:pt>
                <c:pt idx="135">
                  <c:v>145697.1</c:v>
                </c:pt>
                <c:pt idx="136">
                  <c:v>146776.29999999999</c:v>
                </c:pt>
                <c:pt idx="137">
                  <c:v>147855.5</c:v>
                </c:pt>
                <c:pt idx="138">
                  <c:v>148934.79999999999</c:v>
                </c:pt>
                <c:pt idx="139">
                  <c:v>150014</c:v>
                </c:pt>
                <c:pt idx="140">
                  <c:v>151093.20000000001</c:v>
                </c:pt>
                <c:pt idx="141">
                  <c:v>152172.5</c:v>
                </c:pt>
                <c:pt idx="142">
                  <c:v>153251.70000000001</c:v>
                </c:pt>
                <c:pt idx="143">
                  <c:v>154331</c:v>
                </c:pt>
                <c:pt idx="144">
                  <c:v>155410.20000000001</c:v>
                </c:pt>
                <c:pt idx="145">
                  <c:v>156489.4</c:v>
                </c:pt>
                <c:pt idx="146">
                  <c:v>157568.70000000001</c:v>
                </c:pt>
                <c:pt idx="147">
                  <c:v>158647.9</c:v>
                </c:pt>
                <c:pt idx="148">
                  <c:v>159727.1</c:v>
                </c:pt>
                <c:pt idx="149">
                  <c:v>160806.39999999999</c:v>
                </c:pt>
                <c:pt idx="150">
                  <c:v>161885.6</c:v>
                </c:pt>
                <c:pt idx="151">
                  <c:v>162964.9</c:v>
                </c:pt>
                <c:pt idx="152">
                  <c:v>164044.1</c:v>
                </c:pt>
                <c:pt idx="153">
                  <c:v>165123.29999999999</c:v>
                </c:pt>
                <c:pt idx="154">
                  <c:v>166202.6</c:v>
                </c:pt>
                <c:pt idx="155">
                  <c:v>167281.79999999999</c:v>
                </c:pt>
                <c:pt idx="156">
                  <c:v>168361</c:v>
                </c:pt>
                <c:pt idx="157">
                  <c:v>169440.3</c:v>
                </c:pt>
                <c:pt idx="158">
                  <c:v>170519.5</c:v>
                </c:pt>
                <c:pt idx="159">
                  <c:v>171598.8</c:v>
                </c:pt>
                <c:pt idx="160">
                  <c:v>172678</c:v>
                </c:pt>
                <c:pt idx="161">
                  <c:v>173757.2</c:v>
                </c:pt>
                <c:pt idx="162">
                  <c:v>174836.5</c:v>
                </c:pt>
                <c:pt idx="163">
                  <c:v>175915.7</c:v>
                </c:pt>
                <c:pt idx="164">
                  <c:v>176994.9</c:v>
                </c:pt>
                <c:pt idx="165">
                  <c:v>178074.2</c:v>
                </c:pt>
                <c:pt idx="166">
                  <c:v>179153.4</c:v>
                </c:pt>
                <c:pt idx="167">
                  <c:v>180232.7</c:v>
                </c:pt>
                <c:pt idx="168">
                  <c:v>181311.9</c:v>
                </c:pt>
                <c:pt idx="169">
                  <c:v>182391.1</c:v>
                </c:pt>
                <c:pt idx="170">
                  <c:v>183470.4</c:v>
                </c:pt>
                <c:pt idx="171">
                  <c:v>184549.6</c:v>
                </c:pt>
                <c:pt idx="172">
                  <c:v>185628.79999999999</c:v>
                </c:pt>
                <c:pt idx="173">
                  <c:v>186708.1</c:v>
                </c:pt>
                <c:pt idx="174">
                  <c:v>187787.3</c:v>
                </c:pt>
                <c:pt idx="175">
                  <c:v>188866.6</c:v>
                </c:pt>
                <c:pt idx="176">
                  <c:v>189945.8</c:v>
                </c:pt>
                <c:pt idx="177">
                  <c:v>191025</c:v>
                </c:pt>
                <c:pt idx="178">
                  <c:v>192104.3</c:v>
                </c:pt>
                <c:pt idx="179">
                  <c:v>193183.5</c:v>
                </c:pt>
                <c:pt idx="180">
                  <c:v>194262.7</c:v>
                </c:pt>
                <c:pt idx="181">
                  <c:v>195342</c:v>
                </c:pt>
                <c:pt idx="182">
                  <c:v>196421.2</c:v>
                </c:pt>
                <c:pt idx="183">
                  <c:v>197500.5</c:v>
                </c:pt>
                <c:pt idx="184">
                  <c:v>198579.7</c:v>
                </c:pt>
                <c:pt idx="185">
                  <c:v>199658.9</c:v>
                </c:pt>
                <c:pt idx="186">
                  <c:v>200738.2</c:v>
                </c:pt>
                <c:pt idx="187">
                  <c:v>201817.4</c:v>
                </c:pt>
                <c:pt idx="188">
                  <c:v>202896.6</c:v>
                </c:pt>
                <c:pt idx="189">
                  <c:v>203975.9</c:v>
                </c:pt>
                <c:pt idx="190">
                  <c:v>205055.1</c:v>
                </c:pt>
                <c:pt idx="191">
                  <c:v>206134.39999999999</c:v>
                </c:pt>
                <c:pt idx="192">
                  <c:v>207213.6</c:v>
                </c:pt>
                <c:pt idx="193">
                  <c:v>208292.8</c:v>
                </c:pt>
                <c:pt idx="194">
                  <c:v>209372.1</c:v>
                </c:pt>
                <c:pt idx="195">
                  <c:v>210451.3</c:v>
                </c:pt>
                <c:pt idx="196">
                  <c:v>211530.5</c:v>
                </c:pt>
                <c:pt idx="197">
                  <c:v>212609.8</c:v>
                </c:pt>
                <c:pt idx="198">
                  <c:v>213689</c:v>
                </c:pt>
                <c:pt idx="199">
                  <c:v>214768.3</c:v>
                </c:pt>
                <c:pt idx="200">
                  <c:v>215847.5</c:v>
                </c:pt>
                <c:pt idx="201">
                  <c:v>216926.7</c:v>
                </c:pt>
                <c:pt idx="202">
                  <c:v>218006</c:v>
                </c:pt>
                <c:pt idx="203">
                  <c:v>219085.2</c:v>
                </c:pt>
                <c:pt idx="204">
                  <c:v>220164.4</c:v>
                </c:pt>
                <c:pt idx="205">
                  <c:v>221243.7</c:v>
                </c:pt>
                <c:pt idx="206">
                  <c:v>222322.9</c:v>
                </c:pt>
                <c:pt idx="207">
                  <c:v>223402.2</c:v>
                </c:pt>
                <c:pt idx="208">
                  <c:v>224481.4</c:v>
                </c:pt>
                <c:pt idx="209">
                  <c:v>225560.6</c:v>
                </c:pt>
                <c:pt idx="210">
                  <c:v>226639.9</c:v>
                </c:pt>
                <c:pt idx="211">
                  <c:v>227719.1</c:v>
                </c:pt>
                <c:pt idx="212">
                  <c:v>228798.3</c:v>
                </c:pt>
                <c:pt idx="213">
                  <c:v>229877.6</c:v>
                </c:pt>
                <c:pt idx="214">
                  <c:v>230956.79999999999</c:v>
                </c:pt>
                <c:pt idx="215">
                  <c:v>232036.1</c:v>
                </c:pt>
                <c:pt idx="216">
                  <c:v>233115.3</c:v>
                </c:pt>
                <c:pt idx="217">
                  <c:v>234194.5</c:v>
                </c:pt>
                <c:pt idx="218">
                  <c:v>235273.8</c:v>
                </c:pt>
                <c:pt idx="219">
                  <c:v>236353</c:v>
                </c:pt>
                <c:pt idx="220">
                  <c:v>237432.2</c:v>
                </c:pt>
                <c:pt idx="221">
                  <c:v>238511.5</c:v>
                </c:pt>
                <c:pt idx="222">
                  <c:v>239590.7</c:v>
                </c:pt>
                <c:pt idx="223">
                  <c:v>240670</c:v>
                </c:pt>
                <c:pt idx="224">
                  <c:v>241749.2</c:v>
                </c:pt>
                <c:pt idx="225">
                  <c:v>242828.4</c:v>
                </c:pt>
                <c:pt idx="226">
                  <c:v>243907.7</c:v>
                </c:pt>
                <c:pt idx="227">
                  <c:v>244986.9</c:v>
                </c:pt>
                <c:pt idx="228">
                  <c:v>246066.1</c:v>
                </c:pt>
                <c:pt idx="229">
                  <c:v>247145.4</c:v>
                </c:pt>
                <c:pt idx="230">
                  <c:v>248224.6</c:v>
                </c:pt>
                <c:pt idx="231">
                  <c:v>249303.9</c:v>
                </c:pt>
                <c:pt idx="232">
                  <c:v>250383.1</c:v>
                </c:pt>
                <c:pt idx="233">
                  <c:v>251462.3</c:v>
                </c:pt>
                <c:pt idx="234">
                  <c:v>252541.6</c:v>
                </c:pt>
                <c:pt idx="235">
                  <c:v>253620.8</c:v>
                </c:pt>
                <c:pt idx="236">
                  <c:v>254700</c:v>
                </c:pt>
                <c:pt idx="237">
                  <c:v>255779.3</c:v>
                </c:pt>
                <c:pt idx="238">
                  <c:v>256858.5</c:v>
                </c:pt>
                <c:pt idx="239">
                  <c:v>257937.8</c:v>
                </c:pt>
                <c:pt idx="240">
                  <c:v>259017</c:v>
                </c:pt>
                <c:pt idx="241">
                  <c:v>260096.2</c:v>
                </c:pt>
                <c:pt idx="242">
                  <c:v>261175.5</c:v>
                </c:pt>
                <c:pt idx="243">
                  <c:v>262254.7</c:v>
                </c:pt>
                <c:pt idx="244">
                  <c:v>263333.90000000002</c:v>
                </c:pt>
                <c:pt idx="245">
                  <c:v>264413.2</c:v>
                </c:pt>
                <c:pt idx="246">
                  <c:v>265492.40000000002</c:v>
                </c:pt>
                <c:pt idx="247">
                  <c:v>266571.59999999998</c:v>
                </c:pt>
                <c:pt idx="248">
                  <c:v>267650.90000000002</c:v>
                </c:pt>
                <c:pt idx="249">
                  <c:v>268730.09999999998</c:v>
                </c:pt>
                <c:pt idx="250">
                  <c:v>269809.40000000002</c:v>
                </c:pt>
                <c:pt idx="251">
                  <c:v>270888.59999999998</c:v>
                </c:pt>
                <c:pt idx="252">
                  <c:v>271967.8</c:v>
                </c:pt>
                <c:pt idx="253">
                  <c:v>273047.09999999998</c:v>
                </c:pt>
                <c:pt idx="254">
                  <c:v>274126.3</c:v>
                </c:pt>
                <c:pt idx="255">
                  <c:v>275205.5</c:v>
                </c:pt>
                <c:pt idx="256">
                  <c:v>276284.79999999999</c:v>
                </c:pt>
                <c:pt idx="257">
                  <c:v>277364</c:v>
                </c:pt>
                <c:pt idx="258">
                  <c:v>278443.3</c:v>
                </c:pt>
                <c:pt idx="259">
                  <c:v>279522.5</c:v>
                </c:pt>
                <c:pt idx="260">
                  <c:v>280601.7</c:v>
                </c:pt>
                <c:pt idx="261">
                  <c:v>281681</c:v>
                </c:pt>
                <c:pt idx="262">
                  <c:v>282760.2</c:v>
                </c:pt>
                <c:pt idx="263">
                  <c:v>283839.40000000002</c:v>
                </c:pt>
                <c:pt idx="264">
                  <c:v>284918.7</c:v>
                </c:pt>
                <c:pt idx="265">
                  <c:v>285997.90000000002</c:v>
                </c:pt>
                <c:pt idx="266">
                  <c:v>287077.2</c:v>
                </c:pt>
                <c:pt idx="267">
                  <c:v>288156.40000000002</c:v>
                </c:pt>
                <c:pt idx="268">
                  <c:v>289235.59999999998</c:v>
                </c:pt>
                <c:pt idx="269">
                  <c:v>290314.90000000002</c:v>
                </c:pt>
                <c:pt idx="270">
                  <c:v>291394.09999999998</c:v>
                </c:pt>
                <c:pt idx="271">
                  <c:v>292473.3</c:v>
                </c:pt>
                <c:pt idx="272">
                  <c:v>293552.59999999998</c:v>
                </c:pt>
                <c:pt idx="273">
                  <c:v>294631.8</c:v>
                </c:pt>
                <c:pt idx="274">
                  <c:v>295711.09999999998</c:v>
                </c:pt>
                <c:pt idx="275">
                  <c:v>296790.3</c:v>
                </c:pt>
                <c:pt idx="276">
                  <c:v>297869.5</c:v>
                </c:pt>
                <c:pt idx="277">
                  <c:v>298948.8</c:v>
                </c:pt>
                <c:pt idx="278">
                  <c:v>300028</c:v>
                </c:pt>
                <c:pt idx="279">
                  <c:v>301107.20000000001</c:v>
                </c:pt>
                <c:pt idx="280">
                  <c:v>302186.5</c:v>
                </c:pt>
                <c:pt idx="281">
                  <c:v>303265.7</c:v>
                </c:pt>
                <c:pt idx="282">
                  <c:v>304345</c:v>
                </c:pt>
                <c:pt idx="283">
                  <c:v>305424.2</c:v>
                </c:pt>
                <c:pt idx="284">
                  <c:v>306503.40000000002</c:v>
                </c:pt>
                <c:pt idx="285">
                  <c:v>307582.7</c:v>
                </c:pt>
                <c:pt idx="286">
                  <c:v>308661.90000000002</c:v>
                </c:pt>
                <c:pt idx="287">
                  <c:v>309741.09999999998</c:v>
                </c:pt>
                <c:pt idx="288">
                  <c:v>310820.40000000002</c:v>
                </c:pt>
                <c:pt idx="289">
                  <c:v>311899.59999999998</c:v>
                </c:pt>
                <c:pt idx="290">
                  <c:v>312978.90000000002</c:v>
                </c:pt>
                <c:pt idx="291">
                  <c:v>314058.09999999998</c:v>
                </c:pt>
                <c:pt idx="292">
                  <c:v>315137.3</c:v>
                </c:pt>
                <c:pt idx="293">
                  <c:v>316216.59999999998</c:v>
                </c:pt>
                <c:pt idx="294">
                  <c:v>317295.8</c:v>
                </c:pt>
                <c:pt idx="295">
                  <c:v>318375</c:v>
                </c:pt>
                <c:pt idx="296">
                  <c:v>319454.3</c:v>
                </c:pt>
                <c:pt idx="297">
                  <c:v>320533.5</c:v>
                </c:pt>
                <c:pt idx="298">
                  <c:v>321612.79999999999</c:v>
                </c:pt>
                <c:pt idx="299">
                  <c:v>322692</c:v>
                </c:pt>
                <c:pt idx="300">
                  <c:v>323771.2</c:v>
                </c:pt>
                <c:pt idx="301">
                  <c:v>324850.5</c:v>
                </c:pt>
                <c:pt idx="302">
                  <c:v>325929.7</c:v>
                </c:pt>
                <c:pt idx="303">
                  <c:v>327008.90000000002</c:v>
                </c:pt>
                <c:pt idx="304">
                  <c:v>328088.2</c:v>
                </c:pt>
                <c:pt idx="305">
                  <c:v>329167.40000000002</c:v>
                </c:pt>
                <c:pt idx="306">
                  <c:v>330246.7</c:v>
                </c:pt>
                <c:pt idx="307">
                  <c:v>331325.90000000002</c:v>
                </c:pt>
                <c:pt idx="308">
                  <c:v>332405.09999999998</c:v>
                </c:pt>
                <c:pt idx="309">
                  <c:v>333484.40000000002</c:v>
                </c:pt>
                <c:pt idx="310">
                  <c:v>334563.59999999998</c:v>
                </c:pt>
                <c:pt idx="311">
                  <c:v>335642.8</c:v>
                </c:pt>
                <c:pt idx="312">
                  <c:v>336722.1</c:v>
                </c:pt>
                <c:pt idx="313">
                  <c:v>337801.3</c:v>
                </c:pt>
                <c:pt idx="314">
                  <c:v>338880.6</c:v>
                </c:pt>
                <c:pt idx="315">
                  <c:v>339959.8</c:v>
                </c:pt>
                <c:pt idx="316">
                  <c:v>341039</c:v>
                </c:pt>
                <c:pt idx="317">
                  <c:v>342118.3</c:v>
                </c:pt>
                <c:pt idx="318">
                  <c:v>343197.5</c:v>
                </c:pt>
                <c:pt idx="319">
                  <c:v>344276.7</c:v>
                </c:pt>
                <c:pt idx="320">
                  <c:v>345356</c:v>
                </c:pt>
                <c:pt idx="321">
                  <c:v>346435.2</c:v>
                </c:pt>
                <c:pt idx="322">
                  <c:v>347514.5</c:v>
                </c:pt>
                <c:pt idx="323">
                  <c:v>348593.7</c:v>
                </c:pt>
                <c:pt idx="324">
                  <c:v>349672.9</c:v>
                </c:pt>
                <c:pt idx="325">
                  <c:v>350752.2</c:v>
                </c:pt>
                <c:pt idx="326">
                  <c:v>351831.4</c:v>
                </c:pt>
                <c:pt idx="327">
                  <c:v>352910.6</c:v>
                </c:pt>
                <c:pt idx="328">
                  <c:v>353989.9</c:v>
                </c:pt>
                <c:pt idx="329">
                  <c:v>355069.1</c:v>
                </c:pt>
                <c:pt idx="330">
                  <c:v>356148.4</c:v>
                </c:pt>
                <c:pt idx="331">
                  <c:v>357227.6</c:v>
                </c:pt>
                <c:pt idx="332">
                  <c:v>358306.8</c:v>
                </c:pt>
                <c:pt idx="333">
                  <c:v>359386.1</c:v>
                </c:pt>
                <c:pt idx="334">
                  <c:v>360465.3</c:v>
                </c:pt>
                <c:pt idx="335">
                  <c:v>361544.5</c:v>
                </c:pt>
                <c:pt idx="336">
                  <c:v>362623.8</c:v>
                </c:pt>
                <c:pt idx="337">
                  <c:v>363703</c:v>
                </c:pt>
                <c:pt idx="338">
                  <c:v>364782.3</c:v>
                </c:pt>
                <c:pt idx="339">
                  <c:v>365861.5</c:v>
                </c:pt>
                <c:pt idx="340">
                  <c:v>366940.7</c:v>
                </c:pt>
                <c:pt idx="341">
                  <c:v>368020</c:v>
                </c:pt>
                <c:pt idx="342">
                  <c:v>369099.2</c:v>
                </c:pt>
                <c:pt idx="343">
                  <c:v>370178.4</c:v>
                </c:pt>
                <c:pt idx="344">
                  <c:v>371257.7</c:v>
                </c:pt>
                <c:pt idx="345">
                  <c:v>372336.9</c:v>
                </c:pt>
                <c:pt idx="346">
                  <c:v>373416.2</c:v>
                </c:pt>
                <c:pt idx="347">
                  <c:v>374495.4</c:v>
                </c:pt>
                <c:pt idx="348">
                  <c:v>375574.6</c:v>
                </c:pt>
                <c:pt idx="349">
                  <c:v>376653.9</c:v>
                </c:pt>
                <c:pt idx="350">
                  <c:v>377733.1</c:v>
                </c:pt>
                <c:pt idx="351">
                  <c:v>378812.3</c:v>
                </c:pt>
                <c:pt idx="352">
                  <c:v>379891.6</c:v>
                </c:pt>
                <c:pt idx="353">
                  <c:v>380970.8</c:v>
                </c:pt>
                <c:pt idx="354">
                  <c:v>382050.1</c:v>
                </c:pt>
                <c:pt idx="355">
                  <c:v>383129.3</c:v>
                </c:pt>
                <c:pt idx="356">
                  <c:v>384208.5</c:v>
                </c:pt>
                <c:pt idx="357">
                  <c:v>385287.8</c:v>
                </c:pt>
                <c:pt idx="358">
                  <c:v>386367</c:v>
                </c:pt>
                <c:pt idx="359">
                  <c:v>387446.2</c:v>
                </c:pt>
                <c:pt idx="360">
                  <c:v>388525.5</c:v>
                </c:pt>
                <c:pt idx="361">
                  <c:v>389604.7</c:v>
                </c:pt>
                <c:pt idx="362">
                  <c:v>390684</c:v>
                </c:pt>
                <c:pt idx="363">
                  <c:v>391763.20000000001</c:v>
                </c:pt>
                <c:pt idx="364">
                  <c:v>392842.4</c:v>
                </c:pt>
                <c:pt idx="365">
                  <c:v>393921.7</c:v>
                </c:pt>
                <c:pt idx="366">
                  <c:v>395000.9</c:v>
                </c:pt>
                <c:pt idx="367">
                  <c:v>396080.1</c:v>
                </c:pt>
                <c:pt idx="368">
                  <c:v>397159.4</c:v>
                </c:pt>
                <c:pt idx="369">
                  <c:v>398238.6</c:v>
                </c:pt>
                <c:pt idx="370">
                  <c:v>399317.9</c:v>
                </c:pt>
                <c:pt idx="371">
                  <c:v>400397.1</c:v>
                </c:pt>
                <c:pt idx="372">
                  <c:v>401476.3</c:v>
                </c:pt>
                <c:pt idx="373">
                  <c:v>402555.6</c:v>
                </c:pt>
                <c:pt idx="374">
                  <c:v>403634.8</c:v>
                </c:pt>
                <c:pt idx="375">
                  <c:v>404714</c:v>
                </c:pt>
                <c:pt idx="376">
                  <c:v>405793.3</c:v>
                </c:pt>
                <c:pt idx="377">
                  <c:v>406872.5</c:v>
                </c:pt>
                <c:pt idx="378">
                  <c:v>407951.8</c:v>
                </c:pt>
                <c:pt idx="379">
                  <c:v>409031</c:v>
                </c:pt>
                <c:pt idx="380">
                  <c:v>410110.2</c:v>
                </c:pt>
                <c:pt idx="381">
                  <c:v>411189.5</c:v>
                </c:pt>
                <c:pt idx="382">
                  <c:v>412268.7</c:v>
                </c:pt>
                <c:pt idx="383">
                  <c:v>413347.9</c:v>
                </c:pt>
                <c:pt idx="384">
                  <c:v>414427.2</c:v>
                </c:pt>
                <c:pt idx="385">
                  <c:v>415506.4</c:v>
                </c:pt>
                <c:pt idx="386">
                  <c:v>416585.7</c:v>
                </c:pt>
                <c:pt idx="387">
                  <c:v>417664.9</c:v>
                </c:pt>
                <c:pt idx="388">
                  <c:v>418744.1</c:v>
                </c:pt>
                <c:pt idx="389">
                  <c:v>419823.4</c:v>
                </c:pt>
                <c:pt idx="390">
                  <c:v>420902.6</c:v>
                </c:pt>
                <c:pt idx="391">
                  <c:v>421981.8</c:v>
                </c:pt>
                <c:pt idx="392">
                  <c:v>423061.1</c:v>
                </c:pt>
                <c:pt idx="393">
                  <c:v>424140.3</c:v>
                </c:pt>
                <c:pt idx="394">
                  <c:v>425219.6</c:v>
                </c:pt>
                <c:pt idx="395">
                  <c:v>426298.8</c:v>
                </c:pt>
                <c:pt idx="396">
                  <c:v>427378</c:v>
                </c:pt>
                <c:pt idx="397">
                  <c:v>428457.3</c:v>
                </c:pt>
                <c:pt idx="398">
                  <c:v>429536.5</c:v>
                </c:pt>
                <c:pt idx="399">
                  <c:v>430615.7</c:v>
                </c:pt>
                <c:pt idx="400">
                  <c:v>431695</c:v>
                </c:pt>
                <c:pt idx="401">
                  <c:v>432774.2</c:v>
                </c:pt>
                <c:pt idx="402">
                  <c:v>433853.5</c:v>
                </c:pt>
                <c:pt idx="403">
                  <c:v>434932.7</c:v>
                </c:pt>
                <c:pt idx="404">
                  <c:v>436011.9</c:v>
                </c:pt>
                <c:pt idx="405">
                  <c:v>437091.2</c:v>
                </c:pt>
                <c:pt idx="406">
                  <c:v>438170.4</c:v>
                </c:pt>
                <c:pt idx="407">
                  <c:v>439249.6</c:v>
                </c:pt>
                <c:pt idx="408">
                  <c:v>440328.9</c:v>
                </c:pt>
                <c:pt idx="409">
                  <c:v>441408.1</c:v>
                </c:pt>
                <c:pt idx="410">
                  <c:v>442487.4</c:v>
                </c:pt>
                <c:pt idx="411">
                  <c:v>443566.6</c:v>
                </c:pt>
                <c:pt idx="412">
                  <c:v>444645.8</c:v>
                </c:pt>
                <c:pt idx="413">
                  <c:v>445725.1</c:v>
                </c:pt>
                <c:pt idx="414">
                  <c:v>446804.3</c:v>
                </c:pt>
                <c:pt idx="415">
                  <c:v>447883.5</c:v>
                </c:pt>
                <c:pt idx="416">
                  <c:v>448962.8</c:v>
                </c:pt>
                <c:pt idx="417">
                  <c:v>450042</c:v>
                </c:pt>
                <c:pt idx="418">
                  <c:v>451121.3</c:v>
                </c:pt>
                <c:pt idx="419">
                  <c:v>452200.5</c:v>
                </c:pt>
                <c:pt idx="420">
                  <c:v>453279.7</c:v>
                </c:pt>
                <c:pt idx="421">
                  <c:v>454359</c:v>
                </c:pt>
                <c:pt idx="422">
                  <c:v>455438.2</c:v>
                </c:pt>
                <c:pt idx="423">
                  <c:v>456517.4</c:v>
                </c:pt>
                <c:pt idx="424">
                  <c:v>457596.7</c:v>
                </c:pt>
                <c:pt idx="425">
                  <c:v>458675.9</c:v>
                </c:pt>
                <c:pt idx="426">
                  <c:v>459755.2</c:v>
                </c:pt>
                <c:pt idx="427">
                  <c:v>460834.4</c:v>
                </c:pt>
                <c:pt idx="428">
                  <c:v>461913.59999999998</c:v>
                </c:pt>
                <c:pt idx="429">
                  <c:v>462992.9</c:v>
                </c:pt>
                <c:pt idx="430">
                  <c:v>464072.1</c:v>
                </c:pt>
                <c:pt idx="431">
                  <c:v>465151.3</c:v>
                </c:pt>
                <c:pt idx="432">
                  <c:v>466230.6</c:v>
                </c:pt>
                <c:pt idx="433">
                  <c:v>467309.8</c:v>
                </c:pt>
                <c:pt idx="434">
                  <c:v>468389.1</c:v>
                </c:pt>
                <c:pt idx="435">
                  <c:v>469468.3</c:v>
                </c:pt>
                <c:pt idx="436">
                  <c:v>470547.5</c:v>
                </c:pt>
                <c:pt idx="437">
                  <c:v>471626.8</c:v>
                </c:pt>
                <c:pt idx="438">
                  <c:v>472706</c:v>
                </c:pt>
                <c:pt idx="439">
                  <c:v>473785.2</c:v>
                </c:pt>
                <c:pt idx="440">
                  <c:v>474864.5</c:v>
                </c:pt>
                <c:pt idx="441">
                  <c:v>475943.7</c:v>
                </c:pt>
                <c:pt idx="442">
                  <c:v>477023</c:v>
                </c:pt>
                <c:pt idx="443">
                  <c:v>478102.2</c:v>
                </c:pt>
                <c:pt idx="444">
                  <c:v>479181.4</c:v>
                </c:pt>
                <c:pt idx="445">
                  <c:v>480260.7</c:v>
                </c:pt>
                <c:pt idx="446">
                  <c:v>481339.9</c:v>
                </c:pt>
                <c:pt idx="447">
                  <c:v>482419.1</c:v>
                </c:pt>
                <c:pt idx="448">
                  <c:v>483498.4</c:v>
                </c:pt>
                <c:pt idx="449">
                  <c:v>484577.6</c:v>
                </c:pt>
                <c:pt idx="450">
                  <c:v>485656.9</c:v>
                </c:pt>
                <c:pt idx="451">
                  <c:v>486736.1</c:v>
                </c:pt>
                <c:pt idx="452">
                  <c:v>487815.3</c:v>
                </c:pt>
                <c:pt idx="453">
                  <c:v>488894.6</c:v>
                </c:pt>
                <c:pt idx="454">
                  <c:v>489973.8</c:v>
                </c:pt>
                <c:pt idx="455">
                  <c:v>491053</c:v>
                </c:pt>
                <c:pt idx="456">
                  <c:v>492132.3</c:v>
                </c:pt>
                <c:pt idx="457">
                  <c:v>493211.5</c:v>
                </c:pt>
                <c:pt idx="458">
                  <c:v>494290.8</c:v>
                </c:pt>
                <c:pt idx="459">
                  <c:v>495370</c:v>
                </c:pt>
                <c:pt idx="460">
                  <c:v>496449.2</c:v>
                </c:pt>
                <c:pt idx="461">
                  <c:v>497528.5</c:v>
                </c:pt>
                <c:pt idx="462">
                  <c:v>498607.7</c:v>
                </c:pt>
                <c:pt idx="463">
                  <c:v>499686.9</c:v>
                </c:pt>
                <c:pt idx="464">
                  <c:v>500766.2</c:v>
                </c:pt>
                <c:pt idx="465">
                  <c:v>501845.4</c:v>
                </c:pt>
                <c:pt idx="466">
                  <c:v>502924.7</c:v>
                </c:pt>
                <c:pt idx="467">
                  <c:v>504003.9</c:v>
                </c:pt>
                <c:pt idx="468">
                  <c:v>505083.1</c:v>
                </c:pt>
                <c:pt idx="469">
                  <c:v>506162.4</c:v>
                </c:pt>
                <c:pt idx="470">
                  <c:v>507241.6</c:v>
                </c:pt>
                <c:pt idx="471">
                  <c:v>508320.8</c:v>
                </c:pt>
                <c:pt idx="472">
                  <c:v>509400.1</c:v>
                </c:pt>
                <c:pt idx="473">
                  <c:v>510479.3</c:v>
                </c:pt>
                <c:pt idx="474">
                  <c:v>511558.6</c:v>
                </c:pt>
                <c:pt idx="475">
                  <c:v>512637.8</c:v>
                </c:pt>
                <c:pt idx="476">
                  <c:v>513717</c:v>
                </c:pt>
                <c:pt idx="477">
                  <c:v>514796.3</c:v>
                </c:pt>
                <c:pt idx="478">
                  <c:v>515875.5</c:v>
                </c:pt>
                <c:pt idx="479">
                  <c:v>516954.7</c:v>
                </c:pt>
                <c:pt idx="480">
                  <c:v>518034</c:v>
                </c:pt>
                <c:pt idx="481">
                  <c:v>519113.2</c:v>
                </c:pt>
                <c:pt idx="482">
                  <c:v>520192.4</c:v>
                </c:pt>
                <c:pt idx="483">
                  <c:v>521271.7</c:v>
                </c:pt>
                <c:pt idx="484">
                  <c:v>522350.9</c:v>
                </c:pt>
                <c:pt idx="485">
                  <c:v>523430.2</c:v>
                </c:pt>
                <c:pt idx="486">
                  <c:v>524509.4</c:v>
                </c:pt>
                <c:pt idx="487">
                  <c:v>525588.6</c:v>
                </c:pt>
                <c:pt idx="488">
                  <c:v>526667.9</c:v>
                </c:pt>
                <c:pt idx="489">
                  <c:v>527747.1</c:v>
                </c:pt>
                <c:pt idx="490">
                  <c:v>528826.30000000005</c:v>
                </c:pt>
                <c:pt idx="491">
                  <c:v>529905.6</c:v>
                </c:pt>
                <c:pt idx="492">
                  <c:v>530984.80000000005</c:v>
                </c:pt>
                <c:pt idx="493">
                  <c:v>532064.1</c:v>
                </c:pt>
                <c:pt idx="494">
                  <c:v>533143.30000000005</c:v>
                </c:pt>
                <c:pt idx="495">
                  <c:v>534222.5</c:v>
                </c:pt>
                <c:pt idx="496">
                  <c:v>535301.80000000005</c:v>
                </c:pt>
                <c:pt idx="497">
                  <c:v>536381</c:v>
                </c:pt>
                <c:pt idx="498">
                  <c:v>537460.19999999995</c:v>
                </c:pt>
                <c:pt idx="499">
                  <c:v>538539.5</c:v>
                </c:pt>
                <c:pt idx="500">
                  <c:v>539618.69999999995</c:v>
                </c:pt>
                <c:pt idx="501">
                  <c:v>540698</c:v>
                </c:pt>
                <c:pt idx="502">
                  <c:v>541777.19999999995</c:v>
                </c:pt>
                <c:pt idx="503">
                  <c:v>542856.4</c:v>
                </c:pt>
                <c:pt idx="504">
                  <c:v>543935.69999999995</c:v>
                </c:pt>
                <c:pt idx="505">
                  <c:v>545014.9</c:v>
                </c:pt>
                <c:pt idx="506">
                  <c:v>546094.1</c:v>
                </c:pt>
                <c:pt idx="507">
                  <c:v>547173.4</c:v>
                </c:pt>
                <c:pt idx="508">
                  <c:v>548252.6</c:v>
                </c:pt>
                <c:pt idx="509">
                  <c:v>549331.9</c:v>
                </c:pt>
                <c:pt idx="510">
                  <c:v>550411.1</c:v>
                </c:pt>
                <c:pt idx="511">
                  <c:v>551490.30000000005</c:v>
                </c:pt>
                <c:pt idx="512">
                  <c:v>552569.59999999998</c:v>
                </c:pt>
                <c:pt idx="513">
                  <c:v>553648.80000000005</c:v>
                </c:pt>
                <c:pt idx="514">
                  <c:v>554728</c:v>
                </c:pt>
                <c:pt idx="515">
                  <c:v>555807.30000000005</c:v>
                </c:pt>
                <c:pt idx="516">
                  <c:v>556886.5</c:v>
                </c:pt>
                <c:pt idx="517">
                  <c:v>557965.80000000005</c:v>
                </c:pt>
                <c:pt idx="518">
                  <c:v>559045</c:v>
                </c:pt>
                <c:pt idx="519">
                  <c:v>560124.19999999995</c:v>
                </c:pt>
                <c:pt idx="520">
                  <c:v>561203.5</c:v>
                </c:pt>
                <c:pt idx="521">
                  <c:v>562282.69999999995</c:v>
                </c:pt>
                <c:pt idx="522">
                  <c:v>563361.9</c:v>
                </c:pt>
                <c:pt idx="523">
                  <c:v>564441.19999999995</c:v>
                </c:pt>
                <c:pt idx="524">
                  <c:v>565520.4</c:v>
                </c:pt>
                <c:pt idx="525">
                  <c:v>566599.69999999995</c:v>
                </c:pt>
                <c:pt idx="526">
                  <c:v>567678.9</c:v>
                </c:pt>
                <c:pt idx="527">
                  <c:v>568758.1</c:v>
                </c:pt>
                <c:pt idx="528">
                  <c:v>569837.4</c:v>
                </c:pt>
                <c:pt idx="529">
                  <c:v>570916.6</c:v>
                </c:pt>
                <c:pt idx="530">
                  <c:v>571995.80000000005</c:v>
                </c:pt>
                <c:pt idx="531">
                  <c:v>573075.1</c:v>
                </c:pt>
                <c:pt idx="532">
                  <c:v>574154.30000000005</c:v>
                </c:pt>
                <c:pt idx="533">
                  <c:v>575233.6</c:v>
                </c:pt>
                <c:pt idx="534">
                  <c:v>576312.80000000005</c:v>
                </c:pt>
                <c:pt idx="535">
                  <c:v>577392</c:v>
                </c:pt>
                <c:pt idx="536">
                  <c:v>578471.30000000005</c:v>
                </c:pt>
                <c:pt idx="537">
                  <c:v>579550.5</c:v>
                </c:pt>
                <c:pt idx="538">
                  <c:v>580629.69999999995</c:v>
                </c:pt>
                <c:pt idx="539">
                  <c:v>581709</c:v>
                </c:pt>
                <c:pt idx="540">
                  <c:v>582788.19999999995</c:v>
                </c:pt>
                <c:pt idx="541">
                  <c:v>583867.5</c:v>
                </c:pt>
                <c:pt idx="542">
                  <c:v>584946.69999999995</c:v>
                </c:pt>
                <c:pt idx="543">
                  <c:v>586025.9</c:v>
                </c:pt>
                <c:pt idx="544">
                  <c:v>587105.19999999995</c:v>
                </c:pt>
                <c:pt idx="545">
                  <c:v>588184.4</c:v>
                </c:pt>
                <c:pt idx="546">
                  <c:v>589263.6</c:v>
                </c:pt>
                <c:pt idx="547">
                  <c:v>590342.9</c:v>
                </c:pt>
                <c:pt idx="548">
                  <c:v>591422.1</c:v>
                </c:pt>
                <c:pt idx="549">
                  <c:v>592501.4</c:v>
                </c:pt>
                <c:pt idx="550">
                  <c:v>593580.6</c:v>
                </c:pt>
                <c:pt idx="551">
                  <c:v>594659.80000000005</c:v>
                </c:pt>
                <c:pt idx="552">
                  <c:v>595739.1</c:v>
                </c:pt>
                <c:pt idx="553">
                  <c:v>596818.30000000005</c:v>
                </c:pt>
                <c:pt idx="554">
                  <c:v>597897.5</c:v>
                </c:pt>
                <c:pt idx="555">
                  <c:v>598976.80000000005</c:v>
                </c:pt>
                <c:pt idx="556">
                  <c:v>600056</c:v>
                </c:pt>
                <c:pt idx="557">
                  <c:v>601135.30000000005</c:v>
                </c:pt>
                <c:pt idx="558">
                  <c:v>602214.5</c:v>
                </c:pt>
                <c:pt idx="559">
                  <c:v>603293.69999999995</c:v>
                </c:pt>
                <c:pt idx="560">
                  <c:v>604373</c:v>
                </c:pt>
                <c:pt idx="561">
                  <c:v>605452.19999999995</c:v>
                </c:pt>
                <c:pt idx="562">
                  <c:v>606531.4</c:v>
                </c:pt>
                <c:pt idx="563">
                  <c:v>607610.69999999995</c:v>
                </c:pt>
                <c:pt idx="564">
                  <c:v>608689.9</c:v>
                </c:pt>
                <c:pt idx="565">
                  <c:v>609769.19999999995</c:v>
                </c:pt>
                <c:pt idx="566">
                  <c:v>610848.4</c:v>
                </c:pt>
                <c:pt idx="567">
                  <c:v>611927.6</c:v>
                </c:pt>
                <c:pt idx="568">
                  <c:v>613006.9</c:v>
                </c:pt>
                <c:pt idx="569">
                  <c:v>614086.1</c:v>
                </c:pt>
                <c:pt idx="570">
                  <c:v>615165.30000000005</c:v>
                </c:pt>
                <c:pt idx="571">
                  <c:v>616244.6</c:v>
                </c:pt>
                <c:pt idx="572">
                  <c:v>617323.80000000005</c:v>
                </c:pt>
                <c:pt idx="573">
                  <c:v>618403.1</c:v>
                </c:pt>
                <c:pt idx="574">
                  <c:v>619482.30000000005</c:v>
                </c:pt>
                <c:pt idx="575">
                  <c:v>620561.5</c:v>
                </c:pt>
                <c:pt idx="576">
                  <c:v>621640.80000000005</c:v>
                </c:pt>
                <c:pt idx="577">
                  <c:v>622720</c:v>
                </c:pt>
                <c:pt idx="578">
                  <c:v>623799.19999999995</c:v>
                </c:pt>
                <c:pt idx="579">
                  <c:v>624878.5</c:v>
                </c:pt>
                <c:pt idx="580">
                  <c:v>625957.69999999995</c:v>
                </c:pt>
                <c:pt idx="581">
                  <c:v>627037</c:v>
                </c:pt>
                <c:pt idx="582">
                  <c:v>628116.19999999995</c:v>
                </c:pt>
                <c:pt idx="583">
                  <c:v>629195.4</c:v>
                </c:pt>
                <c:pt idx="584">
                  <c:v>630274.69999999995</c:v>
                </c:pt>
                <c:pt idx="585">
                  <c:v>631353.9</c:v>
                </c:pt>
                <c:pt idx="586">
                  <c:v>632433.1</c:v>
                </c:pt>
                <c:pt idx="587">
                  <c:v>633512.4</c:v>
                </c:pt>
                <c:pt idx="588">
                  <c:v>634591.6</c:v>
                </c:pt>
                <c:pt idx="589">
                  <c:v>635670.9</c:v>
                </c:pt>
                <c:pt idx="590">
                  <c:v>636750.1</c:v>
                </c:pt>
                <c:pt idx="591">
                  <c:v>637829.30000000005</c:v>
                </c:pt>
                <c:pt idx="592">
                  <c:v>638908.6</c:v>
                </c:pt>
                <c:pt idx="593">
                  <c:v>639987.80000000005</c:v>
                </c:pt>
                <c:pt idx="594">
                  <c:v>641067</c:v>
                </c:pt>
                <c:pt idx="595">
                  <c:v>642146.30000000005</c:v>
                </c:pt>
                <c:pt idx="596">
                  <c:v>643225.5</c:v>
                </c:pt>
                <c:pt idx="597">
                  <c:v>644304.80000000005</c:v>
                </c:pt>
                <c:pt idx="598">
                  <c:v>645384</c:v>
                </c:pt>
                <c:pt idx="599">
                  <c:v>646463.19999999995</c:v>
                </c:pt>
                <c:pt idx="600">
                  <c:v>647542.5</c:v>
                </c:pt>
                <c:pt idx="601">
                  <c:v>648621.69999999995</c:v>
                </c:pt>
                <c:pt idx="602">
                  <c:v>649700.9</c:v>
                </c:pt>
                <c:pt idx="603">
                  <c:v>650780.19999999995</c:v>
                </c:pt>
                <c:pt idx="604">
                  <c:v>651859.4</c:v>
                </c:pt>
                <c:pt idx="605">
                  <c:v>652938.69999999995</c:v>
                </c:pt>
                <c:pt idx="606">
                  <c:v>654017.9</c:v>
                </c:pt>
                <c:pt idx="607">
                  <c:v>655097.1</c:v>
                </c:pt>
                <c:pt idx="608">
                  <c:v>656176.4</c:v>
                </c:pt>
                <c:pt idx="609">
                  <c:v>657255.6</c:v>
                </c:pt>
                <c:pt idx="610">
                  <c:v>658334.80000000005</c:v>
                </c:pt>
                <c:pt idx="611">
                  <c:v>659414.1</c:v>
                </c:pt>
                <c:pt idx="612">
                  <c:v>660493.30000000005</c:v>
                </c:pt>
                <c:pt idx="613">
                  <c:v>661572.6</c:v>
                </c:pt>
                <c:pt idx="614">
                  <c:v>662651.80000000005</c:v>
                </c:pt>
                <c:pt idx="615">
                  <c:v>663731</c:v>
                </c:pt>
                <c:pt idx="616">
                  <c:v>664810.30000000005</c:v>
                </c:pt>
                <c:pt idx="617">
                  <c:v>665889.5</c:v>
                </c:pt>
                <c:pt idx="618">
                  <c:v>666968.69999999995</c:v>
                </c:pt>
                <c:pt idx="619">
                  <c:v>668048</c:v>
                </c:pt>
                <c:pt idx="620">
                  <c:v>669127.19999999995</c:v>
                </c:pt>
                <c:pt idx="621">
                  <c:v>670206.5</c:v>
                </c:pt>
                <c:pt idx="622">
                  <c:v>671285.7</c:v>
                </c:pt>
                <c:pt idx="623">
                  <c:v>672364.9</c:v>
                </c:pt>
                <c:pt idx="624">
                  <c:v>673444.2</c:v>
                </c:pt>
                <c:pt idx="625">
                  <c:v>674523.4</c:v>
                </c:pt>
                <c:pt idx="626">
                  <c:v>675602.6</c:v>
                </c:pt>
                <c:pt idx="627">
                  <c:v>676681.9</c:v>
                </c:pt>
                <c:pt idx="628">
                  <c:v>677761.1</c:v>
                </c:pt>
                <c:pt idx="629">
                  <c:v>678840.4</c:v>
                </c:pt>
                <c:pt idx="630">
                  <c:v>679919.6</c:v>
                </c:pt>
                <c:pt idx="631">
                  <c:v>680998.8</c:v>
                </c:pt>
                <c:pt idx="632">
                  <c:v>682078.1</c:v>
                </c:pt>
                <c:pt idx="633">
                  <c:v>683157.3</c:v>
                </c:pt>
                <c:pt idx="634">
                  <c:v>684236.5</c:v>
                </c:pt>
                <c:pt idx="635">
                  <c:v>685315.8</c:v>
                </c:pt>
                <c:pt idx="636">
                  <c:v>686395</c:v>
                </c:pt>
                <c:pt idx="637">
                  <c:v>687474.3</c:v>
                </c:pt>
                <c:pt idx="638">
                  <c:v>688553.5</c:v>
                </c:pt>
                <c:pt idx="639">
                  <c:v>689632.7</c:v>
                </c:pt>
                <c:pt idx="640">
                  <c:v>690712</c:v>
                </c:pt>
                <c:pt idx="641">
                  <c:v>691791.2</c:v>
                </c:pt>
                <c:pt idx="642">
                  <c:v>692870.4</c:v>
                </c:pt>
                <c:pt idx="643">
                  <c:v>693949.7</c:v>
                </c:pt>
                <c:pt idx="644">
                  <c:v>695028.9</c:v>
                </c:pt>
                <c:pt idx="645">
                  <c:v>696108.2</c:v>
                </c:pt>
                <c:pt idx="646">
                  <c:v>697187.4</c:v>
                </c:pt>
                <c:pt idx="647">
                  <c:v>698266.6</c:v>
                </c:pt>
                <c:pt idx="648">
                  <c:v>699345.9</c:v>
                </c:pt>
                <c:pt idx="649">
                  <c:v>700425.1</c:v>
                </c:pt>
                <c:pt idx="650">
                  <c:v>701504.3</c:v>
                </c:pt>
                <c:pt idx="651">
                  <c:v>702583.6</c:v>
                </c:pt>
                <c:pt idx="652">
                  <c:v>703662.8</c:v>
                </c:pt>
                <c:pt idx="653">
                  <c:v>704742.1</c:v>
                </c:pt>
                <c:pt idx="654">
                  <c:v>705821.3</c:v>
                </c:pt>
                <c:pt idx="655">
                  <c:v>706900.5</c:v>
                </c:pt>
                <c:pt idx="656">
                  <c:v>707979.8</c:v>
                </c:pt>
                <c:pt idx="657">
                  <c:v>709059</c:v>
                </c:pt>
                <c:pt idx="658">
                  <c:v>710138.2</c:v>
                </c:pt>
                <c:pt idx="659">
                  <c:v>711217.5</c:v>
                </c:pt>
                <c:pt idx="660">
                  <c:v>712296.7</c:v>
                </c:pt>
                <c:pt idx="661">
                  <c:v>713376</c:v>
                </c:pt>
                <c:pt idx="662">
                  <c:v>714455.2</c:v>
                </c:pt>
                <c:pt idx="663">
                  <c:v>715534.4</c:v>
                </c:pt>
                <c:pt idx="664">
                  <c:v>716613.7</c:v>
                </c:pt>
                <c:pt idx="665">
                  <c:v>717692.9</c:v>
                </c:pt>
                <c:pt idx="666">
                  <c:v>718772.1</c:v>
                </c:pt>
                <c:pt idx="667">
                  <c:v>719851.4</c:v>
                </c:pt>
                <c:pt idx="668">
                  <c:v>720930.6</c:v>
                </c:pt>
                <c:pt idx="669">
                  <c:v>722009.9</c:v>
                </c:pt>
                <c:pt idx="670">
                  <c:v>723089.1</c:v>
                </c:pt>
                <c:pt idx="671">
                  <c:v>724168.3</c:v>
                </c:pt>
                <c:pt idx="672">
                  <c:v>725247.6</c:v>
                </c:pt>
                <c:pt idx="673">
                  <c:v>726326.8</c:v>
                </c:pt>
                <c:pt idx="674">
                  <c:v>727406</c:v>
                </c:pt>
                <c:pt idx="675">
                  <c:v>728485.3</c:v>
                </c:pt>
                <c:pt idx="676">
                  <c:v>729564.5</c:v>
                </c:pt>
                <c:pt idx="677">
                  <c:v>730643.8</c:v>
                </c:pt>
                <c:pt idx="678">
                  <c:v>731723</c:v>
                </c:pt>
                <c:pt idx="679">
                  <c:v>732802.2</c:v>
                </c:pt>
                <c:pt idx="680">
                  <c:v>733881.5</c:v>
                </c:pt>
                <c:pt idx="681">
                  <c:v>734960.7</c:v>
                </c:pt>
                <c:pt idx="682">
                  <c:v>736039.9</c:v>
                </c:pt>
                <c:pt idx="683">
                  <c:v>737119.2</c:v>
                </c:pt>
                <c:pt idx="684">
                  <c:v>738198.4</c:v>
                </c:pt>
                <c:pt idx="685">
                  <c:v>739277.7</c:v>
                </c:pt>
                <c:pt idx="686">
                  <c:v>740356.9</c:v>
                </c:pt>
                <c:pt idx="687">
                  <c:v>741436.1</c:v>
                </c:pt>
                <c:pt idx="688">
                  <c:v>742515.4</c:v>
                </c:pt>
                <c:pt idx="689">
                  <c:v>743594.6</c:v>
                </c:pt>
                <c:pt idx="690">
                  <c:v>744673.8</c:v>
                </c:pt>
                <c:pt idx="691">
                  <c:v>745753.1</c:v>
                </c:pt>
                <c:pt idx="692">
                  <c:v>746832.3</c:v>
                </c:pt>
                <c:pt idx="693">
                  <c:v>747911.6</c:v>
                </c:pt>
                <c:pt idx="694">
                  <c:v>748990.8</c:v>
                </c:pt>
                <c:pt idx="695">
                  <c:v>750070</c:v>
                </c:pt>
                <c:pt idx="696">
                  <c:v>751149.3</c:v>
                </c:pt>
                <c:pt idx="697">
                  <c:v>752228.5</c:v>
                </c:pt>
                <c:pt idx="698">
                  <c:v>753307.7</c:v>
                </c:pt>
                <c:pt idx="699">
                  <c:v>754387</c:v>
                </c:pt>
                <c:pt idx="700">
                  <c:v>755466.2</c:v>
                </c:pt>
                <c:pt idx="701">
                  <c:v>756545.5</c:v>
                </c:pt>
                <c:pt idx="702">
                  <c:v>757624.7</c:v>
                </c:pt>
                <c:pt idx="703">
                  <c:v>758703.9</c:v>
                </c:pt>
                <c:pt idx="704">
                  <c:v>759783.2</c:v>
                </c:pt>
                <c:pt idx="705">
                  <c:v>760862.4</c:v>
                </c:pt>
                <c:pt idx="706">
                  <c:v>761941.6</c:v>
                </c:pt>
                <c:pt idx="707">
                  <c:v>763020.9</c:v>
                </c:pt>
                <c:pt idx="708">
                  <c:v>764100.1</c:v>
                </c:pt>
                <c:pt idx="709">
                  <c:v>765179.4</c:v>
                </c:pt>
                <c:pt idx="710">
                  <c:v>766258.6</c:v>
                </c:pt>
                <c:pt idx="711">
                  <c:v>767337.8</c:v>
                </c:pt>
                <c:pt idx="712">
                  <c:v>768417.1</c:v>
                </c:pt>
                <c:pt idx="713">
                  <c:v>769496.3</c:v>
                </c:pt>
                <c:pt idx="714">
                  <c:v>770575.5</c:v>
                </c:pt>
                <c:pt idx="715">
                  <c:v>771654.8</c:v>
                </c:pt>
                <c:pt idx="716">
                  <c:v>772734</c:v>
                </c:pt>
                <c:pt idx="717">
                  <c:v>773813.3</c:v>
                </c:pt>
                <c:pt idx="718">
                  <c:v>774892.5</c:v>
                </c:pt>
                <c:pt idx="719">
                  <c:v>775971.7</c:v>
                </c:pt>
                <c:pt idx="720">
                  <c:v>777051</c:v>
                </c:pt>
                <c:pt idx="721">
                  <c:v>778130.2</c:v>
                </c:pt>
                <c:pt idx="722">
                  <c:v>779209.4</c:v>
                </c:pt>
                <c:pt idx="723">
                  <c:v>780288.7</c:v>
                </c:pt>
                <c:pt idx="724">
                  <c:v>781367.9</c:v>
                </c:pt>
                <c:pt idx="725">
                  <c:v>782447.1</c:v>
                </c:pt>
                <c:pt idx="726">
                  <c:v>783526.40000000002</c:v>
                </c:pt>
                <c:pt idx="727">
                  <c:v>784605.6</c:v>
                </c:pt>
                <c:pt idx="728">
                  <c:v>785684.9</c:v>
                </c:pt>
                <c:pt idx="729">
                  <c:v>786764.1</c:v>
                </c:pt>
                <c:pt idx="730">
                  <c:v>787843.3</c:v>
                </c:pt>
                <c:pt idx="731">
                  <c:v>788922.6</c:v>
                </c:pt>
                <c:pt idx="732">
                  <c:v>790001.8</c:v>
                </c:pt>
                <c:pt idx="733">
                  <c:v>791081</c:v>
                </c:pt>
                <c:pt idx="734">
                  <c:v>792160.3</c:v>
                </c:pt>
                <c:pt idx="735">
                  <c:v>793239.5</c:v>
                </c:pt>
                <c:pt idx="736">
                  <c:v>794318.8</c:v>
                </c:pt>
                <c:pt idx="737">
                  <c:v>795398</c:v>
                </c:pt>
                <c:pt idx="738">
                  <c:v>796477.2</c:v>
                </c:pt>
                <c:pt idx="739">
                  <c:v>797556.5</c:v>
                </c:pt>
                <c:pt idx="740">
                  <c:v>798635.7</c:v>
                </c:pt>
                <c:pt idx="741">
                  <c:v>799714.9</c:v>
                </c:pt>
                <c:pt idx="742">
                  <c:v>800794.2</c:v>
                </c:pt>
                <c:pt idx="743">
                  <c:v>801873.4</c:v>
                </c:pt>
                <c:pt idx="744">
                  <c:v>802952.7</c:v>
                </c:pt>
                <c:pt idx="745">
                  <c:v>804031.9</c:v>
                </c:pt>
                <c:pt idx="746">
                  <c:v>805111.1</c:v>
                </c:pt>
                <c:pt idx="747">
                  <c:v>806190.4</c:v>
                </c:pt>
                <c:pt idx="748">
                  <c:v>807269.6</c:v>
                </c:pt>
                <c:pt idx="749">
                  <c:v>808348.8</c:v>
                </c:pt>
                <c:pt idx="750">
                  <c:v>809428.1</c:v>
                </c:pt>
                <c:pt idx="751">
                  <c:v>810507.3</c:v>
                </c:pt>
                <c:pt idx="752">
                  <c:v>811586.6</c:v>
                </c:pt>
                <c:pt idx="753">
                  <c:v>812665.8</c:v>
                </c:pt>
                <c:pt idx="754">
                  <c:v>813745</c:v>
                </c:pt>
                <c:pt idx="755">
                  <c:v>814824.3</c:v>
                </c:pt>
                <c:pt idx="756">
                  <c:v>815903.5</c:v>
                </c:pt>
                <c:pt idx="757">
                  <c:v>816982.7</c:v>
                </c:pt>
                <c:pt idx="758">
                  <c:v>818062</c:v>
                </c:pt>
                <c:pt idx="759">
                  <c:v>819141.2</c:v>
                </c:pt>
                <c:pt idx="760">
                  <c:v>820220.5</c:v>
                </c:pt>
                <c:pt idx="761">
                  <c:v>821299.7</c:v>
                </c:pt>
                <c:pt idx="762">
                  <c:v>822378.9</c:v>
                </c:pt>
                <c:pt idx="763">
                  <c:v>823458.2</c:v>
                </c:pt>
                <c:pt idx="764">
                  <c:v>824537.4</c:v>
                </c:pt>
                <c:pt idx="765">
                  <c:v>825616.6</c:v>
                </c:pt>
                <c:pt idx="766">
                  <c:v>826695.9</c:v>
                </c:pt>
                <c:pt idx="767">
                  <c:v>827775.1</c:v>
                </c:pt>
                <c:pt idx="768">
                  <c:v>828854.4</c:v>
                </c:pt>
                <c:pt idx="769">
                  <c:v>829933.6</c:v>
                </c:pt>
                <c:pt idx="770">
                  <c:v>831012.8</c:v>
                </c:pt>
                <c:pt idx="771">
                  <c:v>832092.1</c:v>
                </c:pt>
                <c:pt idx="772">
                  <c:v>833171.3</c:v>
                </c:pt>
                <c:pt idx="773">
                  <c:v>834250.5</c:v>
                </c:pt>
                <c:pt idx="774">
                  <c:v>835329.8</c:v>
                </c:pt>
                <c:pt idx="775">
                  <c:v>836409</c:v>
                </c:pt>
                <c:pt idx="776">
                  <c:v>837488.3</c:v>
                </c:pt>
                <c:pt idx="777">
                  <c:v>838567.5</c:v>
                </c:pt>
                <c:pt idx="778">
                  <c:v>839646.7</c:v>
                </c:pt>
                <c:pt idx="779">
                  <c:v>840726</c:v>
                </c:pt>
                <c:pt idx="780">
                  <c:v>841805.2</c:v>
                </c:pt>
                <c:pt idx="781">
                  <c:v>842884.4</c:v>
                </c:pt>
                <c:pt idx="782">
                  <c:v>843963.7</c:v>
                </c:pt>
                <c:pt idx="783">
                  <c:v>845042.9</c:v>
                </c:pt>
                <c:pt idx="784">
                  <c:v>846122.2</c:v>
                </c:pt>
                <c:pt idx="785">
                  <c:v>847201.4</c:v>
                </c:pt>
                <c:pt idx="786">
                  <c:v>848280.6</c:v>
                </c:pt>
                <c:pt idx="787">
                  <c:v>849359.9</c:v>
                </c:pt>
                <c:pt idx="788">
                  <c:v>850439.1</c:v>
                </c:pt>
                <c:pt idx="789">
                  <c:v>851518.3</c:v>
                </c:pt>
                <c:pt idx="790">
                  <c:v>852597.6</c:v>
                </c:pt>
                <c:pt idx="791">
                  <c:v>853676.8</c:v>
                </c:pt>
                <c:pt idx="792">
                  <c:v>854756.1</c:v>
                </c:pt>
                <c:pt idx="793">
                  <c:v>855835.3</c:v>
                </c:pt>
                <c:pt idx="794">
                  <c:v>856914.5</c:v>
                </c:pt>
                <c:pt idx="795">
                  <c:v>857993.8</c:v>
                </c:pt>
                <c:pt idx="796">
                  <c:v>859073</c:v>
                </c:pt>
                <c:pt idx="797">
                  <c:v>860152.2</c:v>
                </c:pt>
                <c:pt idx="798">
                  <c:v>861231.5</c:v>
                </c:pt>
                <c:pt idx="799">
                  <c:v>862310.7</c:v>
                </c:pt>
                <c:pt idx="800">
                  <c:v>863390</c:v>
                </c:pt>
                <c:pt idx="801">
                  <c:v>864469.2</c:v>
                </c:pt>
                <c:pt idx="802">
                  <c:v>865548.4</c:v>
                </c:pt>
                <c:pt idx="803">
                  <c:v>866627.7</c:v>
                </c:pt>
                <c:pt idx="804">
                  <c:v>867706.9</c:v>
                </c:pt>
                <c:pt idx="805">
                  <c:v>868786.1</c:v>
                </c:pt>
                <c:pt idx="806">
                  <c:v>869865.4</c:v>
                </c:pt>
                <c:pt idx="807">
                  <c:v>870944.6</c:v>
                </c:pt>
                <c:pt idx="808">
                  <c:v>872023.9</c:v>
                </c:pt>
                <c:pt idx="809">
                  <c:v>873103.1</c:v>
                </c:pt>
                <c:pt idx="810">
                  <c:v>874182.3</c:v>
                </c:pt>
                <c:pt idx="811">
                  <c:v>875261.6</c:v>
                </c:pt>
                <c:pt idx="812">
                  <c:v>876340.8</c:v>
                </c:pt>
                <c:pt idx="813">
                  <c:v>877420</c:v>
                </c:pt>
                <c:pt idx="814">
                  <c:v>878499.3</c:v>
                </c:pt>
                <c:pt idx="815">
                  <c:v>879578.5</c:v>
                </c:pt>
                <c:pt idx="816">
                  <c:v>880657.8</c:v>
                </c:pt>
                <c:pt idx="817">
                  <c:v>881737</c:v>
                </c:pt>
                <c:pt idx="818">
                  <c:v>882816.2</c:v>
                </c:pt>
                <c:pt idx="819">
                  <c:v>883895.5</c:v>
                </c:pt>
                <c:pt idx="820">
                  <c:v>884974.7</c:v>
                </c:pt>
                <c:pt idx="821">
                  <c:v>886053.9</c:v>
                </c:pt>
                <c:pt idx="822">
                  <c:v>887133.2</c:v>
                </c:pt>
                <c:pt idx="823">
                  <c:v>888212.4</c:v>
                </c:pt>
                <c:pt idx="824">
                  <c:v>889291.7</c:v>
                </c:pt>
                <c:pt idx="825">
                  <c:v>890370.9</c:v>
                </c:pt>
                <c:pt idx="826">
                  <c:v>891450.1</c:v>
                </c:pt>
                <c:pt idx="827">
                  <c:v>892529.4</c:v>
                </c:pt>
                <c:pt idx="828">
                  <c:v>893608.6</c:v>
                </c:pt>
                <c:pt idx="829">
                  <c:v>894687.8</c:v>
                </c:pt>
                <c:pt idx="830">
                  <c:v>895767.1</c:v>
                </c:pt>
                <c:pt idx="831">
                  <c:v>896846.3</c:v>
                </c:pt>
                <c:pt idx="832">
                  <c:v>897925.6</c:v>
                </c:pt>
                <c:pt idx="833">
                  <c:v>899004.8</c:v>
                </c:pt>
                <c:pt idx="834">
                  <c:v>900084</c:v>
                </c:pt>
                <c:pt idx="835">
                  <c:v>901163.3</c:v>
                </c:pt>
                <c:pt idx="836">
                  <c:v>902242.5</c:v>
                </c:pt>
                <c:pt idx="837">
                  <c:v>903321.7</c:v>
                </c:pt>
                <c:pt idx="838">
                  <c:v>904401</c:v>
                </c:pt>
                <c:pt idx="839">
                  <c:v>905480.2</c:v>
                </c:pt>
                <c:pt idx="840">
                  <c:v>906559.5</c:v>
                </c:pt>
                <c:pt idx="841">
                  <c:v>907638.7</c:v>
                </c:pt>
                <c:pt idx="842">
                  <c:v>908717.9</c:v>
                </c:pt>
                <c:pt idx="843">
                  <c:v>909797.2</c:v>
                </c:pt>
                <c:pt idx="844">
                  <c:v>910876.4</c:v>
                </c:pt>
                <c:pt idx="845">
                  <c:v>911955.6</c:v>
                </c:pt>
                <c:pt idx="846">
                  <c:v>913034.9</c:v>
                </c:pt>
                <c:pt idx="847">
                  <c:v>914114.1</c:v>
                </c:pt>
                <c:pt idx="848">
                  <c:v>915193.4</c:v>
                </c:pt>
                <c:pt idx="849">
                  <c:v>916272.6</c:v>
                </c:pt>
                <c:pt idx="850">
                  <c:v>917351.8</c:v>
                </c:pt>
                <c:pt idx="851">
                  <c:v>918431.1</c:v>
                </c:pt>
                <c:pt idx="852">
                  <c:v>919510.3</c:v>
                </c:pt>
                <c:pt idx="853">
                  <c:v>920589.5</c:v>
                </c:pt>
                <c:pt idx="854">
                  <c:v>921668.8</c:v>
                </c:pt>
                <c:pt idx="855">
                  <c:v>922748</c:v>
                </c:pt>
                <c:pt idx="856">
                  <c:v>923827.3</c:v>
                </c:pt>
                <c:pt idx="857">
                  <c:v>924906.5</c:v>
                </c:pt>
                <c:pt idx="858">
                  <c:v>925985.7</c:v>
                </c:pt>
                <c:pt idx="859">
                  <c:v>927065</c:v>
                </c:pt>
                <c:pt idx="860">
                  <c:v>928144.2</c:v>
                </c:pt>
                <c:pt idx="861">
                  <c:v>929223.4</c:v>
                </c:pt>
                <c:pt idx="862">
                  <c:v>930302.7</c:v>
                </c:pt>
                <c:pt idx="863">
                  <c:v>931381.9</c:v>
                </c:pt>
                <c:pt idx="864">
                  <c:v>932461.2</c:v>
                </c:pt>
                <c:pt idx="865">
                  <c:v>933540.4</c:v>
                </c:pt>
                <c:pt idx="866">
                  <c:v>934619.6</c:v>
                </c:pt>
                <c:pt idx="867">
                  <c:v>935698.9</c:v>
                </c:pt>
                <c:pt idx="868">
                  <c:v>936778.1</c:v>
                </c:pt>
                <c:pt idx="869">
                  <c:v>937857.3</c:v>
                </c:pt>
                <c:pt idx="870">
                  <c:v>938936.6</c:v>
                </c:pt>
                <c:pt idx="871">
                  <c:v>940015.8</c:v>
                </c:pt>
                <c:pt idx="872">
                  <c:v>941095.1</c:v>
                </c:pt>
                <c:pt idx="873">
                  <c:v>942174.3</c:v>
                </c:pt>
                <c:pt idx="874">
                  <c:v>943253.5</c:v>
                </c:pt>
                <c:pt idx="875">
                  <c:v>944332.80000000005</c:v>
                </c:pt>
                <c:pt idx="876">
                  <c:v>945412</c:v>
                </c:pt>
                <c:pt idx="877">
                  <c:v>946491.2</c:v>
                </c:pt>
                <c:pt idx="878">
                  <c:v>947570.5</c:v>
                </c:pt>
                <c:pt idx="879">
                  <c:v>948649.7</c:v>
                </c:pt>
                <c:pt idx="880">
                  <c:v>949729</c:v>
                </c:pt>
                <c:pt idx="881">
                  <c:v>950808.2</c:v>
                </c:pt>
                <c:pt idx="882">
                  <c:v>951887.4</c:v>
                </c:pt>
                <c:pt idx="883">
                  <c:v>952966.7</c:v>
                </c:pt>
                <c:pt idx="884">
                  <c:v>954045.9</c:v>
                </c:pt>
                <c:pt idx="885">
                  <c:v>955125.1</c:v>
                </c:pt>
                <c:pt idx="886">
                  <c:v>956204.4</c:v>
                </c:pt>
                <c:pt idx="887">
                  <c:v>957283.6</c:v>
                </c:pt>
                <c:pt idx="888">
                  <c:v>958362.9</c:v>
                </c:pt>
                <c:pt idx="889">
                  <c:v>959442.1</c:v>
                </c:pt>
                <c:pt idx="890">
                  <c:v>960521.3</c:v>
                </c:pt>
                <c:pt idx="891">
                  <c:v>961600.6</c:v>
                </c:pt>
                <c:pt idx="892">
                  <c:v>962679.8</c:v>
                </c:pt>
                <c:pt idx="893">
                  <c:v>963759</c:v>
                </c:pt>
                <c:pt idx="894">
                  <c:v>964838.3</c:v>
                </c:pt>
                <c:pt idx="895">
                  <c:v>965917.5</c:v>
                </c:pt>
                <c:pt idx="896">
                  <c:v>966996.8</c:v>
                </c:pt>
                <c:pt idx="897">
                  <c:v>968076</c:v>
                </c:pt>
                <c:pt idx="898">
                  <c:v>969155.2</c:v>
                </c:pt>
                <c:pt idx="899">
                  <c:v>970234.5</c:v>
                </c:pt>
                <c:pt idx="900">
                  <c:v>971313.7</c:v>
                </c:pt>
                <c:pt idx="901">
                  <c:v>972392.9</c:v>
                </c:pt>
                <c:pt idx="902">
                  <c:v>973472.2</c:v>
                </c:pt>
                <c:pt idx="903">
                  <c:v>974551.4</c:v>
                </c:pt>
                <c:pt idx="904">
                  <c:v>975630.7</c:v>
                </c:pt>
                <c:pt idx="905">
                  <c:v>976709.9</c:v>
                </c:pt>
                <c:pt idx="906">
                  <c:v>977789.1</c:v>
                </c:pt>
                <c:pt idx="907">
                  <c:v>978868.4</c:v>
                </c:pt>
                <c:pt idx="908">
                  <c:v>979947.6</c:v>
                </c:pt>
                <c:pt idx="909">
                  <c:v>981026.8</c:v>
                </c:pt>
                <c:pt idx="910">
                  <c:v>982106.1</c:v>
                </c:pt>
                <c:pt idx="911">
                  <c:v>983185.3</c:v>
                </c:pt>
                <c:pt idx="912">
                  <c:v>984264.6</c:v>
                </c:pt>
                <c:pt idx="913">
                  <c:v>985343.8</c:v>
                </c:pt>
                <c:pt idx="914">
                  <c:v>986423</c:v>
                </c:pt>
                <c:pt idx="915">
                  <c:v>987502.3</c:v>
                </c:pt>
                <c:pt idx="916">
                  <c:v>988581.5</c:v>
                </c:pt>
                <c:pt idx="917">
                  <c:v>989660.7</c:v>
                </c:pt>
                <c:pt idx="918">
                  <c:v>990740</c:v>
                </c:pt>
                <c:pt idx="919">
                  <c:v>991819.2</c:v>
                </c:pt>
                <c:pt idx="920">
                  <c:v>992898.5</c:v>
                </c:pt>
                <c:pt idx="921">
                  <c:v>993977.7</c:v>
                </c:pt>
                <c:pt idx="922">
                  <c:v>995056.9</c:v>
                </c:pt>
                <c:pt idx="923">
                  <c:v>996136.2</c:v>
                </c:pt>
                <c:pt idx="924">
                  <c:v>997215.4</c:v>
                </c:pt>
                <c:pt idx="925">
                  <c:v>998294.6</c:v>
                </c:pt>
                <c:pt idx="926">
                  <c:v>999373.9</c:v>
                </c:pt>
                <c:pt idx="927">
                  <c:v>1000453.1</c:v>
                </c:pt>
                <c:pt idx="928">
                  <c:v>1001532.4</c:v>
                </c:pt>
                <c:pt idx="929">
                  <c:v>1002611.6</c:v>
                </c:pt>
                <c:pt idx="930">
                  <c:v>1003690.8</c:v>
                </c:pt>
                <c:pt idx="931">
                  <c:v>1004770.1</c:v>
                </c:pt>
                <c:pt idx="932">
                  <c:v>1005849.3</c:v>
                </c:pt>
                <c:pt idx="933">
                  <c:v>1006928.5</c:v>
                </c:pt>
                <c:pt idx="934">
                  <c:v>1008007.8</c:v>
                </c:pt>
                <c:pt idx="935">
                  <c:v>1009087</c:v>
                </c:pt>
                <c:pt idx="936">
                  <c:v>1010166.3</c:v>
                </c:pt>
                <c:pt idx="937">
                  <c:v>1011245.5</c:v>
                </c:pt>
                <c:pt idx="938">
                  <c:v>1012324.7</c:v>
                </c:pt>
                <c:pt idx="939">
                  <c:v>1013404</c:v>
                </c:pt>
                <c:pt idx="940">
                  <c:v>1014483.2</c:v>
                </c:pt>
                <c:pt idx="941">
                  <c:v>1015562.4</c:v>
                </c:pt>
                <c:pt idx="942">
                  <c:v>1016641.7</c:v>
                </c:pt>
                <c:pt idx="943">
                  <c:v>1017720.9</c:v>
                </c:pt>
                <c:pt idx="944">
                  <c:v>1018800.2</c:v>
                </c:pt>
                <c:pt idx="945">
                  <c:v>1019879.4</c:v>
                </c:pt>
                <c:pt idx="946">
                  <c:v>1020958.6</c:v>
                </c:pt>
                <c:pt idx="947">
                  <c:v>1022037.9</c:v>
                </c:pt>
                <c:pt idx="948">
                  <c:v>1023117.1</c:v>
                </c:pt>
                <c:pt idx="949">
                  <c:v>1024196.3</c:v>
                </c:pt>
                <c:pt idx="950">
                  <c:v>1025275.6</c:v>
                </c:pt>
                <c:pt idx="951">
                  <c:v>1026354.8</c:v>
                </c:pt>
                <c:pt idx="952">
                  <c:v>1027434.1</c:v>
                </c:pt>
                <c:pt idx="953">
                  <c:v>1028513.3</c:v>
                </c:pt>
                <c:pt idx="954">
                  <c:v>1029592.5</c:v>
                </c:pt>
                <c:pt idx="955">
                  <c:v>1030671.8</c:v>
                </c:pt>
                <c:pt idx="956">
                  <c:v>1031751</c:v>
                </c:pt>
                <c:pt idx="957">
                  <c:v>1032830.2</c:v>
                </c:pt>
                <c:pt idx="958">
                  <c:v>1033909.5</c:v>
                </c:pt>
                <c:pt idx="959">
                  <c:v>1034988.7</c:v>
                </c:pt>
                <c:pt idx="960">
                  <c:v>1036067.9</c:v>
                </c:pt>
                <c:pt idx="961">
                  <c:v>1037147.2</c:v>
                </c:pt>
                <c:pt idx="962">
                  <c:v>1038226.4</c:v>
                </c:pt>
                <c:pt idx="963">
                  <c:v>1039305.7</c:v>
                </c:pt>
                <c:pt idx="964">
                  <c:v>1040384.9</c:v>
                </c:pt>
                <c:pt idx="965">
                  <c:v>1041464.1</c:v>
                </c:pt>
                <c:pt idx="966">
                  <c:v>1042543.4</c:v>
                </c:pt>
                <c:pt idx="967">
                  <c:v>1043622.6</c:v>
                </c:pt>
                <c:pt idx="968">
                  <c:v>1044701.8</c:v>
                </c:pt>
                <c:pt idx="969">
                  <c:v>1045781.1</c:v>
                </c:pt>
                <c:pt idx="970">
                  <c:v>1046860.3</c:v>
                </c:pt>
                <c:pt idx="971">
                  <c:v>1047939.6</c:v>
                </c:pt>
                <c:pt idx="972">
                  <c:v>1049018.8</c:v>
                </c:pt>
                <c:pt idx="973">
                  <c:v>1050098</c:v>
                </c:pt>
                <c:pt idx="974">
                  <c:v>1051177.3</c:v>
                </c:pt>
                <c:pt idx="975">
                  <c:v>1052256.5</c:v>
                </c:pt>
                <c:pt idx="976">
                  <c:v>1053335.7</c:v>
                </c:pt>
                <c:pt idx="977">
                  <c:v>1054415</c:v>
                </c:pt>
                <c:pt idx="978">
                  <c:v>1055494.2</c:v>
                </c:pt>
                <c:pt idx="979">
                  <c:v>1056573.5</c:v>
                </c:pt>
                <c:pt idx="980">
                  <c:v>1057652.7</c:v>
                </c:pt>
                <c:pt idx="981">
                  <c:v>1058731.8999999999</c:v>
                </c:pt>
                <c:pt idx="982">
                  <c:v>1059811.2</c:v>
                </c:pt>
                <c:pt idx="983">
                  <c:v>1060890.3999999999</c:v>
                </c:pt>
                <c:pt idx="984">
                  <c:v>1061969.6000000001</c:v>
                </c:pt>
                <c:pt idx="985">
                  <c:v>1063048.8999999999</c:v>
                </c:pt>
                <c:pt idx="986">
                  <c:v>1064128.1000000001</c:v>
                </c:pt>
                <c:pt idx="987">
                  <c:v>1065207.3999999999</c:v>
                </c:pt>
                <c:pt idx="988">
                  <c:v>1066286.6000000001</c:v>
                </c:pt>
                <c:pt idx="989">
                  <c:v>1067365.8</c:v>
                </c:pt>
                <c:pt idx="990">
                  <c:v>1068445.1000000001</c:v>
                </c:pt>
                <c:pt idx="991">
                  <c:v>1069524.3</c:v>
                </c:pt>
                <c:pt idx="992">
                  <c:v>1070603.5</c:v>
                </c:pt>
                <c:pt idx="993">
                  <c:v>1071682.8</c:v>
                </c:pt>
                <c:pt idx="994">
                  <c:v>1072762</c:v>
                </c:pt>
                <c:pt idx="995">
                  <c:v>1073841.3</c:v>
                </c:pt>
                <c:pt idx="996">
                  <c:v>1074920.5</c:v>
                </c:pt>
                <c:pt idx="997">
                  <c:v>1075999.7</c:v>
                </c:pt>
                <c:pt idx="998">
                  <c:v>1077079</c:v>
                </c:pt>
                <c:pt idx="999">
                  <c:v>1078158.2</c:v>
                </c:pt>
                <c:pt idx="1000">
                  <c:v>1079237.3999999999</c:v>
                </c:pt>
                <c:pt idx="1001">
                  <c:v>1080316.7</c:v>
                </c:pt>
                <c:pt idx="1002">
                  <c:v>1081395.8999999999</c:v>
                </c:pt>
                <c:pt idx="1003">
                  <c:v>1082475.2</c:v>
                </c:pt>
                <c:pt idx="1004">
                  <c:v>1083554.3999999999</c:v>
                </c:pt>
                <c:pt idx="1005">
                  <c:v>1084633.6000000001</c:v>
                </c:pt>
                <c:pt idx="1006">
                  <c:v>1085712.8999999999</c:v>
                </c:pt>
                <c:pt idx="1007">
                  <c:v>1086792.1000000001</c:v>
                </c:pt>
                <c:pt idx="1008">
                  <c:v>1087871.3</c:v>
                </c:pt>
                <c:pt idx="1009">
                  <c:v>1088950.6000000001</c:v>
                </c:pt>
                <c:pt idx="1010">
                  <c:v>1090029.8</c:v>
                </c:pt>
                <c:pt idx="1011">
                  <c:v>1091109.1000000001</c:v>
                </c:pt>
                <c:pt idx="1012">
                  <c:v>1092188.3</c:v>
                </c:pt>
                <c:pt idx="1013">
                  <c:v>1093267.5</c:v>
                </c:pt>
                <c:pt idx="1014">
                  <c:v>1094346.8</c:v>
                </c:pt>
                <c:pt idx="1015">
                  <c:v>1095426</c:v>
                </c:pt>
                <c:pt idx="1016">
                  <c:v>1096505.2</c:v>
                </c:pt>
                <c:pt idx="1017">
                  <c:v>1097584.5</c:v>
                </c:pt>
                <c:pt idx="1018">
                  <c:v>1098663.7</c:v>
                </c:pt>
                <c:pt idx="1019">
                  <c:v>1099743</c:v>
                </c:pt>
                <c:pt idx="1020">
                  <c:v>1100822.2</c:v>
                </c:pt>
                <c:pt idx="1021">
                  <c:v>1101901.3999999999</c:v>
                </c:pt>
                <c:pt idx="1022">
                  <c:v>1102980.7</c:v>
                </c:pt>
                <c:pt idx="1023">
                  <c:v>1104059.8999999999</c:v>
                </c:pt>
              </c:numCache>
            </c:numRef>
          </c:xVal>
          <c:yVal>
            <c:numRef>
              <c:f>Sheet1!$B$2:$B$1025</c:f>
              <c:numCache>
                <c:formatCode>General</c:formatCode>
                <c:ptCount val="1024"/>
                <c:pt idx="0">
                  <c:v>15.561</c:v>
                </c:pt>
                <c:pt idx="1">
                  <c:v>15.503</c:v>
                </c:pt>
                <c:pt idx="2">
                  <c:v>15.474</c:v>
                </c:pt>
                <c:pt idx="3">
                  <c:v>15.45</c:v>
                </c:pt>
                <c:pt idx="4">
                  <c:v>15.417999999999999</c:v>
                </c:pt>
                <c:pt idx="5">
                  <c:v>15.379</c:v>
                </c:pt>
                <c:pt idx="6">
                  <c:v>15.337999999999999</c:v>
                </c:pt>
                <c:pt idx="7">
                  <c:v>15.297000000000001</c:v>
                </c:pt>
                <c:pt idx="8">
                  <c:v>15.28</c:v>
                </c:pt>
                <c:pt idx="9">
                  <c:v>15.294</c:v>
                </c:pt>
                <c:pt idx="10">
                  <c:v>15.308</c:v>
                </c:pt>
                <c:pt idx="11">
                  <c:v>15.317</c:v>
                </c:pt>
                <c:pt idx="12">
                  <c:v>15.316000000000001</c:v>
                </c:pt>
                <c:pt idx="13">
                  <c:v>15.314</c:v>
                </c:pt>
                <c:pt idx="14">
                  <c:v>15.311999999999999</c:v>
                </c:pt>
                <c:pt idx="15">
                  <c:v>15.305999999999999</c:v>
                </c:pt>
                <c:pt idx="16">
                  <c:v>15.3</c:v>
                </c:pt>
                <c:pt idx="17">
                  <c:v>15.292999999999999</c:v>
                </c:pt>
                <c:pt idx="18">
                  <c:v>15.286</c:v>
                </c:pt>
                <c:pt idx="19">
                  <c:v>15.279</c:v>
                </c:pt>
                <c:pt idx="20">
                  <c:v>15.273</c:v>
                </c:pt>
                <c:pt idx="21">
                  <c:v>15.308999999999999</c:v>
                </c:pt>
                <c:pt idx="22">
                  <c:v>15.353</c:v>
                </c:pt>
                <c:pt idx="23">
                  <c:v>15.396000000000001</c:v>
                </c:pt>
                <c:pt idx="24">
                  <c:v>15.427</c:v>
                </c:pt>
                <c:pt idx="25">
                  <c:v>15.454000000000001</c:v>
                </c:pt>
                <c:pt idx="26">
                  <c:v>15.481</c:v>
                </c:pt>
                <c:pt idx="27">
                  <c:v>15.494</c:v>
                </c:pt>
                <c:pt idx="28">
                  <c:v>15.494999999999999</c:v>
                </c:pt>
                <c:pt idx="29">
                  <c:v>15.496</c:v>
                </c:pt>
                <c:pt idx="30">
                  <c:v>15.497</c:v>
                </c:pt>
                <c:pt idx="31">
                  <c:v>15.497999999999999</c:v>
                </c:pt>
                <c:pt idx="32">
                  <c:v>15.5</c:v>
                </c:pt>
                <c:pt idx="33">
                  <c:v>15.497999999999999</c:v>
                </c:pt>
                <c:pt idx="34">
                  <c:v>15.486000000000001</c:v>
                </c:pt>
                <c:pt idx="35">
                  <c:v>15.473000000000001</c:v>
                </c:pt>
                <c:pt idx="36">
                  <c:v>15.461</c:v>
                </c:pt>
                <c:pt idx="37">
                  <c:v>15.445</c:v>
                </c:pt>
                <c:pt idx="38">
                  <c:v>15.428000000000001</c:v>
                </c:pt>
                <c:pt idx="39">
                  <c:v>15.411</c:v>
                </c:pt>
                <c:pt idx="40">
                  <c:v>15.406000000000001</c:v>
                </c:pt>
                <c:pt idx="41">
                  <c:v>15.401</c:v>
                </c:pt>
                <c:pt idx="42">
                  <c:v>15.397</c:v>
                </c:pt>
                <c:pt idx="43">
                  <c:v>15.385999999999999</c:v>
                </c:pt>
                <c:pt idx="44">
                  <c:v>15.372</c:v>
                </c:pt>
                <c:pt idx="45">
                  <c:v>15.359</c:v>
                </c:pt>
                <c:pt idx="46">
                  <c:v>15.353999999999999</c:v>
                </c:pt>
                <c:pt idx="47">
                  <c:v>15.353</c:v>
                </c:pt>
                <c:pt idx="48">
                  <c:v>15.353</c:v>
                </c:pt>
                <c:pt idx="49">
                  <c:v>15.353</c:v>
                </c:pt>
                <c:pt idx="50">
                  <c:v>15.353999999999999</c:v>
                </c:pt>
                <c:pt idx="51">
                  <c:v>15.355</c:v>
                </c:pt>
                <c:pt idx="52">
                  <c:v>15.343</c:v>
                </c:pt>
                <c:pt idx="53">
                  <c:v>15.303000000000001</c:v>
                </c:pt>
                <c:pt idx="54">
                  <c:v>15.263999999999999</c:v>
                </c:pt>
                <c:pt idx="55">
                  <c:v>15.231</c:v>
                </c:pt>
                <c:pt idx="56">
                  <c:v>15.225</c:v>
                </c:pt>
                <c:pt idx="57">
                  <c:v>15.218</c:v>
                </c:pt>
                <c:pt idx="58">
                  <c:v>15.211</c:v>
                </c:pt>
                <c:pt idx="59">
                  <c:v>15.207000000000001</c:v>
                </c:pt>
                <c:pt idx="60">
                  <c:v>15.204000000000001</c:v>
                </c:pt>
                <c:pt idx="61">
                  <c:v>15.2</c:v>
                </c:pt>
                <c:pt idx="62">
                  <c:v>15.209</c:v>
                </c:pt>
                <c:pt idx="63">
                  <c:v>15.22</c:v>
                </c:pt>
                <c:pt idx="64">
                  <c:v>15.23</c:v>
                </c:pt>
                <c:pt idx="65">
                  <c:v>15.224</c:v>
                </c:pt>
                <c:pt idx="66">
                  <c:v>15.212</c:v>
                </c:pt>
                <c:pt idx="67">
                  <c:v>15.2</c:v>
                </c:pt>
                <c:pt idx="68">
                  <c:v>15.196</c:v>
                </c:pt>
                <c:pt idx="69">
                  <c:v>15.195</c:v>
                </c:pt>
                <c:pt idx="70">
                  <c:v>15.195</c:v>
                </c:pt>
                <c:pt idx="71">
                  <c:v>15.189</c:v>
                </c:pt>
                <c:pt idx="72">
                  <c:v>15.177</c:v>
                </c:pt>
                <c:pt idx="73">
                  <c:v>15.166</c:v>
                </c:pt>
                <c:pt idx="74">
                  <c:v>15.16</c:v>
                </c:pt>
                <c:pt idx="75">
                  <c:v>15.167</c:v>
                </c:pt>
                <c:pt idx="76">
                  <c:v>15.175000000000001</c:v>
                </c:pt>
                <c:pt idx="77">
                  <c:v>15.179</c:v>
                </c:pt>
                <c:pt idx="78">
                  <c:v>15.166</c:v>
                </c:pt>
                <c:pt idx="79">
                  <c:v>15.151999999999999</c:v>
                </c:pt>
                <c:pt idx="80">
                  <c:v>15.138999999999999</c:v>
                </c:pt>
                <c:pt idx="81">
                  <c:v>15.132999999999999</c:v>
                </c:pt>
                <c:pt idx="82">
                  <c:v>15.128</c:v>
                </c:pt>
                <c:pt idx="83">
                  <c:v>15.122999999999999</c:v>
                </c:pt>
                <c:pt idx="84">
                  <c:v>15.12</c:v>
                </c:pt>
                <c:pt idx="85">
                  <c:v>15.118</c:v>
                </c:pt>
                <c:pt idx="86">
                  <c:v>15.116</c:v>
                </c:pt>
                <c:pt idx="87">
                  <c:v>15.12</c:v>
                </c:pt>
                <c:pt idx="88">
                  <c:v>15.127000000000001</c:v>
                </c:pt>
                <c:pt idx="89">
                  <c:v>15.132999999999999</c:v>
                </c:pt>
                <c:pt idx="90">
                  <c:v>15.14</c:v>
                </c:pt>
                <c:pt idx="91">
                  <c:v>15.148</c:v>
                </c:pt>
                <c:pt idx="92">
                  <c:v>15.154999999999999</c:v>
                </c:pt>
                <c:pt idx="93">
                  <c:v>15.159000000000001</c:v>
                </c:pt>
                <c:pt idx="94">
                  <c:v>15.157</c:v>
                </c:pt>
                <c:pt idx="95">
                  <c:v>15.154999999999999</c:v>
                </c:pt>
                <c:pt idx="96">
                  <c:v>15.151999999999999</c:v>
                </c:pt>
                <c:pt idx="97">
                  <c:v>15.146000000000001</c:v>
                </c:pt>
                <c:pt idx="98">
                  <c:v>15.138999999999999</c:v>
                </c:pt>
                <c:pt idx="99">
                  <c:v>15.131</c:v>
                </c:pt>
                <c:pt idx="100">
                  <c:v>15.111000000000001</c:v>
                </c:pt>
                <c:pt idx="101">
                  <c:v>15.092000000000001</c:v>
                </c:pt>
                <c:pt idx="102">
                  <c:v>15.071999999999999</c:v>
                </c:pt>
                <c:pt idx="103">
                  <c:v>15.07</c:v>
                </c:pt>
                <c:pt idx="104">
                  <c:v>15.068</c:v>
                </c:pt>
                <c:pt idx="105">
                  <c:v>15.066000000000001</c:v>
                </c:pt>
                <c:pt idx="106">
                  <c:v>15.058</c:v>
                </c:pt>
                <c:pt idx="107">
                  <c:v>15.047000000000001</c:v>
                </c:pt>
                <c:pt idx="108">
                  <c:v>15.037000000000001</c:v>
                </c:pt>
                <c:pt idx="109">
                  <c:v>15.041</c:v>
                </c:pt>
                <c:pt idx="110">
                  <c:v>15.051</c:v>
                </c:pt>
                <c:pt idx="111">
                  <c:v>15.061999999999999</c:v>
                </c:pt>
                <c:pt idx="112">
                  <c:v>15.05</c:v>
                </c:pt>
                <c:pt idx="113">
                  <c:v>15.021000000000001</c:v>
                </c:pt>
                <c:pt idx="114">
                  <c:v>14.99</c:v>
                </c:pt>
                <c:pt idx="115">
                  <c:v>14.972</c:v>
                </c:pt>
                <c:pt idx="116">
                  <c:v>14.973000000000001</c:v>
                </c:pt>
                <c:pt idx="117">
                  <c:v>14.973000000000001</c:v>
                </c:pt>
                <c:pt idx="118">
                  <c:v>14.971</c:v>
                </c:pt>
                <c:pt idx="119">
                  <c:v>14.962</c:v>
                </c:pt>
                <c:pt idx="120">
                  <c:v>14.954000000000001</c:v>
                </c:pt>
                <c:pt idx="121">
                  <c:v>14.949</c:v>
                </c:pt>
                <c:pt idx="122">
                  <c:v>14.975</c:v>
                </c:pt>
                <c:pt idx="123">
                  <c:v>15.000999999999999</c:v>
                </c:pt>
                <c:pt idx="124">
                  <c:v>15.028</c:v>
                </c:pt>
                <c:pt idx="125">
                  <c:v>15.04</c:v>
                </c:pt>
                <c:pt idx="126">
                  <c:v>15.052</c:v>
                </c:pt>
                <c:pt idx="127">
                  <c:v>15.064</c:v>
                </c:pt>
                <c:pt idx="128">
                  <c:v>15.067</c:v>
                </c:pt>
                <c:pt idx="129">
                  <c:v>15.066000000000001</c:v>
                </c:pt>
                <c:pt idx="130">
                  <c:v>15.066000000000001</c:v>
                </c:pt>
                <c:pt idx="131">
                  <c:v>15.045999999999999</c:v>
                </c:pt>
                <c:pt idx="132">
                  <c:v>15.016999999999999</c:v>
                </c:pt>
                <c:pt idx="133">
                  <c:v>14.988</c:v>
                </c:pt>
                <c:pt idx="134">
                  <c:v>14.99</c:v>
                </c:pt>
                <c:pt idx="135">
                  <c:v>15.02</c:v>
                </c:pt>
                <c:pt idx="136">
                  <c:v>15.048999999999999</c:v>
                </c:pt>
                <c:pt idx="137">
                  <c:v>15.058</c:v>
                </c:pt>
                <c:pt idx="138">
                  <c:v>15.036</c:v>
                </c:pt>
                <c:pt idx="139">
                  <c:v>15.013999999999999</c:v>
                </c:pt>
                <c:pt idx="140">
                  <c:v>14.997</c:v>
                </c:pt>
                <c:pt idx="141">
                  <c:v>14.997999999999999</c:v>
                </c:pt>
                <c:pt idx="142">
                  <c:v>14.997999999999999</c:v>
                </c:pt>
                <c:pt idx="143">
                  <c:v>15.002000000000001</c:v>
                </c:pt>
                <c:pt idx="144">
                  <c:v>15.034000000000001</c:v>
                </c:pt>
                <c:pt idx="145">
                  <c:v>15.065</c:v>
                </c:pt>
                <c:pt idx="146">
                  <c:v>15.097</c:v>
                </c:pt>
                <c:pt idx="147">
                  <c:v>15.105</c:v>
                </c:pt>
                <c:pt idx="148">
                  <c:v>15.111000000000001</c:v>
                </c:pt>
                <c:pt idx="149">
                  <c:v>15.117000000000001</c:v>
                </c:pt>
                <c:pt idx="150">
                  <c:v>15.119</c:v>
                </c:pt>
                <c:pt idx="151">
                  <c:v>15.12</c:v>
                </c:pt>
                <c:pt idx="152">
                  <c:v>15.121</c:v>
                </c:pt>
                <c:pt idx="153">
                  <c:v>15.1</c:v>
                </c:pt>
                <c:pt idx="154">
                  <c:v>15.066000000000001</c:v>
                </c:pt>
                <c:pt idx="155">
                  <c:v>15.032999999999999</c:v>
                </c:pt>
                <c:pt idx="156">
                  <c:v>15.02</c:v>
                </c:pt>
                <c:pt idx="157">
                  <c:v>15.023999999999999</c:v>
                </c:pt>
                <c:pt idx="158">
                  <c:v>15.029</c:v>
                </c:pt>
                <c:pt idx="159">
                  <c:v>15.036</c:v>
                </c:pt>
                <c:pt idx="160">
                  <c:v>15.045</c:v>
                </c:pt>
                <c:pt idx="161">
                  <c:v>15.055</c:v>
                </c:pt>
                <c:pt idx="162">
                  <c:v>15.061</c:v>
                </c:pt>
                <c:pt idx="163">
                  <c:v>15.057</c:v>
                </c:pt>
                <c:pt idx="164">
                  <c:v>15.052</c:v>
                </c:pt>
                <c:pt idx="165">
                  <c:v>15.045999999999999</c:v>
                </c:pt>
                <c:pt idx="166">
                  <c:v>15.026</c:v>
                </c:pt>
                <c:pt idx="167">
                  <c:v>15.006</c:v>
                </c:pt>
                <c:pt idx="168">
                  <c:v>14.986000000000001</c:v>
                </c:pt>
                <c:pt idx="169">
                  <c:v>14.981</c:v>
                </c:pt>
                <c:pt idx="170">
                  <c:v>14.977</c:v>
                </c:pt>
                <c:pt idx="171">
                  <c:v>14.974</c:v>
                </c:pt>
                <c:pt idx="172">
                  <c:v>14.962</c:v>
                </c:pt>
                <c:pt idx="173">
                  <c:v>14.948</c:v>
                </c:pt>
                <c:pt idx="174">
                  <c:v>14.935</c:v>
                </c:pt>
                <c:pt idx="175">
                  <c:v>14.928000000000001</c:v>
                </c:pt>
                <c:pt idx="176">
                  <c:v>14.923999999999999</c:v>
                </c:pt>
                <c:pt idx="177">
                  <c:v>14.92</c:v>
                </c:pt>
                <c:pt idx="178">
                  <c:v>14.92</c:v>
                </c:pt>
                <c:pt idx="179">
                  <c:v>14.925000000000001</c:v>
                </c:pt>
                <c:pt idx="180">
                  <c:v>14.93</c:v>
                </c:pt>
                <c:pt idx="181">
                  <c:v>14.928000000000001</c:v>
                </c:pt>
                <c:pt idx="182">
                  <c:v>14.912000000000001</c:v>
                </c:pt>
                <c:pt idx="183">
                  <c:v>14.897</c:v>
                </c:pt>
                <c:pt idx="184">
                  <c:v>14.885</c:v>
                </c:pt>
                <c:pt idx="185">
                  <c:v>14.888999999999999</c:v>
                </c:pt>
                <c:pt idx="186">
                  <c:v>14.893000000000001</c:v>
                </c:pt>
                <c:pt idx="187">
                  <c:v>14.897</c:v>
                </c:pt>
                <c:pt idx="188">
                  <c:v>14.906000000000001</c:v>
                </c:pt>
                <c:pt idx="189">
                  <c:v>14.914999999999999</c:v>
                </c:pt>
                <c:pt idx="190">
                  <c:v>14.923999999999999</c:v>
                </c:pt>
                <c:pt idx="191">
                  <c:v>14.936999999999999</c:v>
                </c:pt>
                <c:pt idx="192">
                  <c:v>14.949</c:v>
                </c:pt>
                <c:pt idx="193">
                  <c:v>14.961</c:v>
                </c:pt>
                <c:pt idx="194">
                  <c:v>14.951000000000001</c:v>
                </c:pt>
                <c:pt idx="195">
                  <c:v>14.935</c:v>
                </c:pt>
                <c:pt idx="196">
                  <c:v>14.919</c:v>
                </c:pt>
                <c:pt idx="197">
                  <c:v>14.916</c:v>
                </c:pt>
                <c:pt idx="198">
                  <c:v>14.92</c:v>
                </c:pt>
                <c:pt idx="199">
                  <c:v>14.925000000000001</c:v>
                </c:pt>
                <c:pt idx="200">
                  <c:v>14.93</c:v>
                </c:pt>
                <c:pt idx="201">
                  <c:v>14.936</c:v>
                </c:pt>
                <c:pt idx="202">
                  <c:v>14.942</c:v>
                </c:pt>
                <c:pt idx="203">
                  <c:v>14.948</c:v>
                </c:pt>
                <c:pt idx="204">
                  <c:v>14.952</c:v>
                </c:pt>
                <c:pt idx="205">
                  <c:v>14.957000000000001</c:v>
                </c:pt>
                <c:pt idx="206">
                  <c:v>14.962</c:v>
                </c:pt>
                <c:pt idx="207">
                  <c:v>14.971</c:v>
                </c:pt>
                <c:pt idx="208">
                  <c:v>14.98</c:v>
                </c:pt>
                <c:pt idx="209">
                  <c:v>14.988</c:v>
                </c:pt>
                <c:pt idx="210">
                  <c:v>14.984999999999999</c:v>
                </c:pt>
                <c:pt idx="211">
                  <c:v>14.981</c:v>
                </c:pt>
                <c:pt idx="212">
                  <c:v>14.978</c:v>
                </c:pt>
                <c:pt idx="213">
                  <c:v>14.962</c:v>
                </c:pt>
                <c:pt idx="214">
                  <c:v>14.944000000000001</c:v>
                </c:pt>
                <c:pt idx="215">
                  <c:v>14.926</c:v>
                </c:pt>
                <c:pt idx="216">
                  <c:v>14.929</c:v>
                </c:pt>
                <c:pt idx="217">
                  <c:v>14.938000000000001</c:v>
                </c:pt>
                <c:pt idx="218">
                  <c:v>14.946</c:v>
                </c:pt>
                <c:pt idx="219">
                  <c:v>14.952999999999999</c:v>
                </c:pt>
                <c:pt idx="220">
                  <c:v>14.958</c:v>
                </c:pt>
                <c:pt idx="221">
                  <c:v>14.962999999999999</c:v>
                </c:pt>
                <c:pt idx="222">
                  <c:v>14.965</c:v>
                </c:pt>
                <c:pt idx="223">
                  <c:v>14.962999999999999</c:v>
                </c:pt>
                <c:pt idx="224">
                  <c:v>14.961</c:v>
                </c:pt>
                <c:pt idx="225">
                  <c:v>14.951000000000001</c:v>
                </c:pt>
                <c:pt idx="226">
                  <c:v>14.923999999999999</c:v>
                </c:pt>
                <c:pt idx="227">
                  <c:v>14.898</c:v>
                </c:pt>
                <c:pt idx="228">
                  <c:v>14.872</c:v>
                </c:pt>
                <c:pt idx="229">
                  <c:v>14.853999999999999</c:v>
                </c:pt>
                <c:pt idx="230">
                  <c:v>14.836</c:v>
                </c:pt>
                <c:pt idx="231">
                  <c:v>14.818</c:v>
                </c:pt>
                <c:pt idx="232">
                  <c:v>14.805</c:v>
                </c:pt>
                <c:pt idx="233">
                  <c:v>14.792999999999999</c:v>
                </c:pt>
                <c:pt idx="234">
                  <c:v>14.78</c:v>
                </c:pt>
                <c:pt idx="235">
                  <c:v>14.792999999999999</c:v>
                </c:pt>
                <c:pt idx="236">
                  <c:v>14.808999999999999</c:v>
                </c:pt>
                <c:pt idx="237">
                  <c:v>14.824999999999999</c:v>
                </c:pt>
                <c:pt idx="238">
                  <c:v>14.84</c:v>
                </c:pt>
                <c:pt idx="239">
                  <c:v>14.853999999999999</c:v>
                </c:pt>
                <c:pt idx="240">
                  <c:v>14.868</c:v>
                </c:pt>
                <c:pt idx="241">
                  <c:v>14.86</c:v>
                </c:pt>
                <c:pt idx="242">
                  <c:v>14.839</c:v>
                </c:pt>
                <c:pt idx="243">
                  <c:v>14.818</c:v>
                </c:pt>
                <c:pt idx="244">
                  <c:v>14.808999999999999</c:v>
                </c:pt>
                <c:pt idx="245">
                  <c:v>14.816000000000001</c:v>
                </c:pt>
                <c:pt idx="246">
                  <c:v>14.821999999999999</c:v>
                </c:pt>
                <c:pt idx="247">
                  <c:v>14.831</c:v>
                </c:pt>
                <c:pt idx="248">
                  <c:v>14.845000000000001</c:v>
                </c:pt>
                <c:pt idx="249">
                  <c:v>14.859</c:v>
                </c:pt>
                <c:pt idx="250">
                  <c:v>14.872999999999999</c:v>
                </c:pt>
                <c:pt idx="251">
                  <c:v>14.89</c:v>
                </c:pt>
                <c:pt idx="252">
                  <c:v>14.906000000000001</c:v>
                </c:pt>
                <c:pt idx="253">
                  <c:v>14.922000000000001</c:v>
                </c:pt>
                <c:pt idx="254">
                  <c:v>14.92</c:v>
                </c:pt>
                <c:pt idx="255">
                  <c:v>14.917</c:v>
                </c:pt>
                <c:pt idx="256">
                  <c:v>14.914</c:v>
                </c:pt>
                <c:pt idx="257">
                  <c:v>14.914999999999999</c:v>
                </c:pt>
                <c:pt idx="258">
                  <c:v>14.917</c:v>
                </c:pt>
                <c:pt idx="259">
                  <c:v>14.919</c:v>
                </c:pt>
                <c:pt idx="260">
                  <c:v>14.914999999999999</c:v>
                </c:pt>
                <c:pt idx="261">
                  <c:v>14.91</c:v>
                </c:pt>
                <c:pt idx="262">
                  <c:v>14.904</c:v>
                </c:pt>
                <c:pt idx="263">
                  <c:v>14.906000000000001</c:v>
                </c:pt>
                <c:pt idx="264">
                  <c:v>14.914</c:v>
                </c:pt>
                <c:pt idx="265">
                  <c:v>14.922000000000001</c:v>
                </c:pt>
                <c:pt idx="266">
                  <c:v>14.923999999999999</c:v>
                </c:pt>
                <c:pt idx="267">
                  <c:v>14.916</c:v>
                </c:pt>
                <c:pt idx="268">
                  <c:v>14.909000000000001</c:v>
                </c:pt>
                <c:pt idx="269">
                  <c:v>14.891999999999999</c:v>
                </c:pt>
                <c:pt idx="270">
                  <c:v>14.856</c:v>
                </c:pt>
                <c:pt idx="271">
                  <c:v>14.82</c:v>
                </c:pt>
                <c:pt idx="272">
                  <c:v>14.798</c:v>
                </c:pt>
                <c:pt idx="273">
                  <c:v>14.853999999999999</c:v>
                </c:pt>
                <c:pt idx="274">
                  <c:v>14.911</c:v>
                </c:pt>
                <c:pt idx="275">
                  <c:v>14.967000000000001</c:v>
                </c:pt>
                <c:pt idx="276">
                  <c:v>14.996</c:v>
                </c:pt>
                <c:pt idx="277">
                  <c:v>15.026</c:v>
                </c:pt>
                <c:pt idx="278">
                  <c:v>15.055999999999999</c:v>
                </c:pt>
                <c:pt idx="279">
                  <c:v>15.061</c:v>
                </c:pt>
                <c:pt idx="280">
                  <c:v>15.063000000000001</c:v>
                </c:pt>
                <c:pt idx="281">
                  <c:v>15.065</c:v>
                </c:pt>
                <c:pt idx="282">
                  <c:v>15.05</c:v>
                </c:pt>
                <c:pt idx="283">
                  <c:v>15.029</c:v>
                </c:pt>
                <c:pt idx="284">
                  <c:v>15.007999999999999</c:v>
                </c:pt>
                <c:pt idx="285">
                  <c:v>14.997</c:v>
                </c:pt>
                <c:pt idx="286">
                  <c:v>14.994</c:v>
                </c:pt>
                <c:pt idx="287">
                  <c:v>14.991</c:v>
                </c:pt>
                <c:pt idx="288">
                  <c:v>14.984</c:v>
                </c:pt>
                <c:pt idx="289">
                  <c:v>14.973000000000001</c:v>
                </c:pt>
                <c:pt idx="290">
                  <c:v>14.962</c:v>
                </c:pt>
                <c:pt idx="291">
                  <c:v>14.952</c:v>
                </c:pt>
                <c:pt idx="292">
                  <c:v>14.948</c:v>
                </c:pt>
                <c:pt idx="293">
                  <c:v>14.944000000000001</c:v>
                </c:pt>
                <c:pt idx="294">
                  <c:v>14.941000000000001</c:v>
                </c:pt>
                <c:pt idx="295">
                  <c:v>14.95</c:v>
                </c:pt>
                <c:pt idx="296">
                  <c:v>14.959</c:v>
                </c:pt>
                <c:pt idx="297">
                  <c:v>14.968999999999999</c:v>
                </c:pt>
                <c:pt idx="298">
                  <c:v>14.971</c:v>
                </c:pt>
                <c:pt idx="299">
                  <c:v>14.974</c:v>
                </c:pt>
                <c:pt idx="300">
                  <c:v>14.977</c:v>
                </c:pt>
                <c:pt idx="301">
                  <c:v>14.965</c:v>
                </c:pt>
                <c:pt idx="302">
                  <c:v>14.951000000000001</c:v>
                </c:pt>
                <c:pt idx="303">
                  <c:v>14.936999999999999</c:v>
                </c:pt>
                <c:pt idx="304">
                  <c:v>14.930999999999999</c:v>
                </c:pt>
                <c:pt idx="305">
                  <c:v>14.927</c:v>
                </c:pt>
                <c:pt idx="306">
                  <c:v>14.923999999999999</c:v>
                </c:pt>
                <c:pt idx="307">
                  <c:v>14.920999999999999</c:v>
                </c:pt>
                <c:pt idx="308">
                  <c:v>14.917</c:v>
                </c:pt>
                <c:pt idx="309">
                  <c:v>14.913</c:v>
                </c:pt>
                <c:pt idx="310">
                  <c:v>14.904</c:v>
                </c:pt>
                <c:pt idx="311">
                  <c:v>14.885999999999999</c:v>
                </c:pt>
                <c:pt idx="312">
                  <c:v>14.868</c:v>
                </c:pt>
                <c:pt idx="313">
                  <c:v>14.856</c:v>
                </c:pt>
                <c:pt idx="314">
                  <c:v>14.856999999999999</c:v>
                </c:pt>
                <c:pt idx="315">
                  <c:v>14.858000000000001</c:v>
                </c:pt>
                <c:pt idx="316">
                  <c:v>14.859</c:v>
                </c:pt>
                <c:pt idx="317">
                  <c:v>14.856999999999999</c:v>
                </c:pt>
                <c:pt idx="318">
                  <c:v>14.856</c:v>
                </c:pt>
                <c:pt idx="319">
                  <c:v>14.853999999999999</c:v>
                </c:pt>
                <c:pt idx="320">
                  <c:v>14.840999999999999</c:v>
                </c:pt>
                <c:pt idx="321">
                  <c:v>14.827</c:v>
                </c:pt>
                <c:pt idx="322">
                  <c:v>14.811999999999999</c:v>
                </c:pt>
                <c:pt idx="323">
                  <c:v>14.785</c:v>
                </c:pt>
                <c:pt idx="324">
                  <c:v>14.755000000000001</c:v>
                </c:pt>
                <c:pt idx="325">
                  <c:v>14.725</c:v>
                </c:pt>
                <c:pt idx="326">
                  <c:v>14.712</c:v>
                </c:pt>
                <c:pt idx="327">
                  <c:v>14.707000000000001</c:v>
                </c:pt>
                <c:pt idx="328">
                  <c:v>14.701000000000001</c:v>
                </c:pt>
                <c:pt idx="329">
                  <c:v>14.7</c:v>
                </c:pt>
                <c:pt idx="330">
                  <c:v>14.701000000000001</c:v>
                </c:pt>
                <c:pt idx="331">
                  <c:v>14.702</c:v>
                </c:pt>
                <c:pt idx="332">
                  <c:v>14.704000000000001</c:v>
                </c:pt>
                <c:pt idx="333">
                  <c:v>14.708</c:v>
                </c:pt>
                <c:pt idx="334">
                  <c:v>14.711</c:v>
                </c:pt>
                <c:pt idx="335">
                  <c:v>14.711</c:v>
                </c:pt>
                <c:pt idx="336">
                  <c:v>14.696999999999999</c:v>
                </c:pt>
                <c:pt idx="337">
                  <c:v>14.683999999999999</c:v>
                </c:pt>
                <c:pt idx="338">
                  <c:v>14.673</c:v>
                </c:pt>
                <c:pt idx="339">
                  <c:v>14.678000000000001</c:v>
                </c:pt>
                <c:pt idx="340">
                  <c:v>14.683999999999999</c:v>
                </c:pt>
                <c:pt idx="341">
                  <c:v>14.689</c:v>
                </c:pt>
                <c:pt idx="342">
                  <c:v>14.7</c:v>
                </c:pt>
                <c:pt idx="343">
                  <c:v>14.711</c:v>
                </c:pt>
                <c:pt idx="344">
                  <c:v>14.722</c:v>
                </c:pt>
                <c:pt idx="345">
                  <c:v>14.722</c:v>
                </c:pt>
                <c:pt idx="346">
                  <c:v>14.718999999999999</c:v>
                </c:pt>
                <c:pt idx="347">
                  <c:v>14.717000000000001</c:v>
                </c:pt>
                <c:pt idx="348">
                  <c:v>14.714</c:v>
                </c:pt>
                <c:pt idx="349">
                  <c:v>14.711</c:v>
                </c:pt>
                <c:pt idx="350">
                  <c:v>14.707000000000001</c:v>
                </c:pt>
                <c:pt idx="351">
                  <c:v>14.709</c:v>
                </c:pt>
                <c:pt idx="352">
                  <c:v>14.715</c:v>
                </c:pt>
                <c:pt idx="353">
                  <c:v>14.721</c:v>
                </c:pt>
                <c:pt idx="354">
                  <c:v>14.721</c:v>
                </c:pt>
                <c:pt idx="355">
                  <c:v>14.712</c:v>
                </c:pt>
                <c:pt idx="356">
                  <c:v>14.702999999999999</c:v>
                </c:pt>
                <c:pt idx="357">
                  <c:v>14.702999999999999</c:v>
                </c:pt>
                <c:pt idx="358">
                  <c:v>14.726000000000001</c:v>
                </c:pt>
                <c:pt idx="359">
                  <c:v>14.749000000000001</c:v>
                </c:pt>
                <c:pt idx="360">
                  <c:v>14.77</c:v>
                </c:pt>
                <c:pt idx="361">
                  <c:v>14.772</c:v>
                </c:pt>
                <c:pt idx="362">
                  <c:v>14.773999999999999</c:v>
                </c:pt>
                <c:pt idx="363">
                  <c:v>14.776999999999999</c:v>
                </c:pt>
                <c:pt idx="364">
                  <c:v>14.811</c:v>
                </c:pt>
                <c:pt idx="365">
                  <c:v>14.846</c:v>
                </c:pt>
                <c:pt idx="366">
                  <c:v>14.882</c:v>
                </c:pt>
                <c:pt idx="367">
                  <c:v>14.91</c:v>
                </c:pt>
                <c:pt idx="368">
                  <c:v>14.936999999999999</c:v>
                </c:pt>
                <c:pt idx="369">
                  <c:v>14.964</c:v>
                </c:pt>
                <c:pt idx="370">
                  <c:v>14.962</c:v>
                </c:pt>
                <c:pt idx="371">
                  <c:v>14.946999999999999</c:v>
                </c:pt>
                <c:pt idx="372">
                  <c:v>14.930999999999999</c:v>
                </c:pt>
                <c:pt idx="373">
                  <c:v>14.926</c:v>
                </c:pt>
                <c:pt idx="374">
                  <c:v>14.932</c:v>
                </c:pt>
                <c:pt idx="375">
                  <c:v>14.936999999999999</c:v>
                </c:pt>
                <c:pt idx="376">
                  <c:v>14.948</c:v>
                </c:pt>
                <c:pt idx="377">
                  <c:v>14.97</c:v>
                </c:pt>
                <c:pt idx="378">
                  <c:v>14.993</c:v>
                </c:pt>
                <c:pt idx="379">
                  <c:v>15.003</c:v>
                </c:pt>
                <c:pt idx="380">
                  <c:v>14.973000000000001</c:v>
                </c:pt>
                <c:pt idx="381">
                  <c:v>14.943</c:v>
                </c:pt>
                <c:pt idx="382">
                  <c:v>14.917</c:v>
                </c:pt>
                <c:pt idx="383">
                  <c:v>14.936</c:v>
                </c:pt>
                <c:pt idx="384">
                  <c:v>14.956</c:v>
                </c:pt>
                <c:pt idx="385">
                  <c:v>14.975</c:v>
                </c:pt>
                <c:pt idx="386">
                  <c:v>14.976000000000001</c:v>
                </c:pt>
                <c:pt idx="387">
                  <c:v>14.976000000000001</c:v>
                </c:pt>
                <c:pt idx="388">
                  <c:v>14.976000000000001</c:v>
                </c:pt>
                <c:pt idx="389">
                  <c:v>14.988</c:v>
                </c:pt>
                <c:pt idx="390">
                  <c:v>15.003</c:v>
                </c:pt>
                <c:pt idx="391">
                  <c:v>15.016999999999999</c:v>
                </c:pt>
                <c:pt idx="392">
                  <c:v>15.035</c:v>
                </c:pt>
                <c:pt idx="393">
                  <c:v>15.055</c:v>
                </c:pt>
                <c:pt idx="394">
                  <c:v>15.074999999999999</c:v>
                </c:pt>
                <c:pt idx="395">
                  <c:v>15.085000000000001</c:v>
                </c:pt>
                <c:pt idx="396">
                  <c:v>15.085000000000001</c:v>
                </c:pt>
                <c:pt idx="397">
                  <c:v>15.085000000000001</c:v>
                </c:pt>
                <c:pt idx="398">
                  <c:v>15.102</c:v>
                </c:pt>
                <c:pt idx="399">
                  <c:v>15.151</c:v>
                </c:pt>
                <c:pt idx="400">
                  <c:v>15.199</c:v>
                </c:pt>
                <c:pt idx="401">
                  <c:v>15.244</c:v>
                </c:pt>
                <c:pt idx="402">
                  <c:v>15.276999999999999</c:v>
                </c:pt>
                <c:pt idx="403">
                  <c:v>15.308999999999999</c:v>
                </c:pt>
                <c:pt idx="404">
                  <c:v>15.334</c:v>
                </c:pt>
                <c:pt idx="405">
                  <c:v>15.253</c:v>
                </c:pt>
                <c:pt idx="406">
                  <c:v>15.172000000000001</c:v>
                </c:pt>
                <c:pt idx="407">
                  <c:v>15.090999999999999</c:v>
                </c:pt>
                <c:pt idx="408">
                  <c:v>15.086</c:v>
                </c:pt>
                <c:pt idx="409">
                  <c:v>15.086</c:v>
                </c:pt>
                <c:pt idx="410">
                  <c:v>15.087</c:v>
                </c:pt>
                <c:pt idx="411">
                  <c:v>15.054</c:v>
                </c:pt>
                <c:pt idx="412">
                  <c:v>15.012</c:v>
                </c:pt>
                <c:pt idx="413">
                  <c:v>14.971</c:v>
                </c:pt>
                <c:pt idx="414">
                  <c:v>14.964</c:v>
                </c:pt>
                <c:pt idx="415">
                  <c:v>14.977</c:v>
                </c:pt>
                <c:pt idx="416">
                  <c:v>14.99</c:v>
                </c:pt>
                <c:pt idx="417">
                  <c:v>14.997999999999999</c:v>
                </c:pt>
                <c:pt idx="418">
                  <c:v>15</c:v>
                </c:pt>
                <c:pt idx="419">
                  <c:v>15.002000000000001</c:v>
                </c:pt>
                <c:pt idx="420">
                  <c:v>15.004</c:v>
                </c:pt>
                <c:pt idx="421">
                  <c:v>15.003</c:v>
                </c:pt>
                <c:pt idx="422">
                  <c:v>15.003</c:v>
                </c:pt>
                <c:pt idx="423">
                  <c:v>15.002000000000001</c:v>
                </c:pt>
                <c:pt idx="424">
                  <c:v>14.999000000000001</c:v>
                </c:pt>
                <c:pt idx="425">
                  <c:v>14.996</c:v>
                </c:pt>
                <c:pt idx="426">
                  <c:v>14.993</c:v>
                </c:pt>
                <c:pt idx="427">
                  <c:v>14.992000000000001</c:v>
                </c:pt>
                <c:pt idx="428">
                  <c:v>14.992000000000001</c:v>
                </c:pt>
                <c:pt idx="429">
                  <c:v>14.991</c:v>
                </c:pt>
                <c:pt idx="430">
                  <c:v>14.992000000000001</c:v>
                </c:pt>
                <c:pt idx="431">
                  <c:v>14.994</c:v>
                </c:pt>
                <c:pt idx="432">
                  <c:v>14.994999999999999</c:v>
                </c:pt>
                <c:pt idx="433">
                  <c:v>15.003</c:v>
                </c:pt>
                <c:pt idx="434">
                  <c:v>15.013</c:v>
                </c:pt>
                <c:pt idx="435">
                  <c:v>15.022</c:v>
                </c:pt>
                <c:pt idx="436">
                  <c:v>15.02</c:v>
                </c:pt>
                <c:pt idx="437">
                  <c:v>15.010999999999999</c:v>
                </c:pt>
                <c:pt idx="438">
                  <c:v>15.002000000000001</c:v>
                </c:pt>
                <c:pt idx="439">
                  <c:v>15</c:v>
                </c:pt>
                <c:pt idx="440">
                  <c:v>15.005000000000001</c:v>
                </c:pt>
                <c:pt idx="441">
                  <c:v>15.01</c:v>
                </c:pt>
                <c:pt idx="442">
                  <c:v>15.013999999999999</c:v>
                </c:pt>
                <c:pt idx="443">
                  <c:v>15.016</c:v>
                </c:pt>
                <c:pt idx="444">
                  <c:v>15.018000000000001</c:v>
                </c:pt>
                <c:pt idx="445">
                  <c:v>15.019</c:v>
                </c:pt>
                <c:pt idx="446">
                  <c:v>15.013999999999999</c:v>
                </c:pt>
                <c:pt idx="447">
                  <c:v>15.007999999999999</c:v>
                </c:pt>
                <c:pt idx="448">
                  <c:v>15.003</c:v>
                </c:pt>
                <c:pt idx="449">
                  <c:v>14.987</c:v>
                </c:pt>
                <c:pt idx="450">
                  <c:v>14.972</c:v>
                </c:pt>
                <c:pt idx="451">
                  <c:v>14.957000000000001</c:v>
                </c:pt>
                <c:pt idx="452">
                  <c:v>15.006</c:v>
                </c:pt>
                <c:pt idx="453">
                  <c:v>15.063000000000001</c:v>
                </c:pt>
                <c:pt idx="454">
                  <c:v>15.12</c:v>
                </c:pt>
                <c:pt idx="455">
                  <c:v>15.141999999999999</c:v>
                </c:pt>
                <c:pt idx="456">
                  <c:v>15.151</c:v>
                </c:pt>
                <c:pt idx="457">
                  <c:v>15.161</c:v>
                </c:pt>
                <c:pt idx="458">
                  <c:v>15.180999999999999</c:v>
                </c:pt>
                <c:pt idx="459">
                  <c:v>15.208</c:v>
                </c:pt>
                <c:pt idx="460">
                  <c:v>15.234</c:v>
                </c:pt>
                <c:pt idx="461">
                  <c:v>15.263999999999999</c:v>
                </c:pt>
                <c:pt idx="462">
                  <c:v>15.3</c:v>
                </c:pt>
                <c:pt idx="463">
                  <c:v>15.335000000000001</c:v>
                </c:pt>
                <c:pt idx="464">
                  <c:v>15.356</c:v>
                </c:pt>
                <c:pt idx="465">
                  <c:v>15.342000000000001</c:v>
                </c:pt>
                <c:pt idx="466">
                  <c:v>15.327999999999999</c:v>
                </c:pt>
                <c:pt idx="467">
                  <c:v>15.314</c:v>
                </c:pt>
                <c:pt idx="468">
                  <c:v>15.294</c:v>
                </c:pt>
                <c:pt idx="469">
                  <c:v>15.273</c:v>
                </c:pt>
                <c:pt idx="470">
                  <c:v>15.250999999999999</c:v>
                </c:pt>
                <c:pt idx="471">
                  <c:v>15.254</c:v>
                </c:pt>
                <c:pt idx="472">
                  <c:v>15.257</c:v>
                </c:pt>
                <c:pt idx="473">
                  <c:v>15.26</c:v>
                </c:pt>
                <c:pt idx="474">
                  <c:v>15.252000000000001</c:v>
                </c:pt>
                <c:pt idx="475">
                  <c:v>15.242000000000001</c:v>
                </c:pt>
                <c:pt idx="476">
                  <c:v>15.233000000000001</c:v>
                </c:pt>
                <c:pt idx="477">
                  <c:v>15.23</c:v>
                </c:pt>
                <c:pt idx="478">
                  <c:v>15.228999999999999</c:v>
                </c:pt>
                <c:pt idx="479">
                  <c:v>15.228999999999999</c:v>
                </c:pt>
                <c:pt idx="480">
                  <c:v>15.223000000000001</c:v>
                </c:pt>
                <c:pt idx="481">
                  <c:v>15.212999999999999</c:v>
                </c:pt>
                <c:pt idx="482">
                  <c:v>15.202999999999999</c:v>
                </c:pt>
                <c:pt idx="483">
                  <c:v>15.199</c:v>
                </c:pt>
                <c:pt idx="484">
                  <c:v>15.202999999999999</c:v>
                </c:pt>
                <c:pt idx="485">
                  <c:v>15.206</c:v>
                </c:pt>
                <c:pt idx="486">
                  <c:v>15.206</c:v>
                </c:pt>
                <c:pt idx="487">
                  <c:v>15.195</c:v>
                </c:pt>
                <c:pt idx="488">
                  <c:v>15.185</c:v>
                </c:pt>
                <c:pt idx="489">
                  <c:v>15.173</c:v>
                </c:pt>
                <c:pt idx="490">
                  <c:v>15.135</c:v>
                </c:pt>
                <c:pt idx="491">
                  <c:v>15.095000000000001</c:v>
                </c:pt>
                <c:pt idx="492">
                  <c:v>15.055</c:v>
                </c:pt>
                <c:pt idx="493">
                  <c:v>15.055</c:v>
                </c:pt>
                <c:pt idx="494">
                  <c:v>15.057</c:v>
                </c:pt>
                <c:pt idx="495">
                  <c:v>15.06</c:v>
                </c:pt>
                <c:pt idx="496">
                  <c:v>15.112</c:v>
                </c:pt>
                <c:pt idx="497">
                  <c:v>15.178000000000001</c:v>
                </c:pt>
                <c:pt idx="498">
                  <c:v>15.244</c:v>
                </c:pt>
                <c:pt idx="499">
                  <c:v>15.279</c:v>
                </c:pt>
                <c:pt idx="500">
                  <c:v>15.298</c:v>
                </c:pt>
                <c:pt idx="501">
                  <c:v>15.317</c:v>
                </c:pt>
                <c:pt idx="502">
                  <c:v>15.32</c:v>
                </c:pt>
                <c:pt idx="503">
                  <c:v>15.308</c:v>
                </c:pt>
                <c:pt idx="504">
                  <c:v>15.295</c:v>
                </c:pt>
                <c:pt idx="505">
                  <c:v>15.289</c:v>
                </c:pt>
                <c:pt idx="506">
                  <c:v>15.295</c:v>
                </c:pt>
                <c:pt idx="507">
                  <c:v>15.3</c:v>
                </c:pt>
                <c:pt idx="508">
                  <c:v>15.301</c:v>
                </c:pt>
                <c:pt idx="509">
                  <c:v>15.286</c:v>
                </c:pt>
                <c:pt idx="510">
                  <c:v>15.271000000000001</c:v>
                </c:pt>
                <c:pt idx="511">
                  <c:v>15.256</c:v>
                </c:pt>
                <c:pt idx="512">
                  <c:v>15.253</c:v>
                </c:pt>
                <c:pt idx="513">
                  <c:v>15.249000000000001</c:v>
                </c:pt>
                <c:pt idx="514">
                  <c:v>15.246</c:v>
                </c:pt>
                <c:pt idx="515">
                  <c:v>15.234</c:v>
                </c:pt>
                <c:pt idx="516">
                  <c:v>15.222</c:v>
                </c:pt>
                <c:pt idx="517">
                  <c:v>15.211</c:v>
                </c:pt>
                <c:pt idx="518">
                  <c:v>15.209</c:v>
                </c:pt>
                <c:pt idx="519">
                  <c:v>15.211</c:v>
                </c:pt>
                <c:pt idx="520">
                  <c:v>15.212</c:v>
                </c:pt>
                <c:pt idx="521">
                  <c:v>15.223000000000001</c:v>
                </c:pt>
                <c:pt idx="522">
                  <c:v>15.24</c:v>
                </c:pt>
                <c:pt idx="523">
                  <c:v>15.257</c:v>
                </c:pt>
                <c:pt idx="524">
                  <c:v>15.269</c:v>
                </c:pt>
                <c:pt idx="525">
                  <c:v>15.275</c:v>
                </c:pt>
                <c:pt idx="526">
                  <c:v>15.281000000000001</c:v>
                </c:pt>
                <c:pt idx="527">
                  <c:v>15.284000000000001</c:v>
                </c:pt>
                <c:pt idx="528">
                  <c:v>15.28</c:v>
                </c:pt>
                <c:pt idx="529">
                  <c:v>15.276999999999999</c:v>
                </c:pt>
                <c:pt idx="530">
                  <c:v>15.273999999999999</c:v>
                </c:pt>
                <c:pt idx="531">
                  <c:v>15.273999999999999</c:v>
                </c:pt>
                <c:pt idx="532">
                  <c:v>15.273</c:v>
                </c:pt>
                <c:pt idx="533">
                  <c:v>15.272</c:v>
                </c:pt>
                <c:pt idx="534">
                  <c:v>15.257999999999999</c:v>
                </c:pt>
                <c:pt idx="535">
                  <c:v>15.244</c:v>
                </c:pt>
                <c:pt idx="536">
                  <c:v>15.231</c:v>
                </c:pt>
                <c:pt idx="537">
                  <c:v>15.23</c:v>
                </c:pt>
                <c:pt idx="538">
                  <c:v>15.231</c:v>
                </c:pt>
                <c:pt idx="539">
                  <c:v>15.231999999999999</c:v>
                </c:pt>
                <c:pt idx="540">
                  <c:v>15.231</c:v>
                </c:pt>
                <c:pt idx="541">
                  <c:v>15.23</c:v>
                </c:pt>
                <c:pt idx="542">
                  <c:v>15.228</c:v>
                </c:pt>
                <c:pt idx="543">
                  <c:v>15.209</c:v>
                </c:pt>
                <c:pt idx="544">
                  <c:v>15.176</c:v>
                </c:pt>
                <c:pt idx="545">
                  <c:v>15.143000000000001</c:v>
                </c:pt>
                <c:pt idx="546">
                  <c:v>15.13</c:v>
                </c:pt>
                <c:pt idx="547">
                  <c:v>15.145</c:v>
                </c:pt>
                <c:pt idx="548">
                  <c:v>15.159000000000001</c:v>
                </c:pt>
                <c:pt idx="549">
                  <c:v>15.164999999999999</c:v>
                </c:pt>
                <c:pt idx="550">
                  <c:v>15.148</c:v>
                </c:pt>
                <c:pt idx="551">
                  <c:v>15.13</c:v>
                </c:pt>
                <c:pt idx="552">
                  <c:v>15.116</c:v>
                </c:pt>
                <c:pt idx="553">
                  <c:v>15.118</c:v>
                </c:pt>
                <c:pt idx="554">
                  <c:v>15.12</c:v>
                </c:pt>
                <c:pt idx="555">
                  <c:v>15.122999999999999</c:v>
                </c:pt>
                <c:pt idx="556">
                  <c:v>15.113</c:v>
                </c:pt>
                <c:pt idx="557">
                  <c:v>15.103999999999999</c:v>
                </c:pt>
                <c:pt idx="558">
                  <c:v>15.093999999999999</c:v>
                </c:pt>
                <c:pt idx="559">
                  <c:v>15.105</c:v>
                </c:pt>
                <c:pt idx="560">
                  <c:v>15.119</c:v>
                </c:pt>
                <c:pt idx="561">
                  <c:v>15.134</c:v>
                </c:pt>
                <c:pt idx="562">
                  <c:v>15.144</c:v>
                </c:pt>
                <c:pt idx="563">
                  <c:v>15.153</c:v>
                </c:pt>
                <c:pt idx="564">
                  <c:v>15.162000000000001</c:v>
                </c:pt>
                <c:pt idx="565">
                  <c:v>15.164999999999999</c:v>
                </c:pt>
                <c:pt idx="566">
                  <c:v>15.161</c:v>
                </c:pt>
                <c:pt idx="567">
                  <c:v>15.157999999999999</c:v>
                </c:pt>
                <c:pt idx="568">
                  <c:v>15.157</c:v>
                </c:pt>
                <c:pt idx="569">
                  <c:v>15.162000000000001</c:v>
                </c:pt>
                <c:pt idx="570">
                  <c:v>15.167</c:v>
                </c:pt>
                <c:pt idx="571">
                  <c:v>15.176</c:v>
                </c:pt>
                <c:pt idx="572">
                  <c:v>15.202</c:v>
                </c:pt>
                <c:pt idx="573">
                  <c:v>15.228</c:v>
                </c:pt>
                <c:pt idx="574">
                  <c:v>15.253</c:v>
                </c:pt>
                <c:pt idx="575">
                  <c:v>15.241</c:v>
                </c:pt>
                <c:pt idx="576">
                  <c:v>15.228999999999999</c:v>
                </c:pt>
                <c:pt idx="577">
                  <c:v>15.215999999999999</c:v>
                </c:pt>
                <c:pt idx="578">
                  <c:v>15.173</c:v>
                </c:pt>
                <c:pt idx="579">
                  <c:v>15.127000000000001</c:v>
                </c:pt>
                <c:pt idx="580">
                  <c:v>15.081</c:v>
                </c:pt>
                <c:pt idx="581">
                  <c:v>15.061</c:v>
                </c:pt>
                <c:pt idx="582">
                  <c:v>15.052</c:v>
                </c:pt>
                <c:pt idx="583">
                  <c:v>15.042999999999999</c:v>
                </c:pt>
                <c:pt idx="584">
                  <c:v>15.029</c:v>
                </c:pt>
                <c:pt idx="585">
                  <c:v>15.01</c:v>
                </c:pt>
                <c:pt idx="586">
                  <c:v>14.992000000000001</c:v>
                </c:pt>
                <c:pt idx="587">
                  <c:v>14.983000000000001</c:v>
                </c:pt>
                <c:pt idx="588">
                  <c:v>14.986000000000001</c:v>
                </c:pt>
                <c:pt idx="589">
                  <c:v>14.989000000000001</c:v>
                </c:pt>
                <c:pt idx="590">
                  <c:v>14.997999999999999</c:v>
                </c:pt>
                <c:pt idx="591">
                  <c:v>15.02</c:v>
                </c:pt>
                <c:pt idx="592">
                  <c:v>15.042999999999999</c:v>
                </c:pt>
                <c:pt idx="593">
                  <c:v>15.065</c:v>
                </c:pt>
                <c:pt idx="594">
                  <c:v>15.077</c:v>
                </c:pt>
                <c:pt idx="595">
                  <c:v>15.089</c:v>
                </c:pt>
                <c:pt idx="596">
                  <c:v>15.1</c:v>
                </c:pt>
                <c:pt idx="597">
                  <c:v>15.095000000000001</c:v>
                </c:pt>
                <c:pt idx="598">
                  <c:v>15.09</c:v>
                </c:pt>
                <c:pt idx="599">
                  <c:v>15.086</c:v>
                </c:pt>
                <c:pt idx="600">
                  <c:v>15.074999999999999</c:v>
                </c:pt>
                <c:pt idx="601">
                  <c:v>15.063000000000001</c:v>
                </c:pt>
                <c:pt idx="602">
                  <c:v>15.05</c:v>
                </c:pt>
                <c:pt idx="603">
                  <c:v>15.045</c:v>
                </c:pt>
                <c:pt idx="604">
                  <c:v>15.044</c:v>
                </c:pt>
                <c:pt idx="605">
                  <c:v>15.042</c:v>
                </c:pt>
                <c:pt idx="606">
                  <c:v>15.041</c:v>
                </c:pt>
                <c:pt idx="607">
                  <c:v>15.041</c:v>
                </c:pt>
                <c:pt idx="608">
                  <c:v>15.04</c:v>
                </c:pt>
                <c:pt idx="609">
                  <c:v>15.042999999999999</c:v>
                </c:pt>
                <c:pt idx="610">
                  <c:v>15.05</c:v>
                </c:pt>
                <c:pt idx="611">
                  <c:v>15.058</c:v>
                </c:pt>
                <c:pt idx="612">
                  <c:v>15.073</c:v>
                </c:pt>
                <c:pt idx="613">
                  <c:v>15.118</c:v>
                </c:pt>
                <c:pt idx="614">
                  <c:v>15.164</c:v>
                </c:pt>
                <c:pt idx="615">
                  <c:v>15.209</c:v>
                </c:pt>
                <c:pt idx="616">
                  <c:v>15.211</c:v>
                </c:pt>
                <c:pt idx="617">
                  <c:v>15.212999999999999</c:v>
                </c:pt>
                <c:pt idx="618">
                  <c:v>15.214</c:v>
                </c:pt>
                <c:pt idx="619">
                  <c:v>15.225</c:v>
                </c:pt>
                <c:pt idx="620">
                  <c:v>15.237</c:v>
                </c:pt>
                <c:pt idx="621">
                  <c:v>15.249000000000001</c:v>
                </c:pt>
                <c:pt idx="622">
                  <c:v>15.254</c:v>
                </c:pt>
                <c:pt idx="623">
                  <c:v>15.257</c:v>
                </c:pt>
                <c:pt idx="624">
                  <c:v>15.259</c:v>
                </c:pt>
                <c:pt idx="625">
                  <c:v>15.266</c:v>
                </c:pt>
                <c:pt idx="626">
                  <c:v>15.273999999999999</c:v>
                </c:pt>
                <c:pt idx="627">
                  <c:v>15.282999999999999</c:v>
                </c:pt>
                <c:pt idx="628">
                  <c:v>15.288</c:v>
                </c:pt>
                <c:pt idx="629">
                  <c:v>15.289</c:v>
                </c:pt>
                <c:pt idx="630">
                  <c:v>15.291</c:v>
                </c:pt>
                <c:pt idx="631">
                  <c:v>15.298999999999999</c:v>
                </c:pt>
                <c:pt idx="632">
                  <c:v>15.32</c:v>
                </c:pt>
                <c:pt idx="633">
                  <c:v>15.34</c:v>
                </c:pt>
                <c:pt idx="634">
                  <c:v>15.351000000000001</c:v>
                </c:pt>
                <c:pt idx="635">
                  <c:v>15.308</c:v>
                </c:pt>
                <c:pt idx="636">
                  <c:v>15.266999999999999</c:v>
                </c:pt>
                <c:pt idx="637">
                  <c:v>15.228</c:v>
                </c:pt>
                <c:pt idx="638">
                  <c:v>15.236000000000001</c:v>
                </c:pt>
                <c:pt idx="639">
                  <c:v>15.244999999999999</c:v>
                </c:pt>
                <c:pt idx="640">
                  <c:v>15.253</c:v>
                </c:pt>
                <c:pt idx="641">
                  <c:v>15.254</c:v>
                </c:pt>
                <c:pt idx="642">
                  <c:v>15.254</c:v>
                </c:pt>
                <c:pt idx="643">
                  <c:v>15.253</c:v>
                </c:pt>
                <c:pt idx="644">
                  <c:v>15.263</c:v>
                </c:pt>
                <c:pt idx="645">
                  <c:v>15.278</c:v>
                </c:pt>
                <c:pt idx="646">
                  <c:v>15.292999999999999</c:v>
                </c:pt>
                <c:pt idx="647">
                  <c:v>15.297000000000001</c:v>
                </c:pt>
                <c:pt idx="648">
                  <c:v>15.292999999999999</c:v>
                </c:pt>
                <c:pt idx="649">
                  <c:v>15.289</c:v>
                </c:pt>
                <c:pt idx="650">
                  <c:v>15.292</c:v>
                </c:pt>
                <c:pt idx="651">
                  <c:v>15.308</c:v>
                </c:pt>
                <c:pt idx="652">
                  <c:v>15.324</c:v>
                </c:pt>
                <c:pt idx="653">
                  <c:v>15.340999999999999</c:v>
                </c:pt>
                <c:pt idx="654">
                  <c:v>15.35</c:v>
                </c:pt>
                <c:pt idx="655">
                  <c:v>15.36</c:v>
                </c:pt>
                <c:pt idx="656">
                  <c:v>15.369</c:v>
                </c:pt>
                <c:pt idx="657">
                  <c:v>15.367000000000001</c:v>
                </c:pt>
                <c:pt idx="658">
                  <c:v>15.366</c:v>
                </c:pt>
                <c:pt idx="659">
                  <c:v>15.364000000000001</c:v>
                </c:pt>
                <c:pt idx="660">
                  <c:v>15.36</c:v>
                </c:pt>
                <c:pt idx="661">
                  <c:v>15.353999999999999</c:v>
                </c:pt>
                <c:pt idx="662">
                  <c:v>15.348000000000001</c:v>
                </c:pt>
                <c:pt idx="663">
                  <c:v>15.343</c:v>
                </c:pt>
                <c:pt idx="664">
                  <c:v>15.337999999999999</c:v>
                </c:pt>
                <c:pt idx="665">
                  <c:v>15.333</c:v>
                </c:pt>
                <c:pt idx="666">
                  <c:v>15.314</c:v>
                </c:pt>
                <c:pt idx="667">
                  <c:v>15.285</c:v>
                </c:pt>
                <c:pt idx="668">
                  <c:v>15.255000000000001</c:v>
                </c:pt>
                <c:pt idx="669">
                  <c:v>15.238</c:v>
                </c:pt>
                <c:pt idx="670">
                  <c:v>15.239000000000001</c:v>
                </c:pt>
                <c:pt idx="671">
                  <c:v>15.239000000000001</c:v>
                </c:pt>
                <c:pt idx="672">
                  <c:v>15.241</c:v>
                </c:pt>
                <c:pt idx="673">
                  <c:v>15.250999999999999</c:v>
                </c:pt>
                <c:pt idx="674">
                  <c:v>15.262</c:v>
                </c:pt>
                <c:pt idx="675">
                  <c:v>15.271000000000001</c:v>
                </c:pt>
                <c:pt idx="676">
                  <c:v>15.268000000000001</c:v>
                </c:pt>
                <c:pt idx="677">
                  <c:v>15.263999999999999</c:v>
                </c:pt>
                <c:pt idx="678">
                  <c:v>15.26</c:v>
                </c:pt>
                <c:pt idx="679">
                  <c:v>15.272</c:v>
                </c:pt>
                <c:pt idx="680">
                  <c:v>15.286</c:v>
                </c:pt>
                <c:pt idx="681">
                  <c:v>15.298999999999999</c:v>
                </c:pt>
                <c:pt idx="682">
                  <c:v>15.307</c:v>
                </c:pt>
                <c:pt idx="683">
                  <c:v>15.311999999999999</c:v>
                </c:pt>
                <c:pt idx="684">
                  <c:v>15.315</c:v>
                </c:pt>
                <c:pt idx="685">
                  <c:v>15.301</c:v>
                </c:pt>
                <c:pt idx="686">
                  <c:v>15.276</c:v>
                </c:pt>
                <c:pt idx="687">
                  <c:v>15.25</c:v>
                </c:pt>
                <c:pt idx="688">
                  <c:v>15.238</c:v>
                </c:pt>
                <c:pt idx="689">
                  <c:v>15.243</c:v>
                </c:pt>
                <c:pt idx="690">
                  <c:v>15.249000000000001</c:v>
                </c:pt>
                <c:pt idx="691">
                  <c:v>15.253</c:v>
                </c:pt>
                <c:pt idx="692">
                  <c:v>15.253</c:v>
                </c:pt>
                <c:pt idx="693">
                  <c:v>15.254</c:v>
                </c:pt>
                <c:pt idx="694">
                  <c:v>15.257999999999999</c:v>
                </c:pt>
                <c:pt idx="695">
                  <c:v>15.278</c:v>
                </c:pt>
                <c:pt idx="696">
                  <c:v>15.298</c:v>
                </c:pt>
                <c:pt idx="697">
                  <c:v>15.318</c:v>
                </c:pt>
                <c:pt idx="698">
                  <c:v>15.335000000000001</c:v>
                </c:pt>
                <c:pt idx="699">
                  <c:v>15.352</c:v>
                </c:pt>
                <c:pt idx="700">
                  <c:v>15.368</c:v>
                </c:pt>
                <c:pt idx="701">
                  <c:v>15.394</c:v>
                </c:pt>
                <c:pt idx="702">
                  <c:v>15.422000000000001</c:v>
                </c:pt>
                <c:pt idx="703">
                  <c:v>15.449</c:v>
                </c:pt>
                <c:pt idx="704">
                  <c:v>15.46</c:v>
                </c:pt>
                <c:pt idx="705">
                  <c:v>15.464</c:v>
                </c:pt>
                <c:pt idx="706">
                  <c:v>15.468</c:v>
                </c:pt>
                <c:pt idx="707">
                  <c:v>15.475</c:v>
                </c:pt>
                <c:pt idx="708">
                  <c:v>15.483000000000001</c:v>
                </c:pt>
                <c:pt idx="709">
                  <c:v>15.491</c:v>
                </c:pt>
                <c:pt idx="710">
                  <c:v>15.492000000000001</c:v>
                </c:pt>
                <c:pt idx="711">
                  <c:v>15.483000000000001</c:v>
                </c:pt>
                <c:pt idx="712">
                  <c:v>15.474</c:v>
                </c:pt>
                <c:pt idx="713">
                  <c:v>15.472</c:v>
                </c:pt>
                <c:pt idx="714">
                  <c:v>15.493</c:v>
                </c:pt>
                <c:pt idx="715">
                  <c:v>15.513</c:v>
                </c:pt>
                <c:pt idx="716">
                  <c:v>15.531000000000001</c:v>
                </c:pt>
                <c:pt idx="717">
                  <c:v>15.542999999999999</c:v>
                </c:pt>
                <c:pt idx="718">
                  <c:v>15.555999999999999</c:v>
                </c:pt>
                <c:pt idx="719">
                  <c:v>15.571</c:v>
                </c:pt>
                <c:pt idx="720">
                  <c:v>15.58</c:v>
                </c:pt>
                <c:pt idx="721">
                  <c:v>15.587</c:v>
                </c:pt>
                <c:pt idx="722">
                  <c:v>15.593999999999999</c:v>
                </c:pt>
                <c:pt idx="723">
                  <c:v>15.601000000000001</c:v>
                </c:pt>
                <c:pt idx="724">
                  <c:v>15.609</c:v>
                </c:pt>
                <c:pt idx="725">
                  <c:v>15.617000000000001</c:v>
                </c:pt>
                <c:pt idx="726">
                  <c:v>15.622</c:v>
                </c:pt>
                <c:pt idx="727">
                  <c:v>15.625</c:v>
                </c:pt>
                <c:pt idx="728">
                  <c:v>15.629</c:v>
                </c:pt>
                <c:pt idx="729">
                  <c:v>15.625</c:v>
                </c:pt>
                <c:pt idx="730">
                  <c:v>15.609</c:v>
                </c:pt>
                <c:pt idx="731">
                  <c:v>15.593</c:v>
                </c:pt>
                <c:pt idx="732">
                  <c:v>15.58</c:v>
                </c:pt>
                <c:pt idx="733">
                  <c:v>15.579000000000001</c:v>
                </c:pt>
                <c:pt idx="734">
                  <c:v>15.577</c:v>
                </c:pt>
                <c:pt idx="735">
                  <c:v>15.577999999999999</c:v>
                </c:pt>
                <c:pt idx="736">
                  <c:v>15.625</c:v>
                </c:pt>
                <c:pt idx="737">
                  <c:v>15.675000000000001</c:v>
                </c:pt>
                <c:pt idx="738">
                  <c:v>15.73</c:v>
                </c:pt>
                <c:pt idx="739">
                  <c:v>15.727</c:v>
                </c:pt>
                <c:pt idx="740">
                  <c:v>15.718</c:v>
                </c:pt>
                <c:pt idx="741">
                  <c:v>15.708</c:v>
                </c:pt>
                <c:pt idx="742">
                  <c:v>15.706</c:v>
                </c:pt>
                <c:pt idx="743">
                  <c:v>15.705</c:v>
                </c:pt>
                <c:pt idx="744">
                  <c:v>15.702999999999999</c:v>
                </c:pt>
                <c:pt idx="745">
                  <c:v>15.702999999999999</c:v>
                </c:pt>
                <c:pt idx="746">
                  <c:v>15.704000000000001</c:v>
                </c:pt>
                <c:pt idx="747">
                  <c:v>15.706</c:v>
                </c:pt>
                <c:pt idx="748">
                  <c:v>15.699</c:v>
                </c:pt>
                <c:pt idx="749">
                  <c:v>15.678000000000001</c:v>
                </c:pt>
                <c:pt idx="750">
                  <c:v>15.654999999999999</c:v>
                </c:pt>
                <c:pt idx="751">
                  <c:v>15.644</c:v>
                </c:pt>
                <c:pt idx="752">
                  <c:v>15.666</c:v>
                </c:pt>
                <c:pt idx="753">
                  <c:v>15.688000000000001</c:v>
                </c:pt>
                <c:pt idx="754">
                  <c:v>15.709</c:v>
                </c:pt>
                <c:pt idx="755">
                  <c:v>15.727</c:v>
                </c:pt>
                <c:pt idx="756">
                  <c:v>15.743</c:v>
                </c:pt>
                <c:pt idx="757">
                  <c:v>15.757999999999999</c:v>
                </c:pt>
                <c:pt idx="758">
                  <c:v>15.763999999999999</c:v>
                </c:pt>
                <c:pt idx="759">
                  <c:v>15.771000000000001</c:v>
                </c:pt>
                <c:pt idx="760">
                  <c:v>15.78</c:v>
                </c:pt>
                <c:pt idx="761">
                  <c:v>15.808</c:v>
                </c:pt>
                <c:pt idx="762">
                  <c:v>15.840999999999999</c:v>
                </c:pt>
                <c:pt idx="763">
                  <c:v>15.871</c:v>
                </c:pt>
                <c:pt idx="764">
                  <c:v>15.872</c:v>
                </c:pt>
                <c:pt idx="765">
                  <c:v>15.855</c:v>
                </c:pt>
                <c:pt idx="766">
                  <c:v>15.839</c:v>
                </c:pt>
                <c:pt idx="767">
                  <c:v>15.83</c:v>
                </c:pt>
                <c:pt idx="768">
                  <c:v>15.829000000000001</c:v>
                </c:pt>
                <c:pt idx="769">
                  <c:v>15.827999999999999</c:v>
                </c:pt>
                <c:pt idx="770">
                  <c:v>15.831</c:v>
                </c:pt>
                <c:pt idx="771">
                  <c:v>15.843999999999999</c:v>
                </c:pt>
                <c:pt idx="772">
                  <c:v>15.859</c:v>
                </c:pt>
                <c:pt idx="773">
                  <c:v>15.875999999999999</c:v>
                </c:pt>
                <c:pt idx="774">
                  <c:v>15.891</c:v>
                </c:pt>
                <c:pt idx="775">
                  <c:v>15.906000000000001</c:v>
                </c:pt>
                <c:pt idx="776">
                  <c:v>15.919</c:v>
                </c:pt>
                <c:pt idx="777">
                  <c:v>15.906000000000001</c:v>
                </c:pt>
                <c:pt idx="778">
                  <c:v>15.888999999999999</c:v>
                </c:pt>
                <c:pt idx="779">
                  <c:v>15.869</c:v>
                </c:pt>
                <c:pt idx="780">
                  <c:v>15.868</c:v>
                </c:pt>
                <c:pt idx="781">
                  <c:v>15.872</c:v>
                </c:pt>
                <c:pt idx="782">
                  <c:v>15.877000000000001</c:v>
                </c:pt>
                <c:pt idx="783">
                  <c:v>15.904</c:v>
                </c:pt>
                <c:pt idx="784">
                  <c:v>15.945</c:v>
                </c:pt>
                <c:pt idx="785">
                  <c:v>15.986000000000001</c:v>
                </c:pt>
                <c:pt idx="786">
                  <c:v>16.004000000000001</c:v>
                </c:pt>
                <c:pt idx="787">
                  <c:v>15.994999999999999</c:v>
                </c:pt>
                <c:pt idx="788">
                  <c:v>15.987</c:v>
                </c:pt>
                <c:pt idx="789">
                  <c:v>15.991</c:v>
                </c:pt>
                <c:pt idx="790">
                  <c:v>16.024999999999999</c:v>
                </c:pt>
                <c:pt idx="791">
                  <c:v>16.058</c:v>
                </c:pt>
                <c:pt idx="792">
                  <c:v>16.091000000000001</c:v>
                </c:pt>
                <c:pt idx="793">
                  <c:v>16.122</c:v>
                </c:pt>
                <c:pt idx="794">
                  <c:v>16.155000000000001</c:v>
                </c:pt>
                <c:pt idx="795">
                  <c:v>16.190000000000001</c:v>
                </c:pt>
                <c:pt idx="796">
                  <c:v>16.154</c:v>
                </c:pt>
                <c:pt idx="797">
                  <c:v>16.111000000000001</c:v>
                </c:pt>
                <c:pt idx="798">
                  <c:v>16.065999999999999</c:v>
                </c:pt>
                <c:pt idx="799">
                  <c:v>16.052</c:v>
                </c:pt>
                <c:pt idx="800">
                  <c:v>16.048999999999999</c:v>
                </c:pt>
                <c:pt idx="801">
                  <c:v>16.045999999999999</c:v>
                </c:pt>
                <c:pt idx="802">
                  <c:v>16.044</c:v>
                </c:pt>
                <c:pt idx="803">
                  <c:v>16.041</c:v>
                </c:pt>
                <c:pt idx="804">
                  <c:v>16.042000000000002</c:v>
                </c:pt>
                <c:pt idx="805">
                  <c:v>16.044</c:v>
                </c:pt>
                <c:pt idx="806">
                  <c:v>16.045999999999999</c:v>
                </c:pt>
                <c:pt idx="807">
                  <c:v>16.05</c:v>
                </c:pt>
                <c:pt idx="808">
                  <c:v>16.053000000000001</c:v>
                </c:pt>
                <c:pt idx="809">
                  <c:v>16.050999999999998</c:v>
                </c:pt>
                <c:pt idx="810">
                  <c:v>16.047000000000001</c:v>
                </c:pt>
                <c:pt idx="811">
                  <c:v>16.044</c:v>
                </c:pt>
                <c:pt idx="812">
                  <c:v>16.062000000000001</c:v>
                </c:pt>
                <c:pt idx="813">
                  <c:v>16.079000000000001</c:v>
                </c:pt>
                <c:pt idx="814">
                  <c:v>16.097000000000001</c:v>
                </c:pt>
                <c:pt idx="815">
                  <c:v>16.09</c:v>
                </c:pt>
                <c:pt idx="816">
                  <c:v>16.082000000000001</c:v>
                </c:pt>
                <c:pt idx="817">
                  <c:v>16.074000000000002</c:v>
                </c:pt>
                <c:pt idx="818">
                  <c:v>16.064</c:v>
                </c:pt>
                <c:pt idx="819">
                  <c:v>16.053000000000001</c:v>
                </c:pt>
                <c:pt idx="820">
                  <c:v>16.042000000000002</c:v>
                </c:pt>
                <c:pt idx="821">
                  <c:v>16.036000000000001</c:v>
                </c:pt>
                <c:pt idx="822">
                  <c:v>16.030999999999999</c:v>
                </c:pt>
                <c:pt idx="823">
                  <c:v>16.024999999999999</c:v>
                </c:pt>
                <c:pt idx="824">
                  <c:v>16.033999999999999</c:v>
                </c:pt>
                <c:pt idx="825">
                  <c:v>16.059000000000001</c:v>
                </c:pt>
                <c:pt idx="826">
                  <c:v>16.082999999999998</c:v>
                </c:pt>
                <c:pt idx="827">
                  <c:v>16.100000000000001</c:v>
                </c:pt>
                <c:pt idx="828">
                  <c:v>16.103000000000002</c:v>
                </c:pt>
                <c:pt idx="829">
                  <c:v>16.106000000000002</c:v>
                </c:pt>
                <c:pt idx="830">
                  <c:v>16.108000000000001</c:v>
                </c:pt>
                <c:pt idx="831">
                  <c:v>16.100999999999999</c:v>
                </c:pt>
                <c:pt idx="832">
                  <c:v>16.094999999999999</c:v>
                </c:pt>
                <c:pt idx="833">
                  <c:v>16.09</c:v>
                </c:pt>
                <c:pt idx="834">
                  <c:v>16.094999999999999</c:v>
                </c:pt>
                <c:pt idx="835">
                  <c:v>16.100999999999999</c:v>
                </c:pt>
                <c:pt idx="836">
                  <c:v>16.106999999999999</c:v>
                </c:pt>
                <c:pt idx="837">
                  <c:v>16.113</c:v>
                </c:pt>
                <c:pt idx="838">
                  <c:v>16.119</c:v>
                </c:pt>
                <c:pt idx="839">
                  <c:v>16.123000000000001</c:v>
                </c:pt>
                <c:pt idx="840">
                  <c:v>16.158000000000001</c:v>
                </c:pt>
                <c:pt idx="841">
                  <c:v>16.215</c:v>
                </c:pt>
                <c:pt idx="842">
                  <c:v>16.276</c:v>
                </c:pt>
                <c:pt idx="843">
                  <c:v>16.326000000000001</c:v>
                </c:pt>
                <c:pt idx="844">
                  <c:v>16.359000000000002</c:v>
                </c:pt>
                <c:pt idx="845">
                  <c:v>16.391999999999999</c:v>
                </c:pt>
                <c:pt idx="846">
                  <c:v>16.414999999999999</c:v>
                </c:pt>
                <c:pt idx="847">
                  <c:v>16.404</c:v>
                </c:pt>
                <c:pt idx="848">
                  <c:v>16.391999999999999</c:v>
                </c:pt>
                <c:pt idx="849">
                  <c:v>16.381</c:v>
                </c:pt>
                <c:pt idx="850">
                  <c:v>16.382000000000001</c:v>
                </c:pt>
                <c:pt idx="851">
                  <c:v>16.382999999999999</c:v>
                </c:pt>
                <c:pt idx="852">
                  <c:v>16.382999999999999</c:v>
                </c:pt>
                <c:pt idx="853">
                  <c:v>16.399000000000001</c:v>
                </c:pt>
                <c:pt idx="854">
                  <c:v>16.416</c:v>
                </c:pt>
                <c:pt idx="855">
                  <c:v>16.431999999999999</c:v>
                </c:pt>
                <c:pt idx="856">
                  <c:v>16.443999999999999</c:v>
                </c:pt>
                <c:pt idx="857">
                  <c:v>16.454000000000001</c:v>
                </c:pt>
                <c:pt idx="858">
                  <c:v>16.463999999999999</c:v>
                </c:pt>
                <c:pt idx="859">
                  <c:v>16.468</c:v>
                </c:pt>
                <c:pt idx="860">
                  <c:v>16.468</c:v>
                </c:pt>
                <c:pt idx="861">
                  <c:v>16.47</c:v>
                </c:pt>
                <c:pt idx="862">
                  <c:v>16.474</c:v>
                </c:pt>
                <c:pt idx="863">
                  <c:v>16.478999999999999</c:v>
                </c:pt>
                <c:pt idx="864">
                  <c:v>16.486000000000001</c:v>
                </c:pt>
                <c:pt idx="865">
                  <c:v>16.484999999999999</c:v>
                </c:pt>
                <c:pt idx="866">
                  <c:v>16.456</c:v>
                </c:pt>
                <c:pt idx="867">
                  <c:v>16.431000000000001</c:v>
                </c:pt>
                <c:pt idx="868">
                  <c:v>16.411999999999999</c:v>
                </c:pt>
                <c:pt idx="869">
                  <c:v>16.437999999999999</c:v>
                </c:pt>
                <c:pt idx="870">
                  <c:v>16.463000000000001</c:v>
                </c:pt>
                <c:pt idx="871">
                  <c:v>16.486999999999998</c:v>
                </c:pt>
                <c:pt idx="872">
                  <c:v>16.503</c:v>
                </c:pt>
                <c:pt idx="873">
                  <c:v>16.515999999999998</c:v>
                </c:pt>
                <c:pt idx="874">
                  <c:v>16.526</c:v>
                </c:pt>
                <c:pt idx="875">
                  <c:v>16.526</c:v>
                </c:pt>
                <c:pt idx="876">
                  <c:v>16.523</c:v>
                </c:pt>
                <c:pt idx="877">
                  <c:v>16.518999999999998</c:v>
                </c:pt>
                <c:pt idx="878">
                  <c:v>16.513000000000002</c:v>
                </c:pt>
                <c:pt idx="879">
                  <c:v>16.506</c:v>
                </c:pt>
                <c:pt idx="880">
                  <c:v>16.501000000000001</c:v>
                </c:pt>
                <c:pt idx="881">
                  <c:v>16.494</c:v>
                </c:pt>
                <c:pt idx="882">
                  <c:v>16.484999999999999</c:v>
                </c:pt>
                <c:pt idx="883">
                  <c:v>16.477</c:v>
                </c:pt>
                <c:pt idx="884">
                  <c:v>16.472999999999999</c:v>
                </c:pt>
                <c:pt idx="885">
                  <c:v>16.488</c:v>
                </c:pt>
                <c:pt idx="886">
                  <c:v>16.503</c:v>
                </c:pt>
                <c:pt idx="887">
                  <c:v>16.516999999999999</c:v>
                </c:pt>
                <c:pt idx="888">
                  <c:v>16.552</c:v>
                </c:pt>
                <c:pt idx="889">
                  <c:v>16.59</c:v>
                </c:pt>
                <c:pt idx="890">
                  <c:v>16.629000000000001</c:v>
                </c:pt>
                <c:pt idx="891">
                  <c:v>16.645</c:v>
                </c:pt>
                <c:pt idx="892">
                  <c:v>16.652999999999999</c:v>
                </c:pt>
                <c:pt idx="893">
                  <c:v>16.658999999999999</c:v>
                </c:pt>
                <c:pt idx="894">
                  <c:v>16.681999999999999</c:v>
                </c:pt>
                <c:pt idx="895">
                  <c:v>16.716000000000001</c:v>
                </c:pt>
                <c:pt idx="896">
                  <c:v>16.753</c:v>
                </c:pt>
                <c:pt idx="897">
                  <c:v>16.754999999999999</c:v>
                </c:pt>
                <c:pt idx="898">
                  <c:v>16.722000000000001</c:v>
                </c:pt>
                <c:pt idx="899">
                  <c:v>16.690000000000001</c:v>
                </c:pt>
                <c:pt idx="900">
                  <c:v>16.670000000000002</c:v>
                </c:pt>
                <c:pt idx="901">
                  <c:v>16.675000000000001</c:v>
                </c:pt>
                <c:pt idx="902">
                  <c:v>16.678999999999998</c:v>
                </c:pt>
                <c:pt idx="903">
                  <c:v>16.683</c:v>
                </c:pt>
                <c:pt idx="904">
                  <c:v>16.686</c:v>
                </c:pt>
                <c:pt idx="905">
                  <c:v>16.690999999999999</c:v>
                </c:pt>
                <c:pt idx="906">
                  <c:v>16.696999999999999</c:v>
                </c:pt>
                <c:pt idx="907">
                  <c:v>16.722000000000001</c:v>
                </c:pt>
                <c:pt idx="908">
                  <c:v>16.75</c:v>
                </c:pt>
                <c:pt idx="909">
                  <c:v>16.777999999999999</c:v>
                </c:pt>
                <c:pt idx="910">
                  <c:v>16.789000000000001</c:v>
                </c:pt>
                <c:pt idx="911">
                  <c:v>16.795999999999999</c:v>
                </c:pt>
                <c:pt idx="912">
                  <c:v>16.800999999999998</c:v>
                </c:pt>
                <c:pt idx="913">
                  <c:v>16.808</c:v>
                </c:pt>
                <c:pt idx="914">
                  <c:v>16.815000000000001</c:v>
                </c:pt>
                <c:pt idx="915">
                  <c:v>16.82</c:v>
                </c:pt>
                <c:pt idx="916">
                  <c:v>16.821999999999999</c:v>
                </c:pt>
                <c:pt idx="917">
                  <c:v>16.821999999999999</c:v>
                </c:pt>
                <c:pt idx="918">
                  <c:v>16.821000000000002</c:v>
                </c:pt>
                <c:pt idx="919">
                  <c:v>16.824000000000002</c:v>
                </c:pt>
                <c:pt idx="920">
                  <c:v>16.838000000000001</c:v>
                </c:pt>
                <c:pt idx="921">
                  <c:v>16.850999999999999</c:v>
                </c:pt>
                <c:pt idx="922">
                  <c:v>16.863</c:v>
                </c:pt>
                <c:pt idx="923">
                  <c:v>16.864000000000001</c:v>
                </c:pt>
                <c:pt idx="924">
                  <c:v>16.864000000000001</c:v>
                </c:pt>
                <c:pt idx="925">
                  <c:v>16.864999999999998</c:v>
                </c:pt>
                <c:pt idx="926">
                  <c:v>16.89</c:v>
                </c:pt>
                <c:pt idx="927">
                  <c:v>16.920000000000002</c:v>
                </c:pt>
                <c:pt idx="928">
                  <c:v>16.952999999999999</c:v>
                </c:pt>
                <c:pt idx="929">
                  <c:v>16.959</c:v>
                </c:pt>
                <c:pt idx="930">
                  <c:v>16.954000000000001</c:v>
                </c:pt>
                <c:pt idx="931">
                  <c:v>16.949000000000002</c:v>
                </c:pt>
                <c:pt idx="932">
                  <c:v>16.946000000000002</c:v>
                </c:pt>
                <c:pt idx="933">
                  <c:v>16.946999999999999</c:v>
                </c:pt>
                <c:pt idx="934">
                  <c:v>16.948</c:v>
                </c:pt>
                <c:pt idx="935">
                  <c:v>16.960999999999999</c:v>
                </c:pt>
                <c:pt idx="936">
                  <c:v>17.001000000000001</c:v>
                </c:pt>
                <c:pt idx="937">
                  <c:v>17.042999999999999</c:v>
                </c:pt>
                <c:pt idx="938">
                  <c:v>17.085000000000001</c:v>
                </c:pt>
                <c:pt idx="939">
                  <c:v>17.122</c:v>
                </c:pt>
                <c:pt idx="940">
                  <c:v>17.155000000000001</c:v>
                </c:pt>
                <c:pt idx="941">
                  <c:v>17.187999999999999</c:v>
                </c:pt>
                <c:pt idx="942">
                  <c:v>17.21</c:v>
                </c:pt>
                <c:pt idx="943">
                  <c:v>17.233000000000001</c:v>
                </c:pt>
                <c:pt idx="944">
                  <c:v>17.254999999999999</c:v>
                </c:pt>
                <c:pt idx="945">
                  <c:v>17.259</c:v>
                </c:pt>
                <c:pt idx="946">
                  <c:v>17.259</c:v>
                </c:pt>
                <c:pt idx="947">
                  <c:v>17.259</c:v>
                </c:pt>
                <c:pt idx="948">
                  <c:v>17.244</c:v>
                </c:pt>
                <c:pt idx="949">
                  <c:v>17.219000000000001</c:v>
                </c:pt>
                <c:pt idx="950">
                  <c:v>17.195</c:v>
                </c:pt>
                <c:pt idx="951">
                  <c:v>17.172999999999998</c:v>
                </c:pt>
                <c:pt idx="952">
                  <c:v>17.155000000000001</c:v>
                </c:pt>
                <c:pt idx="953">
                  <c:v>17.138000000000002</c:v>
                </c:pt>
                <c:pt idx="954">
                  <c:v>17.123000000000001</c:v>
                </c:pt>
                <c:pt idx="955">
                  <c:v>17.113</c:v>
                </c:pt>
                <c:pt idx="956">
                  <c:v>17.103999999999999</c:v>
                </c:pt>
                <c:pt idx="957">
                  <c:v>17.097000000000001</c:v>
                </c:pt>
                <c:pt idx="958">
                  <c:v>17.100999999999999</c:v>
                </c:pt>
                <c:pt idx="959">
                  <c:v>17.103999999999999</c:v>
                </c:pt>
                <c:pt idx="960">
                  <c:v>17.108000000000001</c:v>
                </c:pt>
                <c:pt idx="961">
                  <c:v>17.116</c:v>
                </c:pt>
                <c:pt idx="962">
                  <c:v>17.122</c:v>
                </c:pt>
                <c:pt idx="963">
                  <c:v>17.126999999999999</c:v>
                </c:pt>
                <c:pt idx="964">
                  <c:v>17.132999999999999</c:v>
                </c:pt>
                <c:pt idx="965">
                  <c:v>17.138999999999999</c:v>
                </c:pt>
                <c:pt idx="966">
                  <c:v>17.143999999999998</c:v>
                </c:pt>
                <c:pt idx="967">
                  <c:v>17.126000000000001</c:v>
                </c:pt>
                <c:pt idx="968">
                  <c:v>17.087</c:v>
                </c:pt>
                <c:pt idx="969">
                  <c:v>17.048999999999999</c:v>
                </c:pt>
                <c:pt idx="970">
                  <c:v>17.018999999999998</c:v>
                </c:pt>
                <c:pt idx="971">
                  <c:v>17.004000000000001</c:v>
                </c:pt>
                <c:pt idx="972">
                  <c:v>16.989000000000001</c:v>
                </c:pt>
                <c:pt idx="973">
                  <c:v>16.975000000000001</c:v>
                </c:pt>
                <c:pt idx="974">
                  <c:v>16.975999999999999</c:v>
                </c:pt>
                <c:pt idx="975">
                  <c:v>16.975000000000001</c:v>
                </c:pt>
                <c:pt idx="976">
                  <c:v>16.971</c:v>
                </c:pt>
                <c:pt idx="977">
                  <c:v>16.966999999999999</c:v>
                </c:pt>
                <c:pt idx="978">
                  <c:v>16.966999999999999</c:v>
                </c:pt>
                <c:pt idx="979">
                  <c:v>16.975000000000001</c:v>
                </c:pt>
                <c:pt idx="980">
                  <c:v>16.97</c:v>
                </c:pt>
                <c:pt idx="981">
                  <c:v>16.960999999999999</c:v>
                </c:pt>
                <c:pt idx="982">
                  <c:v>16.954000000000001</c:v>
                </c:pt>
                <c:pt idx="983">
                  <c:v>16.986999999999998</c:v>
                </c:pt>
                <c:pt idx="984">
                  <c:v>17.042000000000002</c:v>
                </c:pt>
                <c:pt idx="985">
                  <c:v>17.091000000000001</c:v>
                </c:pt>
                <c:pt idx="986">
                  <c:v>17.117999999999999</c:v>
                </c:pt>
                <c:pt idx="987">
                  <c:v>17.123000000000001</c:v>
                </c:pt>
                <c:pt idx="988">
                  <c:v>17.129000000000001</c:v>
                </c:pt>
                <c:pt idx="989">
                  <c:v>17.143000000000001</c:v>
                </c:pt>
                <c:pt idx="990">
                  <c:v>17.177</c:v>
                </c:pt>
                <c:pt idx="991">
                  <c:v>17.209</c:v>
                </c:pt>
                <c:pt idx="992">
                  <c:v>17.238</c:v>
                </c:pt>
                <c:pt idx="993">
                  <c:v>17.254000000000001</c:v>
                </c:pt>
                <c:pt idx="994">
                  <c:v>17.268999999999998</c:v>
                </c:pt>
                <c:pt idx="995">
                  <c:v>17.282</c:v>
                </c:pt>
                <c:pt idx="996">
                  <c:v>17.283000000000001</c:v>
                </c:pt>
                <c:pt idx="997">
                  <c:v>17.285</c:v>
                </c:pt>
                <c:pt idx="998">
                  <c:v>17.29</c:v>
                </c:pt>
                <c:pt idx="999">
                  <c:v>17.295000000000002</c:v>
                </c:pt>
                <c:pt idx="1000">
                  <c:v>17.3</c:v>
                </c:pt>
                <c:pt idx="1001">
                  <c:v>17.305</c:v>
                </c:pt>
                <c:pt idx="1002">
                  <c:v>17.297000000000001</c:v>
                </c:pt>
                <c:pt idx="1003">
                  <c:v>17.273</c:v>
                </c:pt>
                <c:pt idx="1004">
                  <c:v>17.248999999999999</c:v>
                </c:pt>
                <c:pt idx="1005">
                  <c:v>17.231000000000002</c:v>
                </c:pt>
                <c:pt idx="1006">
                  <c:v>17.233000000000001</c:v>
                </c:pt>
                <c:pt idx="1007">
                  <c:v>17.234000000000002</c:v>
                </c:pt>
                <c:pt idx="1008">
                  <c:v>17.239999999999998</c:v>
                </c:pt>
                <c:pt idx="1009">
                  <c:v>17.295999999999999</c:v>
                </c:pt>
                <c:pt idx="1010">
                  <c:v>17.353000000000002</c:v>
                </c:pt>
                <c:pt idx="1011">
                  <c:v>17.411000000000001</c:v>
                </c:pt>
                <c:pt idx="1012">
                  <c:v>17.474</c:v>
                </c:pt>
                <c:pt idx="1013">
                  <c:v>17.541</c:v>
                </c:pt>
                <c:pt idx="1014">
                  <c:v>17.611000000000001</c:v>
                </c:pt>
                <c:pt idx="1015">
                  <c:v>17.683</c:v>
                </c:pt>
                <c:pt idx="1016">
                  <c:v>17.745999999999999</c:v>
                </c:pt>
                <c:pt idx="1017">
                  <c:v>17.806000000000001</c:v>
                </c:pt>
                <c:pt idx="1018">
                  <c:v>17.827999999999999</c:v>
                </c:pt>
                <c:pt idx="1019">
                  <c:v>17.821999999999999</c:v>
                </c:pt>
                <c:pt idx="1020">
                  <c:v>17.817</c:v>
                </c:pt>
                <c:pt idx="1021">
                  <c:v>17.841000000000001</c:v>
                </c:pt>
                <c:pt idx="1022">
                  <c:v>17.908999999999999</c:v>
                </c:pt>
                <c:pt idx="1023">
                  <c:v>17.972000000000001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Vară</c:v>
                </c:pt>
              </c:strCache>
            </c:strRef>
          </c:tx>
          <c:spPr>
            <a:ln w="127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Sheet1!$A$2:$A$1025</c:f>
              <c:numCache>
                <c:formatCode>General</c:formatCode>
                <c:ptCount val="1024"/>
                <c:pt idx="0">
                  <c:v>0</c:v>
                </c:pt>
                <c:pt idx="1">
                  <c:v>1079.2</c:v>
                </c:pt>
                <c:pt idx="2">
                  <c:v>2158.5</c:v>
                </c:pt>
                <c:pt idx="3">
                  <c:v>3237.7</c:v>
                </c:pt>
                <c:pt idx="4">
                  <c:v>4316.8999999999996</c:v>
                </c:pt>
                <c:pt idx="5">
                  <c:v>5396.2</c:v>
                </c:pt>
                <c:pt idx="6">
                  <c:v>6475.4</c:v>
                </c:pt>
                <c:pt idx="7">
                  <c:v>7554.7</c:v>
                </c:pt>
                <c:pt idx="8">
                  <c:v>8633.9</c:v>
                </c:pt>
                <c:pt idx="9">
                  <c:v>9713.1</c:v>
                </c:pt>
                <c:pt idx="10">
                  <c:v>10792.4</c:v>
                </c:pt>
                <c:pt idx="11">
                  <c:v>11871.6</c:v>
                </c:pt>
                <c:pt idx="12">
                  <c:v>12950.8</c:v>
                </c:pt>
                <c:pt idx="13">
                  <c:v>14030.1</c:v>
                </c:pt>
                <c:pt idx="14">
                  <c:v>15109.3</c:v>
                </c:pt>
                <c:pt idx="15">
                  <c:v>16188.6</c:v>
                </c:pt>
                <c:pt idx="16">
                  <c:v>17267.8</c:v>
                </c:pt>
                <c:pt idx="17">
                  <c:v>18347</c:v>
                </c:pt>
                <c:pt idx="18">
                  <c:v>19426.3</c:v>
                </c:pt>
                <c:pt idx="19">
                  <c:v>20505.5</c:v>
                </c:pt>
                <c:pt idx="20">
                  <c:v>21584.7</c:v>
                </c:pt>
                <c:pt idx="21">
                  <c:v>22664</c:v>
                </c:pt>
                <c:pt idx="22">
                  <c:v>23743.200000000001</c:v>
                </c:pt>
                <c:pt idx="23">
                  <c:v>24822.5</c:v>
                </c:pt>
                <c:pt idx="24">
                  <c:v>25901.7</c:v>
                </c:pt>
                <c:pt idx="25">
                  <c:v>26980.9</c:v>
                </c:pt>
                <c:pt idx="26">
                  <c:v>28060.2</c:v>
                </c:pt>
                <c:pt idx="27">
                  <c:v>29139.4</c:v>
                </c:pt>
                <c:pt idx="28">
                  <c:v>30218.6</c:v>
                </c:pt>
                <c:pt idx="29">
                  <c:v>31297.9</c:v>
                </c:pt>
                <c:pt idx="30">
                  <c:v>32377.1</c:v>
                </c:pt>
                <c:pt idx="31">
                  <c:v>33456.400000000001</c:v>
                </c:pt>
                <c:pt idx="32">
                  <c:v>34535.599999999999</c:v>
                </c:pt>
                <c:pt idx="33">
                  <c:v>35614.800000000003</c:v>
                </c:pt>
                <c:pt idx="34">
                  <c:v>36694.1</c:v>
                </c:pt>
                <c:pt idx="35">
                  <c:v>37773.300000000003</c:v>
                </c:pt>
                <c:pt idx="36">
                  <c:v>38852.5</c:v>
                </c:pt>
                <c:pt idx="37">
                  <c:v>39931.800000000003</c:v>
                </c:pt>
                <c:pt idx="38">
                  <c:v>41011</c:v>
                </c:pt>
                <c:pt idx="39">
                  <c:v>42090.3</c:v>
                </c:pt>
                <c:pt idx="40">
                  <c:v>43169.5</c:v>
                </c:pt>
                <c:pt idx="41">
                  <c:v>44248.7</c:v>
                </c:pt>
                <c:pt idx="42">
                  <c:v>45328</c:v>
                </c:pt>
                <c:pt idx="43">
                  <c:v>46407.199999999997</c:v>
                </c:pt>
                <c:pt idx="44">
                  <c:v>47486.400000000001</c:v>
                </c:pt>
                <c:pt idx="45">
                  <c:v>48565.7</c:v>
                </c:pt>
                <c:pt idx="46">
                  <c:v>49644.9</c:v>
                </c:pt>
                <c:pt idx="47">
                  <c:v>50724.2</c:v>
                </c:pt>
                <c:pt idx="48">
                  <c:v>51803.4</c:v>
                </c:pt>
                <c:pt idx="49">
                  <c:v>52882.6</c:v>
                </c:pt>
                <c:pt idx="50">
                  <c:v>53961.9</c:v>
                </c:pt>
                <c:pt idx="51">
                  <c:v>55041.1</c:v>
                </c:pt>
                <c:pt idx="52">
                  <c:v>56120.3</c:v>
                </c:pt>
                <c:pt idx="53">
                  <c:v>57199.6</c:v>
                </c:pt>
                <c:pt idx="54">
                  <c:v>58278.8</c:v>
                </c:pt>
                <c:pt idx="55">
                  <c:v>59358.1</c:v>
                </c:pt>
                <c:pt idx="56">
                  <c:v>60437.3</c:v>
                </c:pt>
                <c:pt idx="57">
                  <c:v>61516.5</c:v>
                </c:pt>
                <c:pt idx="58">
                  <c:v>62595.8</c:v>
                </c:pt>
                <c:pt idx="59">
                  <c:v>63675</c:v>
                </c:pt>
                <c:pt idx="60">
                  <c:v>64754.2</c:v>
                </c:pt>
                <c:pt idx="61">
                  <c:v>65833.5</c:v>
                </c:pt>
                <c:pt idx="62">
                  <c:v>66912.7</c:v>
                </c:pt>
                <c:pt idx="63">
                  <c:v>67992</c:v>
                </c:pt>
                <c:pt idx="64">
                  <c:v>69071.199999999997</c:v>
                </c:pt>
                <c:pt idx="65">
                  <c:v>70150.399999999994</c:v>
                </c:pt>
                <c:pt idx="66">
                  <c:v>71229.7</c:v>
                </c:pt>
                <c:pt idx="67">
                  <c:v>72308.899999999994</c:v>
                </c:pt>
                <c:pt idx="68">
                  <c:v>73388.100000000006</c:v>
                </c:pt>
                <c:pt idx="69">
                  <c:v>74467.399999999994</c:v>
                </c:pt>
                <c:pt idx="70">
                  <c:v>75546.600000000006</c:v>
                </c:pt>
                <c:pt idx="71">
                  <c:v>76625.899999999994</c:v>
                </c:pt>
                <c:pt idx="72">
                  <c:v>77705.100000000006</c:v>
                </c:pt>
                <c:pt idx="73">
                  <c:v>78784.3</c:v>
                </c:pt>
                <c:pt idx="74">
                  <c:v>79863.600000000006</c:v>
                </c:pt>
                <c:pt idx="75">
                  <c:v>80942.8</c:v>
                </c:pt>
                <c:pt idx="76">
                  <c:v>82022</c:v>
                </c:pt>
                <c:pt idx="77">
                  <c:v>83101.3</c:v>
                </c:pt>
                <c:pt idx="78">
                  <c:v>84180.5</c:v>
                </c:pt>
                <c:pt idx="79">
                  <c:v>85259.8</c:v>
                </c:pt>
                <c:pt idx="80">
                  <c:v>86339</c:v>
                </c:pt>
                <c:pt idx="81">
                  <c:v>87418.2</c:v>
                </c:pt>
                <c:pt idx="82">
                  <c:v>88497.5</c:v>
                </c:pt>
                <c:pt idx="83">
                  <c:v>89576.7</c:v>
                </c:pt>
                <c:pt idx="84">
                  <c:v>90655.9</c:v>
                </c:pt>
                <c:pt idx="85">
                  <c:v>91735.2</c:v>
                </c:pt>
                <c:pt idx="86">
                  <c:v>92814.399999999994</c:v>
                </c:pt>
                <c:pt idx="87">
                  <c:v>93893.7</c:v>
                </c:pt>
                <c:pt idx="88">
                  <c:v>94972.9</c:v>
                </c:pt>
                <c:pt idx="89">
                  <c:v>96052.1</c:v>
                </c:pt>
                <c:pt idx="90">
                  <c:v>97131.4</c:v>
                </c:pt>
                <c:pt idx="91">
                  <c:v>98210.6</c:v>
                </c:pt>
                <c:pt idx="92">
                  <c:v>99289.8</c:v>
                </c:pt>
                <c:pt idx="93">
                  <c:v>100369.1</c:v>
                </c:pt>
                <c:pt idx="94">
                  <c:v>101448.3</c:v>
                </c:pt>
                <c:pt idx="95">
                  <c:v>102527.6</c:v>
                </c:pt>
                <c:pt idx="96">
                  <c:v>103606.8</c:v>
                </c:pt>
                <c:pt idx="97">
                  <c:v>104686</c:v>
                </c:pt>
                <c:pt idx="98">
                  <c:v>105765.3</c:v>
                </c:pt>
                <c:pt idx="99">
                  <c:v>106844.5</c:v>
                </c:pt>
                <c:pt idx="100">
                  <c:v>107923.7</c:v>
                </c:pt>
                <c:pt idx="101">
                  <c:v>109003</c:v>
                </c:pt>
                <c:pt idx="102">
                  <c:v>110082.2</c:v>
                </c:pt>
                <c:pt idx="103">
                  <c:v>111161.5</c:v>
                </c:pt>
                <c:pt idx="104">
                  <c:v>112240.7</c:v>
                </c:pt>
                <c:pt idx="105">
                  <c:v>113319.9</c:v>
                </c:pt>
                <c:pt idx="106">
                  <c:v>114399.2</c:v>
                </c:pt>
                <c:pt idx="107">
                  <c:v>115478.39999999999</c:v>
                </c:pt>
                <c:pt idx="108">
                  <c:v>116557.6</c:v>
                </c:pt>
                <c:pt idx="109">
                  <c:v>117636.9</c:v>
                </c:pt>
                <c:pt idx="110">
                  <c:v>118716.1</c:v>
                </c:pt>
                <c:pt idx="111">
                  <c:v>119795.4</c:v>
                </c:pt>
                <c:pt idx="112">
                  <c:v>120874.6</c:v>
                </c:pt>
                <c:pt idx="113">
                  <c:v>121953.8</c:v>
                </c:pt>
                <c:pt idx="114">
                  <c:v>123033.1</c:v>
                </c:pt>
                <c:pt idx="115">
                  <c:v>124112.3</c:v>
                </c:pt>
                <c:pt idx="116">
                  <c:v>125191.5</c:v>
                </c:pt>
                <c:pt idx="117">
                  <c:v>126270.8</c:v>
                </c:pt>
                <c:pt idx="118">
                  <c:v>127350</c:v>
                </c:pt>
                <c:pt idx="119">
                  <c:v>128429.3</c:v>
                </c:pt>
                <c:pt idx="120">
                  <c:v>129508.5</c:v>
                </c:pt>
                <c:pt idx="121">
                  <c:v>130587.7</c:v>
                </c:pt>
                <c:pt idx="122">
                  <c:v>131667</c:v>
                </c:pt>
                <c:pt idx="123">
                  <c:v>132746.20000000001</c:v>
                </c:pt>
                <c:pt idx="124">
                  <c:v>133825.4</c:v>
                </c:pt>
                <c:pt idx="125">
                  <c:v>134904.70000000001</c:v>
                </c:pt>
                <c:pt idx="126">
                  <c:v>135983.9</c:v>
                </c:pt>
                <c:pt idx="127">
                  <c:v>137063.20000000001</c:v>
                </c:pt>
                <c:pt idx="128">
                  <c:v>138142.39999999999</c:v>
                </c:pt>
                <c:pt idx="129">
                  <c:v>139221.6</c:v>
                </c:pt>
                <c:pt idx="130">
                  <c:v>140300.9</c:v>
                </c:pt>
                <c:pt idx="131">
                  <c:v>141380.1</c:v>
                </c:pt>
                <c:pt idx="132">
                  <c:v>142459.29999999999</c:v>
                </c:pt>
                <c:pt idx="133">
                  <c:v>143538.6</c:v>
                </c:pt>
                <c:pt idx="134">
                  <c:v>144617.79999999999</c:v>
                </c:pt>
                <c:pt idx="135">
                  <c:v>145697.1</c:v>
                </c:pt>
                <c:pt idx="136">
                  <c:v>146776.29999999999</c:v>
                </c:pt>
                <c:pt idx="137">
                  <c:v>147855.5</c:v>
                </c:pt>
                <c:pt idx="138">
                  <c:v>148934.79999999999</c:v>
                </c:pt>
                <c:pt idx="139">
                  <c:v>150014</c:v>
                </c:pt>
                <c:pt idx="140">
                  <c:v>151093.20000000001</c:v>
                </c:pt>
                <c:pt idx="141">
                  <c:v>152172.5</c:v>
                </c:pt>
                <c:pt idx="142">
                  <c:v>153251.70000000001</c:v>
                </c:pt>
                <c:pt idx="143">
                  <c:v>154331</c:v>
                </c:pt>
                <c:pt idx="144">
                  <c:v>155410.20000000001</c:v>
                </c:pt>
                <c:pt idx="145">
                  <c:v>156489.4</c:v>
                </c:pt>
                <c:pt idx="146">
                  <c:v>157568.70000000001</c:v>
                </c:pt>
                <c:pt idx="147">
                  <c:v>158647.9</c:v>
                </c:pt>
                <c:pt idx="148">
                  <c:v>159727.1</c:v>
                </c:pt>
                <c:pt idx="149">
                  <c:v>160806.39999999999</c:v>
                </c:pt>
                <c:pt idx="150">
                  <c:v>161885.6</c:v>
                </c:pt>
                <c:pt idx="151">
                  <c:v>162964.9</c:v>
                </c:pt>
                <c:pt idx="152">
                  <c:v>164044.1</c:v>
                </c:pt>
                <c:pt idx="153">
                  <c:v>165123.29999999999</c:v>
                </c:pt>
                <c:pt idx="154">
                  <c:v>166202.6</c:v>
                </c:pt>
                <c:pt idx="155">
                  <c:v>167281.79999999999</c:v>
                </c:pt>
                <c:pt idx="156">
                  <c:v>168361</c:v>
                </c:pt>
                <c:pt idx="157">
                  <c:v>169440.3</c:v>
                </c:pt>
                <c:pt idx="158">
                  <c:v>170519.5</c:v>
                </c:pt>
                <c:pt idx="159">
                  <c:v>171598.8</c:v>
                </c:pt>
                <c:pt idx="160">
                  <c:v>172678</c:v>
                </c:pt>
                <c:pt idx="161">
                  <c:v>173757.2</c:v>
                </c:pt>
                <c:pt idx="162">
                  <c:v>174836.5</c:v>
                </c:pt>
                <c:pt idx="163">
                  <c:v>175915.7</c:v>
                </c:pt>
                <c:pt idx="164">
                  <c:v>176994.9</c:v>
                </c:pt>
                <c:pt idx="165">
                  <c:v>178074.2</c:v>
                </c:pt>
                <c:pt idx="166">
                  <c:v>179153.4</c:v>
                </c:pt>
                <c:pt idx="167">
                  <c:v>180232.7</c:v>
                </c:pt>
                <c:pt idx="168">
                  <c:v>181311.9</c:v>
                </c:pt>
                <c:pt idx="169">
                  <c:v>182391.1</c:v>
                </c:pt>
                <c:pt idx="170">
                  <c:v>183470.4</c:v>
                </c:pt>
                <c:pt idx="171">
                  <c:v>184549.6</c:v>
                </c:pt>
                <c:pt idx="172">
                  <c:v>185628.79999999999</c:v>
                </c:pt>
                <c:pt idx="173">
                  <c:v>186708.1</c:v>
                </c:pt>
                <c:pt idx="174">
                  <c:v>187787.3</c:v>
                </c:pt>
                <c:pt idx="175">
                  <c:v>188866.6</c:v>
                </c:pt>
                <c:pt idx="176">
                  <c:v>189945.8</c:v>
                </c:pt>
                <c:pt idx="177">
                  <c:v>191025</c:v>
                </c:pt>
                <c:pt idx="178">
                  <c:v>192104.3</c:v>
                </c:pt>
                <c:pt idx="179">
                  <c:v>193183.5</c:v>
                </c:pt>
                <c:pt idx="180">
                  <c:v>194262.7</c:v>
                </c:pt>
                <c:pt idx="181">
                  <c:v>195342</c:v>
                </c:pt>
                <c:pt idx="182">
                  <c:v>196421.2</c:v>
                </c:pt>
                <c:pt idx="183">
                  <c:v>197500.5</c:v>
                </c:pt>
                <c:pt idx="184">
                  <c:v>198579.7</c:v>
                </c:pt>
                <c:pt idx="185">
                  <c:v>199658.9</c:v>
                </c:pt>
                <c:pt idx="186">
                  <c:v>200738.2</c:v>
                </c:pt>
                <c:pt idx="187">
                  <c:v>201817.4</c:v>
                </c:pt>
                <c:pt idx="188">
                  <c:v>202896.6</c:v>
                </c:pt>
                <c:pt idx="189">
                  <c:v>203975.9</c:v>
                </c:pt>
                <c:pt idx="190">
                  <c:v>205055.1</c:v>
                </c:pt>
                <c:pt idx="191">
                  <c:v>206134.39999999999</c:v>
                </c:pt>
                <c:pt idx="192">
                  <c:v>207213.6</c:v>
                </c:pt>
                <c:pt idx="193">
                  <c:v>208292.8</c:v>
                </c:pt>
                <c:pt idx="194">
                  <c:v>209372.1</c:v>
                </c:pt>
                <c:pt idx="195">
                  <c:v>210451.3</c:v>
                </c:pt>
                <c:pt idx="196">
                  <c:v>211530.5</c:v>
                </c:pt>
                <c:pt idx="197">
                  <c:v>212609.8</c:v>
                </c:pt>
                <c:pt idx="198">
                  <c:v>213689</c:v>
                </c:pt>
                <c:pt idx="199">
                  <c:v>214768.3</c:v>
                </c:pt>
                <c:pt idx="200">
                  <c:v>215847.5</c:v>
                </c:pt>
                <c:pt idx="201">
                  <c:v>216926.7</c:v>
                </c:pt>
                <c:pt idx="202">
                  <c:v>218006</c:v>
                </c:pt>
                <c:pt idx="203">
                  <c:v>219085.2</c:v>
                </c:pt>
                <c:pt idx="204">
                  <c:v>220164.4</c:v>
                </c:pt>
                <c:pt idx="205">
                  <c:v>221243.7</c:v>
                </c:pt>
                <c:pt idx="206">
                  <c:v>222322.9</c:v>
                </c:pt>
                <c:pt idx="207">
                  <c:v>223402.2</c:v>
                </c:pt>
                <c:pt idx="208">
                  <c:v>224481.4</c:v>
                </c:pt>
                <c:pt idx="209">
                  <c:v>225560.6</c:v>
                </c:pt>
                <c:pt idx="210">
                  <c:v>226639.9</c:v>
                </c:pt>
                <c:pt idx="211">
                  <c:v>227719.1</c:v>
                </c:pt>
                <c:pt idx="212">
                  <c:v>228798.3</c:v>
                </c:pt>
                <c:pt idx="213">
                  <c:v>229877.6</c:v>
                </c:pt>
                <c:pt idx="214">
                  <c:v>230956.79999999999</c:v>
                </c:pt>
                <c:pt idx="215">
                  <c:v>232036.1</c:v>
                </c:pt>
                <c:pt idx="216">
                  <c:v>233115.3</c:v>
                </c:pt>
                <c:pt idx="217">
                  <c:v>234194.5</c:v>
                </c:pt>
                <c:pt idx="218">
                  <c:v>235273.8</c:v>
                </c:pt>
                <c:pt idx="219">
                  <c:v>236353</c:v>
                </c:pt>
                <c:pt idx="220">
                  <c:v>237432.2</c:v>
                </c:pt>
                <c:pt idx="221">
                  <c:v>238511.5</c:v>
                </c:pt>
                <c:pt idx="222">
                  <c:v>239590.7</c:v>
                </c:pt>
                <c:pt idx="223">
                  <c:v>240670</c:v>
                </c:pt>
                <c:pt idx="224">
                  <c:v>241749.2</c:v>
                </c:pt>
                <c:pt idx="225">
                  <c:v>242828.4</c:v>
                </c:pt>
                <c:pt idx="226">
                  <c:v>243907.7</c:v>
                </c:pt>
                <c:pt idx="227">
                  <c:v>244986.9</c:v>
                </c:pt>
                <c:pt idx="228">
                  <c:v>246066.1</c:v>
                </c:pt>
                <c:pt idx="229">
                  <c:v>247145.4</c:v>
                </c:pt>
                <c:pt idx="230">
                  <c:v>248224.6</c:v>
                </c:pt>
                <c:pt idx="231">
                  <c:v>249303.9</c:v>
                </c:pt>
                <c:pt idx="232">
                  <c:v>250383.1</c:v>
                </c:pt>
                <c:pt idx="233">
                  <c:v>251462.3</c:v>
                </c:pt>
                <c:pt idx="234">
                  <c:v>252541.6</c:v>
                </c:pt>
                <c:pt idx="235">
                  <c:v>253620.8</c:v>
                </c:pt>
                <c:pt idx="236">
                  <c:v>254700</c:v>
                </c:pt>
                <c:pt idx="237">
                  <c:v>255779.3</c:v>
                </c:pt>
                <c:pt idx="238">
                  <c:v>256858.5</c:v>
                </c:pt>
                <c:pt idx="239">
                  <c:v>257937.8</c:v>
                </c:pt>
                <c:pt idx="240">
                  <c:v>259017</c:v>
                </c:pt>
                <c:pt idx="241">
                  <c:v>260096.2</c:v>
                </c:pt>
                <c:pt idx="242">
                  <c:v>261175.5</c:v>
                </c:pt>
                <c:pt idx="243">
                  <c:v>262254.7</c:v>
                </c:pt>
                <c:pt idx="244">
                  <c:v>263333.90000000002</c:v>
                </c:pt>
                <c:pt idx="245">
                  <c:v>264413.2</c:v>
                </c:pt>
                <c:pt idx="246">
                  <c:v>265492.40000000002</c:v>
                </c:pt>
                <c:pt idx="247">
                  <c:v>266571.59999999998</c:v>
                </c:pt>
                <c:pt idx="248">
                  <c:v>267650.90000000002</c:v>
                </c:pt>
                <c:pt idx="249">
                  <c:v>268730.09999999998</c:v>
                </c:pt>
                <c:pt idx="250">
                  <c:v>269809.40000000002</c:v>
                </c:pt>
                <c:pt idx="251">
                  <c:v>270888.59999999998</c:v>
                </c:pt>
                <c:pt idx="252">
                  <c:v>271967.8</c:v>
                </c:pt>
                <c:pt idx="253">
                  <c:v>273047.09999999998</c:v>
                </c:pt>
                <c:pt idx="254">
                  <c:v>274126.3</c:v>
                </c:pt>
                <c:pt idx="255">
                  <c:v>275205.5</c:v>
                </c:pt>
                <c:pt idx="256">
                  <c:v>276284.79999999999</c:v>
                </c:pt>
                <c:pt idx="257">
                  <c:v>277364</c:v>
                </c:pt>
                <c:pt idx="258">
                  <c:v>278443.3</c:v>
                </c:pt>
                <c:pt idx="259">
                  <c:v>279522.5</c:v>
                </c:pt>
                <c:pt idx="260">
                  <c:v>280601.7</c:v>
                </c:pt>
                <c:pt idx="261">
                  <c:v>281681</c:v>
                </c:pt>
                <c:pt idx="262">
                  <c:v>282760.2</c:v>
                </c:pt>
                <c:pt idx="263">
                  <c:v>283839.40000000002</c:v>
                </c:pt>
                <c:pt idx="264">
                  <c:v>284918.7</c:v>
                </c:pt>
                <c:pt idx="265">
                  <c:v>285997.90000000002</c:v>
                </c:pt>
                <c:pt idx="266">
                  <c:v>287077.2</c:v>
                </c:pt>
                <c:pt idx="267">
                  <c:v>288156.40000000002</c:v>
                </c:pt>
                <c:pt idx="268">
                  <c:v>289235.59999999998</c:v>
                </c:pt>
                <c:pt idx="269">
                  <c:v>290314.90000000002</c:v>
                </c:pt>
                <c:pt idx="270">
                  <c:v>291394.09999999998</c:v>
                </c:pt>
                <c:pt idx="271">
                  <c:v>292473.3</c:v>
                </c:pt>
                <c:pt idx="272">
                  <c:v>293552.59999999998</c:v>
                </c:pt>
                <c:pt idx="273">
                  <c:v>294631.8</c:v>
                </c:pt>
                <c:pt idx="274">
                  <c:v>295711.09999999998</c:v>
                </c:pt>
                <c:pt idx="275">
                  <c:v>296790.3</c:v>
                </c:pt>
                <c:pt idx="276">
                  <c:v>297869.5</c:v>
                </c:pt>
                <c:pt idx="277">
                  <c:v>298948.8</c:v>
                </c:pt>
                <c:pt idx="278">
                  <c:v>300028</c:v>
                </c:pt>
                <c:pt idx="279">
                  <c:v>301107.20000000001</c:v>
                </c:pt>
                <c:pt idx="280">
                  <c:v>302186.5</c:v>
                </c:pt>
                <c:pt idx="281">
                  <c:v>303265.7</c:v>
                </c:pt>
                <c:pt idx="282">
                  <c:v>304345</c:v>
                </c:pt>
                <c:pt idx="283">
                  <c:v>305424.2</c:v>
                </c:pt>
                <c:pt idx="284">
                  <c:v>306503.40000000002</c:v>
                </c:pt>
                <c:pt idx="285">
                  <c:v>307582.7</c:v>
                </c:pt>
                <c:pt idx="286">
                  <c:v>308661.90000000002</c:v>
                </c:pt>
                <c:pt idx="287">
                  <c:v>309741.09999999998</c:v>
                </c:pt>
                <c:pt idx="288">
                  <c:v>310820.40000000002</c:v>
                </c:pt>
                <c:pt idx="289">
                  <c:v>311899.59999999998</c:v>
                </c:pt>
                <c:pt idx="290">
                  <c:v>312978.90000000002</c:v>
                </c:pt>
                <c:pt idx="291">
                  <c:v>314058.09999999998</c:v>
                </c:pt>
                <c:pt idx="292">
                  <c:v>315137.3</c:v>
                </c:pt>
                <c:pt idx="293">
                  <c:v>316216.59999999998</c:v>
                </c:pt>
                <c:pt idx="294">
                  <c:v>317295.8</c:v>
                </c:pt>
                <c:pt idx="295">
                  <c:v>318375</c:v>
                </c:pt>
                <c:pt idx="296">
                  <c:v>319454.3</c:v>
                </c:pt>
                <c:pt idx="297">
                  <c:v>320533.5</c:v>
                </c:pt>
                <c:pt idx="298">
                  <c:v>321612.79999999999</c:v>
                </c:pt>
                <c:pt idx="299">
                  <c:v>322692</c:v>
                </c:pt>
                <c:pt idx="300">
                  <c:v>323771.2</c:v>
                </c:pt>
                <c:pt idx="301">
                  <c:v>324850.5</c:v>
                </c:pt>
                <c:pt idx="302">
                  <c:v>325929.7</c:v>
                </c:pt>
                <c:pt idx="303">
                  <c:v>327008.90000000002</c:v>
                </c:pt>
                <c:pt idx="304">
                  <c:v>328088.2</c:v>
                </c:pt>
                <c:pt idx="305">
                  <c:v>329167.40000000002</c:v>
                </c:pt>
                <c:pt idx="306">
                  <c:v>330246.7</c:v>
                </c:pt>
                <c:pt idx="307">
                  <c:v>331325.90000000002</c:v>
                </c:pt>
                <c:pt idx="308">
                  <c:v>332405.09999999998</c:v>
                </c:pt>
                <c:pt idx="309">
                  <c:v>333484.40000000002</c:v>
                </c:pt>
                <c:pt idx="310">
                  <c:v>334563.59999999998</c:v>
                </c:pt>
                <c:pt idx="311">
                  <c:v>335642.8</c:v>
                </c:pt>
                <c:pt idx="312">
                  <c:v>336722.1</c:v>
                </c:pt>
                <c:pt idx="313">
                  <c:v>337801.3</c:v>
                </c:pt>
                <c:pt idx="314">
                  <c:v>338880.6</c:v>
                </c:pt>
                <c:pt idx="315">
                  <c:v>339959.8</c:v>
                </c:pt>
                <c:pt idx="316">
                  <c:v>341039</c:v>
                </c:pt>
                <c:pt idx="317">
                  <c:v>342118.3</c:v>
                </c:pt>
                <c:pt idx="318">
                  <c:v>343197.5</c:v>
                </c:pt>
                <c:pt idx="319">
                  <c:v>344276.7</c:v>
                </c:pt>
                <c:pt idx="320">
                  <c:v>345356</c:v>
                </c:pt>
                <c:pt idx="321">
                  <c:v>346435.2</c:v>
                </c:pt>
                <c:pt idx="322">
                  <c:v>347514.5</c:v>
                </c:pt>
                <c:pt idx="323">
                  <c:v>348593.7</c:v>
                </c:pt>
                <c:pt idx="324">
                  <c:v>349672.9</c:v>
                </c:pt>
                <c:pt idx="325">
                  <c:v>350752.2</c:v>
                </c:pt>
                <c:pt idx="326">
                  <c:v>351831.4</c:v>
                </c:pt>
                <c:pt idx="327">
                  <c:v>352910.6</c:v>
                </c:pt>
                <c:pt idx="328">
                  <c:v>353989.9</c:v>
                </c:pt>
                <c:pt idx="329">
                  <c:v>355069.1</c:v>
                </c:pt>
                <c:pt idx="330">
                  <c:v>356148.4</c:v>
                </c:pt>
                <c:pt idx="331">
                  <c:v>357227.6</c:v>
                </c:pt>
                <c:pt idx="332">
                  <c:v>358306.8</c:v>
                </c:pt>
                <c:pt idx="333">
                  <c:v>359386.1</c:v>
                </c:pt>
                <c:pt idx="334">
                  <c:v>360465.3</c:v>
                </c:pt>
                <c:pt idx="335">
                  <c:v>361544.5</c:v>
                </c:pt>
                <c:pt idx="336">
                  <c:v>362623.8</c:v>
                </c:pt>
                <c:pt idx="337">
                  <c:v>363703</c:v>
                </c:pt>
                <c:pt idx="338">
                  <c:v>364782.3</c:v>
                </c:pt>
                <c:pt idx="339">
                  <c:v>365861.5</c:v>
                </c:pt>
                <c:pt idx="340">
                  <c:v>366940.7</c:v>
                </c:pt>
                <c:pt idx="341">
                  <c:v>368020</c:v>
                </c:pt>
                <c:pt idx="342">
                  <c:v>369099.2</c:v>
                </c:pt>
                <c:pt idx="343">
                  <c:v>370178.4</c:v>
                </c:pt>
                <c:pt idx="344">
                  <c:v>371257.7</c:v>
                </c:pt>
                <c:pt idx="345">
                  <c:v>372336.9</c:v>
                </c:pt>
                <c:pt idx="346">
                  <c:v>373416.2</c:v>
                </c:pt>
                <c:pt idx="347">
                  <c:v>374495.4</c:v>
                </c:pt>
                <c:pt idx="348">
                  <c:v>375574.6</c:v>
                </c:pt>
                <c:pt idx="349">
                  <c:v>376653.9</c:v>
                </c:pt>
                <c:pt idx="350">
                  <c:v>377733.1</c:v>
                </c:pt>
                <c:pt idx="351">
                  <c:v>378812.3</c:v>
                </c:pt>
                <c:pt idx="352">
                  <c:v>379891.6</c:v>
                </c:pt>
                <c:pt idx="353">
                  <c:v>380970.8</c:v>
                </c:pt>
                <c:pt idx="354">
                  <c:v>382050.1</c:v>
                </c:pt>
                <c:pt idx="355">
                  <c:v>383129.3</c:v>
                </c:pt>
                <c:pt idx="356">
                  <c:v>384208.5</c:v>
                </c:pt>
                <c:pt idx="357">
                  <c:v>385287.8</c:v>
                </c:pt>
                <c:pt idx="358">
                  <c:v>386367</c:v>
                </c:pt>
                <c:pt idx="359">
                  <c:v>387446.2</c:v>
                </c:pt>
                <c:pt idx="360">
                  <c:v>388525.5</c:v>
                </c:pt>
                <c:pt idx="361">
                  <c:v>389604.7</c:v>
                </c:pt>
                <c:pt idx="362">
                  <c:v>390684</c:v>
                </c:pt>
                <c:pt idx="363">
                  <c:v>391763.20000000001</c:v>
                </c:pt>
                <c:pt idx="364">
                  <c:v>392842.4</c:v>
                </c:pt>
                <c:pt idx="365">
                  <c:v>393921.7</c:v>
                </c:pt>
                <c:pt idx="366">
                  <c:v>395000.9</c:v>
                </c:pt>
                <c:pt idx="367">
                  <c:v>396080.1</c:v>
                </c:pt>
                <c:pt idx="368">
                  <c:v>397159.4</c:v>
                </c:pt>
                <c:pt idx="369">
                  <c:v>398238.6</c:v>
                </c:pt>
                <c:pt idx="370">
                  <c:v>399317.9</c:v>
                </c:pt>
                <c:pt idx="371">
                  <c:v>400397.1</c:v>
                </c:pt>
                <c:pt idx="372">
                  <c:v>401476.3</c:v>
                </c:pt>
                <c:pt idx="373">
                  <c:v>402555.6</c:v>
                </c:pt>
                <c:pt idx="374">
                  <c:v>403634.8</c:v>
                </c:pt>
                <c:pt idx="375">
                  <c:v>404714</c:v>
                </c:pt>
                <c:pt idx="376">
                  <c:v>405793.3</c:v>
                </c:pt>
                <c:pt idx="377">
                  <c:v>406872.5</c:v>
                </c:pt>
                <c:pt idx="378">
                  <c:v>407951.8</c:v>
                </c:pt>
                <c:pt idx="379">
                  <c:v>409031</c:v>
                </c:pt>
                <c:pt idx="380">
                  <c:v>410110.2</c:v>
                </c:pt>
                <c:pt idx="381">
                  <c:v>411189.5</c:v>
                </c:pt>
                <c:pt idx="382">
                  <c:v>412268.7</c:v>
                </c:pt>
                <c:pt idx="383">
                  <c:v>413347.9</c:v>
                </c:pt>
                <c:pt idx="384">
                  <c:v>414427.2</c:v>
                </c:pt>
                <c:pt idx="385">
                  <c:v>415506.4</c:v>
                </c:pt>
                <c:pt idx="386">
                  <c:v>416585.7</c:v>
                </c:pt>
                <c:pt idx="387">
                  <c:v>417664.9</c:v>
                </c:pt>
                <c:pt idx="388">
                  <c:v>418744.1</c:v>
                </c:pt>
                <c:pt idx="389">
                  <c:v>419823.4</c:v>
                </c:pt>
                <c:pt idx="390">
                  <c:v>420902.6</c:v>
                </c:pt>
                <c:pt idx="391">
                  <c:v>421981.8</c:v>
                </c:pt>
                <c:pt idx="392">
                  <c:v>423061.1</c:v>
                </c:pt>
                <c:pt idx="393">
                  <c:v>424140.3</c:v>
                </c:pt>
                <c:pt idx="394">
                  <c:v>425219.6</c:v>
                </c:pt>
                <c:pt idx="395">
                  <c:v>426298.8</c:v>
                </c:pt>
                <c:pt idx="396">
                  <c:v>427378</c:v>
                </c:pt>
                <c:pt idx="397">
                  <c:v>428457.3</c:v>
                </c:pt>
                <c:pt idx="398">
                  <c:v>429536.5</c:v>
                </c:pt>
                <c:pt idx="399">
                  <c:v>430615.7</c:v>
                </c:pt>
                <c:pt idx="400">
                  <c:v>431695</c:v>
                </c:pt>
                <c:pt idx="401">
                  <c:v>432774.2</c:v>
                </c:pt>
                <c:pt idx="402">
                  <c:v>433853.5</c:v>
                </c:pt>
                <c:pt idx="403">
                  <c:v>434932.7</c:v>
                </c:pt>
                <c:pt idx="404">
                  <c:v>436011.9</c:v>
                </c:pt>
                <c:pt idx="405">
                  <c:v>437091.2</c:v>
                </c:pt>
                <c:pt idx="406">
                  <c:v>438170.4</c:v>
                </c:pt>
                <c:pt idx="407">
                  <c:v>439249.6</c:v>
                </c:pt>
                <c:pt idx="408">
                  <c:v>440328.9</c:v>
                </c:pt>
                <c:pt idx="409">
                  <c:v>441408.1</c:v>
                </c:pt>
                <c:pt idx="410">
                  <c:v>442487.4</c:v>
                </c:pt>
                <c:pt idx="411">
                  <c:v>443566.6</c:v>
                </c:pt>
                <c:pt idx="412">
                  <c:v>444645.8</c:v>
                </c:pt>
                <c:pt idx="413">
                  <c:v>445725.1</c:v>
                </c:pt>
                <c:pt idx="414">
                  <c:v>446804.3</c:v>
                </c:pt>
                <c:pt idx="415">
                  <c:v>447883.5</c:v>
                </c:pt>
                <c:pt idx="416">
                  <c:v>448962.8</c:v>
                </c:pt>
                <c:pt idx="417">
                  <c:v>450042</c:v>
                </c:pt>
                <c:pt idx="418">
                  <c:v>451121.3</c:v>
                </c:pt>
                <c:pt idx="419">
                  <c:v>452200.5</c:v>
                </c:pt>
                <c:pt idx="420">
                  <c:v>453279.7</c:v>
                </c:pt>
                <c:pt idx="421">
                  <c:v>454359</c:v>
                </c:pt>
                <c:pt idx="422">
                  <c:v>455438.2</c:v>
                </c:pt>
                <c:pt idx="423">
                  <c:v>456517.4</c:v>
                </c:pt>
                <c:pt idx="424">
                  <c:v>457596.7</c:v>
                </c:pt>
                <c:pt idx="425">
                  <c:v>458675.9</c:v>
                </c:pt>
                <c:pt idx="426">
                  <c:v>459755.2</c:v>
                </c:pt>
                <c:pt idx="427">
                  <c:v>460834.4</c:v>
                </c:pt>
                <c:pt idx="428">
                  <c:v>461913.59999999998</c:v>
                </c:pt>
                <c:pt idx="429">
                  <c:v>462992.9</c:v>
                </c:pt>
                <c:pt idx="430">
                  <c:v>464072.1</c:v>
                </c:pt>
                <c:pt idx="431">
                  <c:v>465151.3</c:v>
                </c:pt>
                <c:pt idx="432">
                  <c:v>466230.6</c:v>
                </c:pt>
                <c:pt idx="433">
                  <c:v>467309.8</c:v>
                </c:pt>
                <c:pt idx="434">
                  <c:v>468389.1</c:v>
                </c:pt>
                <c:pt idx="435">
                  <c:v>469468.3</c:v>
                </c:pt>
                <c:pt idx="436">
                  <c:v>470547.5</c:v>
                </c:pt>
                <c:pt idx="437">
                  <c:v>471626.8</c:v>
                </c:pt>
                <c:pt idx="438">
                  <c:v>472706</c:v>
                </c:pt>
                <c:pt idx="439">
                  <c:v>473785.2</c:v>
                </c:pt>
                <c:pt idx="440">
                  <c:v>474864.5</c:v>
                </c:pt>
                <c:pt idx="441">
                  <c:v>475943.7</c:v>
                </c:pt>
                <c:pt idx="442">
                  <c:v>477023</c:v>
                </c:pt>
                <c:pt idx="443">
                  <c:v>478102.2</c:v>
                </c:pt>
                <c:pt idx="444">
                  <c:v>479181.4</c:v>
                </c:pt>
                <c:pt idx="445">
                  <c:v>480260.7</c:v>
                </c:pt>
                <c:pt idx="446">
                  <c:v>481339.9</c:v>
                </c:pt>
                <c:pt idx="447">
                  <c:v>482419.1</c:v>
                </c:pt>
                <c:pt idx="448">
                  <c:v>483498.4</c:v>
                </c:pt>
                <c:pt idx="449">
                  <c:v>484577.6</c:v>
                </c:pt>
                <c:pt idx="450">
                  <c:v>485656.9</c:v>
                </c:pt>
                <c:pt idx="451">
                  <c:v>486736.1</c:v>
                </c:pt>
                <c:pt idx="452">
                  <c:v>487815.3</c:v>
                </c:pt>
                <c:pt idx="453">
                  <c:v>488894.6</c:v>
                </c:pt>
                <c:pt idx="454">
                  <c:v>489973.8</c:v>
                </c:pt>
                <c:pt idx="455">
                  <c:v>491053</c:v>
                </c:pt>
                <c:pt idx="456">
                  <c:v>492132.3</c:v>
                </c:pt>
                <c:pt idx="457">
                  <c:v>493211.5</c:v>
                </c:pt>
                <c:pt idx="458">
                  <c:v>494290.8</c:v>
                </c:pt>
                <c:pt idx="459">
                  <c:v>495370</c:v>
                </c:pt>
                <c:pt idx="460">
                  <c:v>496449.2</c:v>
                </c:pt>
                <c:pt idx="461">
                  <c:v>497528.5</c:v>
                </c:pt>
                <c:pt idx="462">
                  <c:v>498607.7</c:v>
                </c:pt>
                <c:pt idx="463">
                  <c:v>499686.9</c:v>
                </c:pt>
                <c:pt idx="464">
                  <c:v>500766.2</c:v>
                </c:pt>
                <c:pt idx="465">
                  <c:v>501845.4</c:v>
                </c:pt>
                <c:pt idx="466">
                  <c:v>502924.7</c:v>
                </c:pt>
                <c:pt idx="467">
                  <c:v>504003.9</c:v>
                </c:pt>
                <c:pt idx="468">
                  <c:v>505083.1</c:v>
                </c:pt>
                <c:pt idx="469">
                  <c:v>506162.4</c:v>
                </c:pt>
                <c:pt idx="470">
                  <c:v>507241.6</c:v>
                </c:pt>
                <c:pt idx="471">
                  <c:v>508320.8</c:v>
                </c:pt>
                <c:pt idx="472">
                  <c:v>509400.1</c:v>
                </c:pt>
                <c:pt idx="473">
                  <c:v>510479.3</c:v>
                </c:pt>
                <c:pt idx="474">
                  <c:v>511558.6</c:v>
                </c:pt>
                <c:pt idx="475">
                  <c:v>512637.8</c:v>
                </c:pt>
                <c:pt idx="476">
                  <c:v>513717</c:v>
                </c:pt>
                <c:pt idx="477">
                  <c:v>514796.3</c:v>
                </c:pt>
                <c:pt idx="478">
                  <c:v>515875.5</c:v>
                </c:pt>
                <c:pt idx="479">
                  <c:v>516954.7</c:v>
                </c:pt>
                <c:pt idx="480">
                  <c:v>518034</c:v>
                </c:pt>
                <c:pt idx="481">
                  <c:v>519113.2</c:v>
                </c:pt>
                <c:pt idx="482">
                  <c:v>520192.4</c:v>
                </c:pt>
                <c:pt idx="483">
                  <c:v>521271.7</c:v>
                </c:pt>
                <c:pt idx="484">
                  <c:v>522350.9</c:v>
                </c:pt>
                <c:pt idx="485">
                  <c:v>523430.2</c:v>
                </c:pt>
                <c:pt idx="486">
                  <c:v>524509.4</c:v>
                </c:pt>
                <c:pt idx="487">
                  <c:v>525588.6</c:v>
                </c:pt>
                <c:pt idx="488">
                  <c:v>526667.9</c:v>
                </c:pt>
                <c:pt idx="489">
                  <c:v>527747.1</c:v>
                </c:pt>
                <c:pt idx="490">
                  <c:v>528826.30000000005</c:v>
                </c:pt>
                <c:pt idx="491">
                  <c:v>529905.6</c:v>
                </c:pt>
                <c:pt idx="492">
                  <c:v>530984.80000000005</c:v>
                </c:pt>
                <c:pt idx="493">
                  <c:v>532064.1</c:v>
                </c:pt>
                <c:pt idx="494">
                  <c:v>533143.30000000005</c:v>
                </c:pt>
                <c:pt idx="495">
                  <c:v>534222.5</c:v>
                </c:pt>
                <c:pt idx="496">
                  <c:v>535301.80000000005</c:v>
                </c:pt>
                <c:pt idx="497">
                  <c:v>536381</c:v>
                </c:pt>
                <c:pt idx="498">
                  <c:v>537460.19999999995</c:v>
                </c:pt>
                <c:pt idx="499">
                  <c:v>538539.5</c:v>
                </c:pt>
                <c:pt idx="500">
                  <c:v>539618.69999999995</c:v>
                </c:pt>
                <c:pt idx="501">
                  <c:v>540698</c:v>
                </c:pt>
                <c:pt idx="502">
                  <c:v>541777.19999999995</c:v>
                </c:pt>
                <c:pt idx="503">
                  <c:v>542856.4</c:v>
                </c:pt>
                <c:pt idx="504">
                  <c:v>543935.69999999995</c:v>
                </c:pt>
                <c:pt idx="505">
                  <c:v>545014.9</c:v>
                </c:pt>
                <c:pt idx="506">
                  <c:v>546094.1</c:v>
                </c:pt>
                <c:pt idx="507">
                  <c:v>547173.4</c:v>
                </c:pt>
                <c:pt idx="508">
                  <c:v>548252.6</c:v>
                </c:pt>
                <c:pt idx="509">
                  <c:v>549331.9</c:v>
                </c:pt>
                <c:pt idx="510">
                  <c:v>550411.1</c:v>
                </c:pt>
                <c:pt idx="511">
                  <c:v>551490.30000000005</c:v>
                </c:pt>
                <c:pt idx="512">
                  <c:v>552569.59999999998</c:v>
                </c:pt>
                <c:pt idx="513">
                  <c:v>553648.80000000005</c:v>
                </c:pt>
                <c:pt idx="514">
                  <c:v>554728</c:v>
                </c:pt>
                <c:pt idx="515">
                  <c:v>555807.30000000005</c:v>
                </c:pt>
                <c:pt idx="516">
                  <c:v>556886.5</c:v>
                </c:pt>
                <c:pt idx="517">
                  <c:v>557965.80000000005</c:v>
                </c:pt>
                <c:pt idx="518">
                  <c:v>559045</c:v>
                </c:pt>
                <c:pt idx="519">
                  <c:v>560124.19999999995</c:v>
                </c:pt>
                <c:pt idx="520">
                  <c:v>561203.5</c:v>
                </c:pt>
                <c:pt idx="521">
                  <c:v>562282.69999999995</c:v>
                </c:pt>
                <c:pt idx="522">
                  <c:v>563361.9</c:v>
                </c:pt>
                <c:pt idx="523">
                  <c:v>564441.19999999995</c:v>
                </c:pt>
                <c:pt idx="524">
                  <c:v>565520.4</c:v>
                </c:pt>
                <c:pt idx="525">
                  <c:v>566599.69999999995</c:v>
                </c:pt>
                <c:pt idx="526">
                  <c:v>567678.9</c:v>
                </c:pt>
                <c:pt idx="527">
                  <c:v>568758.1</c:v>
                </c:pt>
                <c:pt idx="528">
                  <c:v>569837.4</c:v>
                </c:pt>
                <c:pt idx="529">
                  <c:v>570916.6</c:v>
                </c:pt>
                <c:pt idx="530">
                  <c:v>571995.80000000005</c:v>
                </c:pt>
                <c:pt idx="531">
                  <c:v>573075.1</c:v>
                </c:pt>
                <c:pt idx="532">
                  <c:v>574154.30000000005</c:v>
                </c:pt>
                <c:pt idx="533">
                  <c:v>575233.6</c:v>
                </c:pt>
                <c:pt idx="534">
                  <c:v>576312.80000000005</c:v>
                </c:pt>
                <c:pt idx="535">
                  <c:v>577392</c:v>
                </c:pt>
                <c:pt idx="536">
                  <c:v>578471.30000000005</c:v>
                </c:pt>
                <c:pt idx="537">
                  <c:v>579550.5</c:v>
                </c:pt>
                <c:pt idx="538">
                  <c:v>580629.69999999995</c:v>
                </c:pt>
                <c:pt idx="539">
                  <c:v>581709</c:v>
                </c:pt>
                <c:pt idx="540">
                  <c:v>582788.19999999995</c:v>
                </c:pt>
                <c:pt idx="541">
                  <c:v>583867.5</c:v>
                </c:pt>
                <c:pt idx="542">
                  <c:v>584946.69999999995</c:v>
                </c:pt>
                <c:pt idx="543">
                  <c:v>586025.9</c:v>
                </c:pt>
                <c:pt idx="544">
                  <c:v>587105.19999999995</c:v>
                </c:pt>
                <c:pt idx="545">
                  <c:v>588184.4</c:v>
                </c:pt>
                <c:pt idx="546">
                  <c:v>589263.6</c:v>
                </c:pt>
                <c:pt idx="547">
                  <c:v>590342.9</c:v>
                </c:pt>
                <c:pt idx="548">
                  <c:v>591422.1</c:v>
                </c:pt>
                <c:pt idx="549">
                  <c:v>592501.4</c:v>
                </c:pt>
                <c:pt idx="550">
                  <c:v>593580.6</c:v>
                </c:pt>
                <c:pt idx="551">
                  <c:v>594659.80000000005</c:v>
                </c:pt>
                <c:pt idx="552">
                  <c:v>595739.1</c:v>
                </c:pt>
                <c:pt idx="553">
                  <c:v>596818.30000000005</c:v>
                </c:pt>
                <c:pt idx="554">
                  <c:v>597897.5</c:v>
                </c:pt>
                <c:pt idx="555">
                  <c:v>598976.80000000005</c:v>
                </c:pt>
                <c:pt idx="556">
                  <c:v>600056</c:v>
                </c:pt>
                <c:pt idx="557">
                  <c:v>601135.30000000005</c:v>
                </c:pt>
                <c:pt idx="558">
                  <c:v>602214.5</c:v>
                </c:pt>
                <c:pt idx="559">
                  <c:v>603293.69999999995</c:v>
                </c:pt>
                <c:pt idx="560">
                  <c:v>604373</c:v>
                </c:pt>
                <c:pt idx="561">
                  <c:v>605452.19999999995</c:v>
                </c:pt>
                <c:pt idx="562">
                  <c:v>606531.4</c:v>
                </c:pt>
                <c:pt idx="563">
                  <c:v>607610.69999999995</c:v>
                </c:pt>
                <c:pt idx="564">
                  <c:v>608689.9</c:v>
                </c:pt>
                <c:pt idx="565">
                  <c:v>609769.19999999995</c:v>
                </c:pt>
                <c:pt idx="566">
                  <c:v>610848.4</c:v>
                </c:pt>
                <c:pt idx="567">
                  <c:v>611927.6</c:v>
                </c:pt>
                <c:pt idx="568">
                  <c:v>613006.9</c:v>
                </c:pt>
                <c:pt idx="569">
                  <c:v>614086.1</c:v>
                </c:pt>
                <c:pt idx="570">
                  <c:v>615165.30000000005</c:v>
                </c:pt>
                <c:pt idx="571">
                  <c:v>616244.6</c:v>
                </c:pt>
                <c:pt idx="572">
                  <c:v>617323.80000000005</c:v>
                </c:pt>
                <c:pt idx="573">
                  <c:v>618403.1</c:v>
                </c:pt>
                <c:pt idx="574">
                  <c:v>619482.30000000005</c:v>
                </c:pt>
                <c:pt idx="575">
                  <c:v>620561.5</c:v>
                </c:pt>
                <c:pt idx="576">
                  <c:v>621640.80000000005</c:v>
                </c:pt>
                <c:pt idx="577">
                  <c:v>622720</c:v>
                </c:pt>
                <c:pt idx="578">
                  <c:v>623799.19999999995</c:v>
                </c:pt>
                <c:pt idx="579">
                  <c:v>624878.5</c:v>
                </c:pt>
                <c:pt idx="580">
                  <c:v>625957.69999999995</c:v>
                </c:pt>
                <c:pt idx="581">
                  <c:v>627037</c:v>
                </c:pt>
                <c:pt idx="582">
                  <c:v>628116.19999999995</c:v>
                </c:pt>
                <c:pt idx="583">
                  <c:v>629195.4</c:v>
                </c:pt>
                <c:pt idx="584">
                  <c:v>630274.69999999995</c:v>
                </c:pt>
                <c:pt idx="585">
                  <c:v>631353.9</c:v>
                </c:pt>
                <c:pt idx="586">
                  <c:v>632433.1</c:v>
                </c:pt>
                <c:pt idx="587">
                  <c:v>633512.4</c:v>
                </c:pt>
                <c:pt idx="588">
                  <c:v>634591.6</c:v>
                </c:pt>
                <c:pt idx="589">
                  <c:v>635670.9</c:v>
                </c:pt>
                <c:pt idx="590">
                  <c:v>636750.1</c:v>
                </c:pt>
                <c:pt idx="591">
                  <c:v>637829.30000000005</c:v>
                </c:pt>
                <c:pt idx="592">
                  <c:v>638908.6</c:v>
                </c:pt>
                <c:pt idx="593">
                  <c:v>639987.80000000005</c:v>
                </c:pt>
                <c:pt idx="594">
                  <c:v>641067</c:v>
                </c:pt>
                <c:pt idx="595">
                  <c:v>642146.30000000005</c:v>
                </c:pt>
                <c:pt idx="596">
                  <c:v>643225.5</c:v>
                </c:pt>
                <c:pt idx="597">
                  <c:v>644304.80000000005</c:v>
                </c:pt>
                <c:pt idx="598">
                  <c:v>645384</c:v>
                </c:pt>
                <c:pt idx="599">
                  <c:v>646463.19999999995</c:v>
                </c:pt>
                <c:pt idx="600">
                  <c:v>647542.5</c:v>
                </c:pt>
                <c:pt idx="601">
                  <c:v>648621.69999999995</c:v>
                </c:pt>
                <c:pt idx="602">
                  <c:v>649700.9</c:v>
                </c:pt>
                <c:pt idx="603">
                  <c:v>650780.19999999995</c:v>
                </c:pt>
                <c:pt idx="604">
                  <c:v>651859.4</c:v>
                </c:pt>
                <c:pt idx="605">
                  <c:v>652938.69999999995</c:v>
                </c:pt>
                <c:pt idx="606">
                  <c:v>654017.9</c:v>
                </c:pt>
                <c:pt idx="607">
                  <c:v>655097.1</c:v>
                </c:pt>
                <c:pt idx="608">
                  <c:v>656176.4</c:v>
                </c:pt>
                <c:pt idx="609">
                  <c:v>657255.6</c:v>
                </c:pt>
                <c:pt idx="610">
                  <c:v>658334.80000000005</c:v>
                </c:pt>
                <c:pt idx="611">
                  <c:v>659414.1</c:v>
                </c:pt>
                <c:pt idx="612">
                  <c:v>660493.30000000005</c:v>
                </c:pt>
                <c:pt idx="613">
                  <c:v>661572.6</c:v>
                </c:pt>
                <c:pt idx="614">
                  <c:v>662651.80000000005</c:v>
                </c:pt>
                <c:pt idx="615">
                  <c:v>663731</c:v>
                </c:pt>
                <c:pt idx="616">
                  <c:v>664810.30000000005</c:v>
                </c:pt>
                <c:pt idx="617">
                  <c:v>665889.5</c:v>
                </c:pt>
                <c:pt idx="618">
                  <c:v>666968.69999999995</c:v>
                </c:pt>
                <c:pt idx="619">
                  <c:v>668048</c:v>
                </c:pt>
                <c:pt idx="620">
                  <c:v>669127.19999999995</c:v>
                </c:pt>
                <c:pt idx="621">
                  <c:v>670206.5</c:v>
                </c:pt>
                <c:pt idx="622">
                  <c:v>671285.7</c:v>
                </c:pt>
                <c:pt idx="623">
                  <c:v>672364.9</c:v>
                </c:pt>
                <c:pt idx="624">
                  <c:v>673444.2</c:v>
                </c:pt>
                <c:pt idx="625">
                  <c:v>674523.4</c:v>
                </c:pt>
                <c:pt idx="626">
                  <c:v>675602.6</c:v>
                </c:pt>
                <c:pt idx="627">
                  <c:v>676681.9</c:v>
                </c:pt>
                <c:pt idx="628">
                  <c:v>677761.1</c:v>
                </c:pt>
                <c:pt idx="629">
                  <c:v>678840.4</c:v>
                </c:pt>
                <c:pt idx="630">
                  <c:v>679919.6</c:v>
                </c:pt>
                <c:pt idx="631">
                  <c:v>680998.8</c:v>
                </c:pt>
                <c:pt idx="632">
                  <c:v>682078.1</c:v>
                </c:pt>
                <c:pt idx="633">
                  <c:v>683157.3</c:v>
                </c:pt>
                <c:pt idx="634">
                  <c:v>684236.5</c:v>
                </c:pt>
                <c:pt idx="635">
                  <c:v>685315.8</c:v>
                </c:pt>
                <c:pt idx="636">
                  <c:v>686395</c:v>
                </c:pt>
                <c:pt idx="637">
                  <c:v>687474.3</c:v>
                </c:pt>
                <c:pt idx="638">
                  <c:v>688553.5</c:v>
                </c:pt>
                <c:pt idx="639">
                  <c:v>689632.7</c:v>
                </c:pt>
                <c:pt idx="640">
                  <c:v>690712</c:v>
                </c:pt>
                <c:pt idx="641">
                  <c:v>691791.2</c:v>
                </c:pt>
                <c:pt idx="642">
                  <c:v>692870.4</c:v>
                </c:pt>
                <c:pt idx="643">
                  <c:v>693949.7</c:v>
                </c:pt>
                <c:pt idx="644">
                  <c:v>695028.9</c:v>
                </c:pt>
                <c:pt idx="645">
                  <c:v>696108.2</c:v>
                </c:pt>
                <c:pt idx="646">
                  <c:v>697187.4</c:v>
                </c:pt>
                <c:pt idx="647">
                  <c:v>698266.6</c:v>
                </c:pt>
                <c:pt idx="648">
                  <c:v>699345.9</c:v>
                </c:pt>
                <c:pt idx="649">
                  <c:v>700425.1</c:v>
                </c:pt>
                <c:pt idx="650">
                  <c:v>701504.3</c:v>
                </c:pt>
                <c:pt idx="651">
                  <c:v>702583.6</c:v>
                </c:pt>
                <c:pt idx="652">
                  <c:v>703662.8</c:v>
                </c:pt>
                <c:pt idx="653">
                  <c:v>704742.1</c:v>
                </c:pt>
                <c:pt idx="654">
                  <c:v>705821.3</c:v>
                </c:pt>
                <c:pt idx="655">
                  <c:v>706900.5</c:v>
                </c:pt>
                <c:pt idx="656">
                  <c:v>707979.8</c:v>
                </c:pt>
                <c:pt idx="657">
                  <c:v>709059</c:v>
                </c:pt>
                <c:pt idx="658">
                  <c:v>710138.2</c:v>
                </c:pt>
                <c:pt idx="659">
                  <c:v>711217.5</c:v>
                </c:pt>
                <c:pt idx="660">
                  <c:v>712296.7</c:v>
                </c:pt>
                <c:pt idx="661">
                  <c:v>713376</c:v>
                </c:pt>
                <c:pt idx="662">
                  <c:v>714455.2</c:v>
                </c:pt>
                <c:pt idx="663">
                  <c:v>715534.4</c:v>
                </c:pt>
                <c:pt idx="664">
                  <c:v>716613.7</c:v>
                </c:pt>
                <c:pt idx="665">
                  <c:v>717692.9</c:v>
                </c:pt>
                <c:pt idx="666">
                  <c:v>718772.1</c:v>
                </c:pt>
                <c:pt idx="667">
                  <c:v>719851.4</c:v>
                </c:pt>
                <c:pt idx="668">
                  <c:v>720930.6</c:v>
                </c:pt>
                <c:pt idx="669">
                  <c:v>722009.9</c:v>
                </c:pt>
                <c:pt idx="670">
                  <c:v>723089.1</c:v>
                </c:pt>
                <c:pt idx="671">
                  <c:v>724168.3</c:v>
                </c:pt>
                <c:pt idx="672">
                  <c:v>725247.6</c:v>
                </c:pt>
                <c:pt idx="673">
                  <c:v>726326.8</c:v>
                </c:pt>
                <c:pt idx="674">
                  <c:v>727406</c:v>
                </c:pt>
                <c:pt idx="675">
                  <c:v>728485.3</c:v>
                </c:pt>
                <c:pt idx="676">
                  <c:v>729564.5</c:v>
                </c:pt>
                <c:pt idx="677">
                  <c:v>730643.8</c:v>
                </c:pt>
                <c:pt idx="678">
                  <c:v>731723</c:v>
                </c:pt>
                <c:pt idx="679">
                  <c:v>732802.2</c:v>
                </c:pt>
                <c:pt idx="680">
                  <c:v>733881.5</c:v>
                </c:pt>
                <c:pt idx="681">
                  <c:v>734960.7</c:v>
                </c:pt>
                <c:pt idx="682">
                  <c:v>736039.9</c:v>
                </c:pt>
                <c:pt idx="683">
                  <c:v>737119.2</c:v>
                </c:pt>
                <c:pt idx="684">
                  <c:v>738198.4</c:v>
                </c:pt>
                <c:pt idx="685">
                  <c:v>739277.7</c:v>
                </c:pt>
                <c:pt idx="686">
                  <c:v>740356.9</c:v>
                </c:pt>
                <c:pt idx="687">
                  <c:v>741436.1</c:v>
                </c:pt>
                <c:pt idx="688">
                  <c:v>742515.4</c:v>
                </c:pt>
                <c:pt idx="689">
                  <c:v>743594.6</c:v>
                </c:pt>
                <c:pt idx="690">
                  <c:v>744673.8</c:v>
                </c:pt>
                <c:pt idx="691">
                  <c:v>745753.1</c:v>
                </c:pt>
                <c:pt idx="692">
                  <c:v>746832.3</c:v>
                </c:pt>
                <c:pt idx="693">
                  <c:v>747911.6</c:v>
                </c:pt>
                <c:pt idx="694">
                  <c:v>748990.8</c:v>
                </c:pt>
                <c:pt idx="695">
                  <c:v>750070</c:v>
                </c:pt>
                <c:pt idx="696">
                  <c:v>751149.3</c:v>
                </c:pt>
                <c:pt idx="697">
                  <c:v>752228.5</c:v>
                </c:pt>
                <c:pt idx="698">
                  <c:v>753307.7</c:v>
                </c:pt>
                <c:pt idx="699">
                  <c:v>754387</c:v>
                </c:pt>
                <c:pt idx="700">
                  <c:v>755466.2</c:v>
                </c:pt>
                <c:pt idx="701">
                  <c:v>756545.5</c:v>
                </c:pt>
                <c:pt idx="702">
                  <c:v>757624.7</c:v>
                </c:pt>
                <c:pt idx="703">
                  <c:v>758703.9</c:v>
                </c:pt>
                <c:pt idx="704">
                  <c:v>759783.2</c:v>
                </c:pt>
                <c:pt idx="705">
                  <c:v>760862.4</c:v>
                </c:pt>
                <c:pt idx="706">
                  <c:v>761941.6</c:v>
                </c:pt>
                <c:pt idx="707">
                  <c:v>763020.9</c:v>
                </c:pt>
                <c:pt idx="708">
                  <c:v>764100.1</c:v>
                </c:pt>
                <c:pt idx="709">
                  <c:v>765179.4</c:v>
                </c:pt>
                <c:pt idx="710">
                  <c:v>766258.6</c:v>
                </c:pt>
                <c:pt idx="711">
                  <c:v>767337.8</c:v>
                </c:pt>
                <c:pt idx="712">
                  <c:v>768417.1</c:v>
                </c:pt>
                <c:pt idx="713">
                  <c:v>769496.3</c:v>
                </c:pt>
                <c:pt idx="714">
                  <c:v>770575.5</c:v>
                </c:pt>
                <c:pt idx="715">
                  <c:v>771654.8</c:v>
                </c:pt>
                <c:pt idx="716">
                  <c:v>772734</c:v>
                </c:pt>
                <c:pt idx="717">
                  <c:v>773813.3</c:v>
                </c:pt>
                <c:pt idx="718">
                  <c:v>774892.5</c:v>
                </c:pt>
                <c:pt idx="719">
                  <c:v>775971.7</c:v>
                </c:pt>
                <c:pt idx="720">
                  <c:v>777051</c:v>
                </c:pt>
                <c:pt idx="721">
                  <c:v>778130.2</c:v>
                </c:pt>
                <c:pt idx="722">
                  <c:v>779209.4</c:v>
                </c:pt>
                <c:pt idx="723">
                  <c:v>780288.7</c:v>
                </c:pt>
                <c:pt idx="724">
                  <c:v>781367.9</c:v>
                </c:pt>
                <c:pt idx="725">
                  <c:v>782447.1</c:v>
                </c:pt>
                <c:pt idx="726">
                  <c:v>783526.40000000002</c:v>
                </c:pt>
                <c:pt idx="727">
                  <c:v>784605.6</c:v>
                </c:pt>
                <c:pt idx="728">
                  <c:v>785684.9</c:v>
                </c:pt>
                <c:pt idx="729">
                  <c:v>786764.1</c:v>
                </c:pt>
                <c:pt idx="730">
                  <c:v>787843.3</c:v>
                </c:pt>
                <c:pt idx="731">
                  <c:v>788922.6</c:v>
                </c:pt>
                <c:pt idx="732">
                  <c:v>790001.8</c:v>
                </c:pt>
                <c:pt idx="733">
                  <c:v>791081</c:v>
                </c:pt>
                <c:pt idx="734">
                  <c:v>792160.3</c:v>
                </c:pt>
                <c:pt idx="735">
                  <c:v>793239.5</c:v>
                </c:pt>
                <c:pt idx="736">
                  <c:v>794318.8</c:v>
                </c:pt>
                <c:pt idx="737">
                  <c:v>795398</c:v>
                </c:pt>
                <c:pt idx="738">
                  <c:v>796477.2</c:v>
                </c:pt>
                <c:pt idx="739">
                  <c:v>797556.5</c:v>
                </c:pt>
                <c:pt idx="740">
                  <c:v>798635.7</c:v>
                </c:pt>
                <c:pt idx="741">
                  <c:v>799714.9</c:v>
                </c:pt>
                <c:pt idx="742">
                  <c:v>800794.2</c:v>
                </c:pt>
                <c:pt idx="743">
                  <c:v>801873.4</c:v>
                </c:pt>
                <c:pt idx="744">
                  <c:v>802952.7</c:v>
                </c:pt>
                <c:pt idx="745">
                  <c:v>804031.9</c:v>
                </c:pt>
                <c:pt idx="746">
                  <c:v>805111.1</c:v>
                </c:pt>
                <c:pt idx="747">
                  <c:v>806190.4</c:v>
                </c:pt>
                <c:pt idx="748">
                  <c:v>807269.6</c:v>
                </c:pt>
                <c:pt idx="749">
                  <c:v>808348.8</c:v>
                </c:pt>
                <c:pt idx="750">
                  <c:v>809428.1</c:v>
                </c:pt>
                <c:pt idx="751">
                  <c:v>810507.3</c:v>
                </c:pt>
                <c:pt idx="752">
                  <c:v>811586.6</c:v>
                </c:pt>
                <c:pt idx="753">
                  <c:v>812665.8</c:v>
                </c:pt>
                <c:pt idx="754">
                  <c:v>813745</c:v>
                </c:pt>
                <c:pt idx="755">
                  <c:v>814824.3</c:v>
                </c:pt>
                <c:pt idx="756">
                  <c:v>815903.5</c:v>
                </c:pt>
                <c:pt idx="757">
                  <c:v>816982.7</c:v>
                </c:pt>
                <c:pt idx="758">
                  <c:v>818062</c:v>
                </c:pt>
                <c:pt idx="759">
                  <c:v>819141.2</c:v>
                </c:pt>
                <c:pt idx="760">
                  <c:v>820220.5</c:v>
                </c:pt>
                <c:pt idx="761">
                  <c:v>821299.7</c:v>
                </c:pt>
                <c:pt idx="762">
                  <c:v>822378.9</c:v>
                </c:pt>
                <c:pt idx="763">
                  <c:v>823458.2</c:v>
                </c:pt>
                <c:pt idx="764">
                  <c:v>824537.4</c:v>
                </c:pt>
                <c:pt idx="765">
                  <c:v>825616.6</c:v>
                </c:pt>
                <c:pt idx="766">
                  <c:v>826695.9</c:v>
                </c:pt>
                <c:pt idx="767">
                  <c:v>827775.1</c:v>
                </c:pt>
                <c:pt idx="768">
                  <c:v>828854.4</c:v>
                </c:pt>
                <c:pt idx="769">
                  <c:v>829933.6</c:v>
                </c:pt>
                <c:pt idx="770">
                  <c:v>831012.8</c:v>
                </c:pt>
                <c:pt idx="771">
                  <c:v>832092.1</c:v>
                </c:pt>
                <c:pt idx="772">
                  <c:v>833171.3</c:v>
                </c:pt>
                <c:pt idx="773">
                  <c:v>834250.5</c:v>
                </c:pt>
                <c:pt idx="774">
                  <c:v>835329.8</c:v>
                </c:pt>
                <c:pt idx="775">
                  <c:v>836409</c:v>
                </c:pt>
                <c:pt idx="776">
                  <c:v>837488.3</c:v>
                </c:pt>
                <c:pt idx="777">
                  <c:v>838567.5</c:v>
                </c:pt>
                <c:pt idx="778">
                  <c:v>839646.7</c:v>
                </c:pt>
                <c:pt idx="779">
                  <c:v>840726</c:v>
                </c:pt>
                <c:pt idx="780">
                  <c:v>841805.2</c:v>
                </c:pt>
                <c:pt idx="781">
                  <c:v>842884.4</c:v>
                </c:pt>
                <c:pt idx="782">
                  <c:v>843963.7</c:v>
                </c:pt>
                <c:pt idx="783">
                  <c:v>845042.9</c:v>
                </c:pt>
                <c:pt idx="784">
                  <c:v>846122.2</c:v>
                </c:pt>
                <c:pt idx="785">
                  <c:v>847201.4</c:v>
                </c:pt>
                <c:pt idx="786">
                  <c:v>848280.6</c:v>
                </c:pt>
                <c:pt idx="787">
                  <c:v>849359.9</c:v>
                </c:pt>
                <c:pt idx="788">
                  <c:v>850439.1</c:v>
                </c:pt>
                <c:pt idx="789">
                  <c:v>851518.3</c:v>
                </c:pt>
                <c:pt idx="790">
                  <c:v>852597.6</c:v>
                </c:pt>
                <c:pt idx="791">
                  <c:v>853676.8</c:v>
                </c:pt>
                <c:pt idx="792">
                  <c:v>854756.1</c:v>
                </c:pt>
                <c:pt idx="793">
                  <c:v>855835.3</c:v>
                </c:pt>
                <c:pt idx="794">
                  <c:v>856914.5</c:v>
                </c:pt>
                <c:pt idx="795">
                  <c:v>857993.8</c:v>
                </c:pt>
                <c:pt idx="796">
                  <c:v>859073</c:v>
                </c:pt>
                <c:pt idx="797">
                  <c:v>860152.2</c:v>
                </c:pt>
                <c:pt idx="798">
                  <c:v>861231.5</c:v>
                </c:pt>
                <c:pt idx="799">
                  <c:v>862310.7</c:v>
                </c:pt>
                <c:pt idx="800">
                  <c:v>863390</c:v>
                </c:pt>
                <c:pt idx="801">
                  <c:v>864469.2</c:v>
                </c:pt>
                <c:pt idx="802">
                  <c:v>865548.4</c:v>
                </c:pt>
                <c:pt idx="803">
                  <c:v>866627.7</c:v>
                </c:pt>
                <c:pt idx="804">
                  <c:v>867706.9</c:v>
                </c:pt>
                <c:pt idx="805">
                  <c:v>868786.1</c:v>
                </c:pt>
                <c:pt idx="806">
                  <c:v>869865.4</c:v>
                </c:pt>
                <c:pt idx="807">
                  <c:v>870944.6</c:v>
                </c:pt>
                <c:pt idx="808">
                  <c:v>872023.9</c:v>
                </c:pt>
                <c:pt idx="809">
                  <c:v>873103.1</c:v>
                </c:pt>
                <c:pt idx="810">
                  <c:v>874182.3</c:v>
                </c:pt>
                <c:pt idx="811">
                  <c:v>875261.6</c:v>
                </c:pt>
                <c:pt idx="812">
                  <c:v>876340.8</c:v>
                </c:pt>
                <c:pt idx="813">
                  <c:v>877420</c:v>
                </c:pt>
                <c:pt idx="814">
                  <c:v>878499.3</c:v>
                </c:pt>
                <c:pt idx="815">
                  <c:v>879578.5</c:v>
                </c:pt>
                <c:pt idx="816">
                  <c:v>880657.8</c:v>
                </c:pt>
                <c:pt idx="817">
                  <c:v>881737</c:v>
                </c:pt>
                <c:pt idx="818">
                  <c:v>882816.2</c:v>
                </c:pt>
                <c:pt idx="819">
                  <c:v>883895.5</c:v>
                </c:pt>
                <c:pt idx="820">
                  <c:v>884974.7</c:v>
                </c:pt>
                <c:pt idx="821">
                  <c:v>886053.9</c:v>
                </c:pt>
                <c:pt idx="822">
                  <c:v>887133.2</c:v>
                </c:pt>
                <c:pt idx="823">
                  <c:v>888212.4</c:v>
                </c:pt>
                <c:pt idx="824">
                  <c:v>889291.7</c:v>
                </c:pt>
                <c:pt idx="825">
                  <c:v>890370.9</c:v>
                </c:pt>
                <c:pt idx="826">
                  <c:v>891450.1</c:v>
                </c:pt>
                <c:pt idx="827">
                  <c:v>892529.4</c:v>
                </c:pt>
                <c:pt idx="828">
                  <c:v>893608.6</c:v>
                </c:pt>
                <c:pt idx="829">
                  <c:v>894687.8</c:v>
                </c:pt>
                <c:pt idx="830">
                  <c:v>895767.1</c:v>
                </c:pt>
                <c:pt idx="831">
                  <c:v>896846.3</c:v>
                </c:pt>
                <c:pt idx="832">
                  <c:v>897925.6</c:v>
                </c:pt>
                <c:pt idx="833">
                  <c:v>899004.8</c:v>
                </c:pt>
                <c:pt idx="834">
                  <c:v>900084</c:v>
                </c:pt>
                <c:pt idx="835">
                  <c:v>901163.3</c:v>
                </c:pt>
                <c:pt idx="836">
                  <c:v>902242.5</c:v>
                </c:pt>
                <c:pt idx="837">
                  <c:v>903321.7</c:v>
                </c:pt>
                <c:pt idx="838">
                  <c:v>904401</c:v>
                </c:pt>
                <c:pt idx="839">
                  <c:v>905480.2</c:v>
                </c:pt>
                <c:pt idx="840">
                  <c:v>906559.5</c:v>
                </c:pt>
                <c:pt idx="841">
                  <c:v>907638.7</c:v>
                </c:pt>
                <c:pt idx="842">
                  <c:v>908717.9</c:v>
                </c:pt>
                <c:pt idx="843">
                  <c:v>909797.2</c:v>
                </c:pt>
                <c:pt idx="844">
                  <c:v>910876.4</c:v>
                </c:pt>
                <c:pt idx="845">
                  <c:v>911955.6</c:v>
                </c:pt>
                <c:pt idx="846">
                  <c:v>913034.9</c:v>
                </c:pt>
                <c:pt idx="847">
                  <c:v>914114.1</c:v>
                </c:pt>
                <c:pt idx="848">
                  <c:v>915193.4</c:v>
                </c:pt>
                <c:pt idx="849">
                  <c:v>916272.6</c:v>
                </c:pt>
                <c:pt idx="850">
                  <c:v>917351.8</c:v>
                </c:pt>
                <c:pt idx="851">
                  <c:v>918431.1</c:v>
                </c:pt>
                <c:pt idx="852">
                  <c:v>919510.3</c:v>
                </c:pt>
                <c:pt idx="853">
                  <c:v>920589.5</c:v>
                </c:pt>
                <c:pt idx="854">
                  <c:v>921668.8</c:v>
                </c:pt>
                <c:pt idx="855">
                  <c:v>922748</c:v>
                </c:pt>
                <c:pt idx="856">
                  <c:v>923827.3</c:v>
                </c:pt>
                <c:pt idx="857">
                  <c:v>924906.5</c:v>
                </c:pt>
                <c:pt idx="858">
                  <c:v>925985.7</c:v>
                </c:pt>
                <c:pt idx="859">
                  <c:v>927065</c:v>
                </c:pt>
                <c:pt idx="860">
                  <c:v>928144.2</c:v>
                </c:pt>
                <c:pt idx="861">
                  <c:v>929223.4</c:v>
                </c:pt>
                <c:pt idx="862">
                  <c:v>930302.7</c:v>
                </c:pt>
                <c:pt idx="863">
                  <c:v>931381.9</c:v>
                </c:pt>
                <c:pt idx="864">
                  <c:v>932461.2</c:v>
                </c:pt>
                <c:pt idx="865">
                  <c:v>933540.4</c:v>
                </c:pt>
                <c:pt idx="866">
                  <c:v>934619.6</c:v>
                </c:pt>
                <c:pt idx="867">
                  <c:v>935698.9</c:v>
                </c:pt>
                <c:pt idx="868">
                  <c:v>936778.1</c:v>
                </c:pt>
                <c:pt idx="869">
                  <c:v>937857.3</c:v>
                </c:pt>
                <c:pt idx="870">
                  <c:v>938936.6</c:v>
                </c:pt>
                <c:pt idx="871">
                  <c:v>940015.8</c:v>
                </c:pt>
                <c:pt idx="872">
                  <c:v>941095.1</c:v>
                </c:pt>
                <c:pt idx="873">
                  <c:v>942174.3</c:v>
                </c:pt>
                <c:pt idx="874">
                  <c:v>943253.5</c:v>
                </c:pt>
                <c:pt idx="875">
                  <c:v>944332.80000000005</c:v>
                </c:pt>
                <c:pt idx="876">
                  <c:v>945412</c:v>
                </c:pt>
                <c:pt idx="877">
                  <c:v>946491.2</c:v>
                </c:pt>
                <c:pt idx="878">
                  <c:v>947570.5</c:v>
                </c:pt>
                <c:pt idx="879">
                  <c:v>948649.7</c:v>
                </c:pt>
                <c:pt idx="880">
                  <c:v>949729</c:v>
                </c:pt>
                <c:pt idx="881">
                  <c:v>950808.2</c:v>
                </c:pt>
                <c:pt idx="882">
                  <c:v>951887.4</c:v>
                </c:pt>
                <c:pt idx="883">
                  <c:v>952966.7</c:v>
                </c:pt>
                <c:pt idx="884">
                  <c:v>954045.9</c:v>
                </c:pt>
                <c:pt idx="885">
                  <c:v>955125.1</c:v>
                </c:pt>
                <c:pt idx="886">
                  <c:v>956204.4</c:v>
                </c:pt>
                <c:pt idx="887">
                  <c:v>957283.6</c:v>
                </c:pt>
                <c:pt idx="888">
                  <c:v>958362.9</c:v>
                </c:pt>
                <c:pt idx="889">
                  <c:v>959442.1</c:v>
                </c:pt>
                <c:pt idx="890">
                  <c:v>960521.3</c:v>
                </c:pt>
                <c:pt idx="891">
                  <c:v>961600.6</c:v>
                </c:pt>
                <c:pt idx="892">
                  <c:v>962679.8</c:v>
                </c:pt>
                <c:pt idx="893">
                  <c:v>963759</c:v>
                </c:pt>
                <c:pt idx="894">
                  <c:v>964838.3</c:v>
                </c:pt>
                <c:pt idx="895">
                  <c:v>965917.5</c:v>
                </c:pt>
                <c:pt idx="896">
                  <c:v>966996.8</c:v>
                </c:pt>
                <c:pt idx="897">
                  <c:v>968076</c:v>
                </c:pt>
                <c:pt idx="898">
                  <c:v>969155.2</c:v>
                </c:pt>
                <c:pt idx="899">
                  <c:v>970234.5</c:v>
                </c:pt>
                <c:pt idx="900">
                  <c:v>971313.7</c:v>
                </c:pt>
                <c:pt idx="901">
                  <c:v>972392.9</c:v>
                </c:pt>
                <c:pt idx="902">
                  <c:v>973472.2</c:v>
                </c:pt>
                <c:pt idx="903">
                  <c:v>974551.4</c:v>
                </c:pt>
                <c:pt idx="904">
                  <c:v>975630.7</c:v>
                </c:pt>
                <c:pt idx="905">
                  <c:v>976709.9</c:v>
                </c:pt>
                <c:pt idx="906">
                  <c:v>977789.1</c:v>
                </c:pt>
                <c:pt idx="907">
                  <c:v>978868.4</c:v>
                </c:pt>
                <c:pt idx="908">
                  <c:v>979947.6</c:v>
                </c:pt>
                <c:pt idx="909">
                  <c:v>981026.8</c:v>
                </c:pt>
                <c:pt idx="910">
                  <c:v>982106.1</c:v>
                </c:pt>
                <c:pt idx="911">
                  <c:v>983185.3</c:v>
                </c:pt>
                <c:pt idx="912">
                  <c:v>984264.6</c:v>
                </c:pt>
                <c:pt idx="913">
                  <c:v>985343.8</c:v>
                </c:pt>
                <c:pt idx="914">
                  <c:v>986423</c:v>
                </c:pt>
                <c:pt idx="915">
                  <c:v>987502.3</c:v>
                </c:pt>
                <c:pt idx="916">
                  <c:v>988581.5</c:v>
                </c:pt>
                <c:pt idx="917">
                  <c:v>989660.7</c:v>
                </c:pt>
                <c:pt idx="918">
                  <c:v>990740</c:v>
                </c:pt>
                <c:pt idx="919">
                  <c:v>991819.2</c:v>
                </c:pt>
                <c:pt idx="920">
                  <c:v>992898.5</c:v>
                </c:pt>
                <c:pt idx="921">
                  <c:v>993977.7</c:v>
                </c:pt>
                <c:pt idx="922">
                  <c:v>995056.9</c:v>
                </c:pt>
                <c:pt idx="923">
                  <c:v>996136.2</c:v>
                </c:pt>
                <c:pt idx="924">
                  <c:v>997215.4</c:v>
                </c:pt>
                <c:pt idx="925">
                  <c:v>998294.6</c:v>
                </c:pt>
                <c:pt idx="926">
                  <c:v>999373.9</c:v>
                </c:pt>
                <c:pt idx="927">
                  <c:v>1000453.1</c:v>
                </c:pt>
                <c:pt idx="928">
                  <c:v>1001532.4</c:v>
                </c:pt>
                <c:pt idx="929">
                  <c:v>1002611.6</c:v>
                </c:pt>
                <c:pt idx="930">
                  <c:v>1003690.8</c:v>
                </c:pt>
                <c:pt idx="931">
                  <c:v>1004770.1</c:v>
                </c:pt>
                <c:pt idx="932">
                  <c:v>1005849.3</c:v>
                </c:pt>
                <c:pt idx="933">
                  <c:v>1006928.5</c:v>
                </c:pt>
                <c:pt idx="934">
                  <c:v>1008007.8</c:v>
                </c:pt>
                <c:pt idx="935">
                  <c:v>1009087</c:v>
                </c:pt>
                <c:pt idx="936">
                  <c:v>1010166.3</c:v>
                </c:pt>
                <c:pt idx="937">
                  <c:v>1011245.5</c:v>
                </c:pt>
                <c:pt idx="938">
                  <c:v>1012324.7</c:v>
                </c:pt>
                <c:pt idx="939">
                  <c:v>1013404</c:v>
                </c:pt>
                <c:pt idx="940">
                  <c:v>1014483.2</c:v>
                </c:pt>
                <c:pt idx="941">
                  <c:v>1015562.4</c:v>
                </c:pt>
                <c:pt idx="942">
                  <c:v>1016641.7</c:v>
                </c:pt>
                <c:pt idx="943">
                  <c:v>1017720.9</c:v>
                </c:pt>
                <c:pt idx="944">
                  <c:v>1018800.2</c:v>
                </c:pt>
                <c:pt idx="945">
                  <c:v>1019879.4</c:v>
                </c:pt>
                <c:pt idx="946">
                  <c:v>1020958.6</c:v>
                </c:pt>
                <c:pt idx="947">
                  <c:v>1022037.9</c:v>
                </c:pt>
                <c:pt idx="948">
                  <c:v>1023117.1</c:v>
                </c:pt>
                <c:pt idx="949">
                  <c:v>1024196.3</c:v>
                </c:pt>
                <c:pt idx="950">
                  <c:v>1025275.6</c:v>
                </c:pt>
                <c:pt idx="951">
                  <c:v>1026354.8</c:v>
                </c:pt>
                <c:pt idx="952">
                  <c:v>1027434.1</c:v>
                </c:pt>
                <c:pt idx="953">
                  <c:v>1028513.3</c:v>
                </c:pt>
                <c:pt idx="954">
                  <c:v>1029592.5</c:v>
                </c:pt>
                <c:pt idx="955">
                  <c:v>1030671.8</c:v>
                </c:pt>
                <c:pt idx="956">
                  <c:v>1031751</c:v>
                </c:pt>
                <c:pt idx="957">
                  <c:v>1032830.2</c:v>
                </c:pt>
                <c:pt idx="958">
                  <c:v>1033909.5</c:v>
                </c:pt>
                <c:pt idx="959">
                  <c:v>1034988.7</c:v>
                </c:pt>
                <c:pt idx="960">
                  <c:v>1036067.9</c:v>
                </c:pt>
                <c:pt idx="961">
                  <c:v>1037147.2</c:v>
                </c:pt>
                <c:pt idx="962">
                  <c:v>1038226.4</c:v>
                </c:pt>
                <c:pt idx="963">
                  <c:v>1039305.7</c:v>
                </c:pt>
                <c:pt idx="964">
                  <c:v>1040384.9</c:v>
                </c:pt>
                <c:pt idx="965">
                  <c:v>1041464.1</c:v>
                </c:pt>
                <c:pt idx="966">
                  <c:v>1042543.4</c:v>
                </c:pt>
                <c:pt idx="967">
                  <c:v>1043622.6</c:v>
                </c:pt>
                <c:pt idx="968">
                  <c:v>1044701.8</c:v>
                </c:pt>
                <c:pt idx="969">
                  <c:v>1045781.1</c:v>
                </c:pt>
                <c:pt idx="970">
                  <c:v>1046860.3</c:v>
                </c:pt>
                <c:pt idx="971">
                  <c:v>1047939.6</c:v>
                </c:pt>
                <c:pt idx="972">
                  <c:v>1049018.8</c:v>
                </c:pt>
                <c:pt idx="973">
                  <c:v>1050098</c:v>
                </c:pt>
                <c:pt idx="974">
                  <c:v>1051177.3</c:v>
                </c:pt>
                <c:pt idx="975">
                  <c:v>1052256.5</c:v>
                </c:pt>
                <c:pt idx="976">
                  <c:v>1053335.7</c:v>
                </c:pt>
                <c:pt idx="977">
                  <c:v>1054415</c:v>
                </c:pt>
                <c:pt idx="978">
                  <c:v>1055494.2</c:v>
                </c:pt>
                <c:pt idx="979">
                  <c:v>1056573.5</c:v>
                </c:pt>
                <c:pt idx="980">
                  <c:v>1057652.7</c:v>
                </c:pt>
                <c:pt idx="981">
                  <c:v>1058731.8999999999</c:v>
                </c:pt>
                <c:pt idx="982">
                  <c:v>1059811.2</c:v>
                </c:pt>
                <c:pt idx="983">
                  <c:v>1060890.3999999999</c:v>
                </c:pt>
                <c:pt idx="984">
                  <c:v>1061969.6000000001</c:v>
                </c:pt>
                <c:pt idx="985">
                  <c:v>1063048.8999999999</c:v>
                </c:pt>
                <c:pt idx="986">
                  <c:v>1064128.1000000001</c:v>
                </c:pt>
                <c:pt idx="987">
                  <c:v>1065207.3999999999</c:v>
                </c:pt>
                <c:pt idx="988">
                  <c:v>1066286.6000000001</c:v>
                </c:pt>
                <c:pt idx="989">
                  <c:v>1067365.8</c:v>
                </c:pt>
                <c:pt idx="990">
                  <c:v>1068445.1000000001</c:v>
                </c:pt>
                <c:pt idx="991">
                  <c:v>1069524.3</c:v>
                </c:pt>
                <c:pt idx="992">
                  <c:v>1070603.5</c:v>
                </c:pt>
                <c:pt idx="993">
                  <c:v>1071682.8</c:v>
                </c:pt>
                <c:pt idx="994">
                  <c:v>1072762</c:v>
                </c:pt>
                <c:pt idx="995">
                  <c:v>1073841.3</c:v>
                </c:pt>
                <c:pt idx="996">
                  <c:v>1074920.5</c:v>
                </c:pt>
                <c:pt idx="997">
                  <c:v>1075999.7</c:v>
                </c:pt>
                <c:pt idx="998">
                  <c:v>1077079</c:v>
                </c:pt>
                <c:pt idx="999">
                  <c:v>1078158.2</c:v>
                </c:pt>
                <c:pt idx="1000">
                  <c:v>1079237.3999999999</c:v>
                </c:pt>
                <c:pt idx="1001">
                  <c:v>1080316.7</c:v>
                </c:pt>
                <c:pt idx="1002">
                  <c:v>1081395.8999999999</c:v>
                </c:pt>
                <c:pt idx="1003">
                  <c:v>1082475.2</c:v>
                </c:pt>
                <c:pt idx="1004">
                  <c:v>1083554.3999999999</c:v>
                </c:pt>
                <c:pt idx="1005">
                  <c:v>1084633.6000000001</c:v>
                </c:pt>
                <c:pt idx="1006">
                  <c:v>1085712.8999999999</c:v>
                </c:pt>
                <c:pt idx="1007">
                  <c:v>1086792.1000000001</c:v>
                </c:pt>
                <c:pt idx="1008">
                  <c:v>1087871.3</c:v>
                </c:pt>
                <c:pt idx="1009">
                  <c:v>1088950.6000000001</c:v>
                </c:pt>
                <c:pt idx="1010">
                  <c:v>1090029.8</c:v>
                </c:pt>
                <c:pt idx="1011">
                  <c:v>1091109.1000000001</c:v>
                </c:pt>
                <c:pt idx="1012">
                  <c:v>1092188.3</c:v>
                </c:pt>
                <c:pt idx="1013">
                  <c:v>1093267.5</c:v>
                </c:pt>
                <c:pt idx="1014">
                  <c:v>1094346.8</c:v>
                </c:pt>
                <c:pt idx="1015">
                  <c:v>1095426</c:v>
                </c:pt>
                <c:pt idx="1016">
                  <c:v>1096505.2</c:v>
                </c:pt>
                <c:pt idx="1017">
                  <c:v>1097584.5</c:v>
                </c:pt>
                <c:pt idx="1018">
                  <c:v>1098663.7</c:v>
                </c:pt>
                <c:pt idx="1019">
                  <c:v>1099743</c:v>
                </c:pt>
                <c:pt idx="1020">
                  <c:v>1100822.2</c:v>
                </c:pt>
                <c:pt idx="1021">
                  <c:v>1101901.3999999999</c:v>
                </c:pt>
                <c:pt idx="1022">
                  <c:v>1102980.7</c:v>
                </c:pt>
                <c:pt idx="1023">
                  <c:v>1104059.8999999999</c:v>
                </c:pt>
              </c:numCache>
            </c:numRef>
          </c:xVal>
          <c:yVal>
            <c:numRef>
              <c:f>Sheet1!$C$2:$C$1025</c:f>
              <c:numCache>
                <c:formatCode>General</c:formatCode>
                <c:ptCount val="1024"/>
                <c:pt idx="0">
                  <c:v>24.864999999999998</c:v>
                </c:pt>
                <c:pt idx="1">
                  <c:v>24.87</c:v>
                </c:pt>
                <c:pt idx="2">
                  <c:v>24.872</c:v>
                </c:pt>
                <c:pt idx="3">
                  <c:v>24.872</c:v>
                </c:pt>
                <c:pt idx="4">
                  <c:v>24.873000000000001</c:v>
                </c:pt>
                <c:pt idx="5">
                  <c:v>24.876000000000001</c:v>
                </c:pt>
                <c:pt idx="6">
                  <c:v>24.882000000000001</c:v>
                </c:pt>
                <c:pt idx="7">
                  <c:v>24.887</c:v>
                </c:pt>
                <c:pt idx="8">
                  <c:v>24.89</c:v>
                </c:pt>
                <c:pt idx="9">
                  <c:v>24.888999999999999</c:v>
                </c:pt>
                <c:pt idx="10">
                  <c:v>24.888000000000002</c:v>
                </c:pt>
                <c:pt idx="11">
                  <c:v>24.884</c:v>
                </c:pt>
                <c:pt idx="12">
                  <c:v>24.872</c:v>
                </c:pt>
                <c:pt idx="13">
                  <c:v>24.861000000000001</c:v>
                </c:pt>
                <c:pt idx="14">
                  <c:v>24.850999999999999</c:v>
                </c:pt>
                <c:pt idx="15">
                  <c:v>24.849</c:v>
                </c:pt>
                <c:pt idx="16">
                  <c:v>24.847000000000001</c:v>
                </c:pt>
                <c:pt idx="17">
                  <c:v>24.844999999999999</c:v>
                </c:pt>
                <c:pt idx="18">
                  <c:v>24.847000000000001</c:v>
                </c:pt>
                <c:pt idx="19">
                  <c:v>24.849</c:v>
                </c:pt>
                <c:pt idx="20">
                  <c:v>24.850999999999999</c:v>
                </c:pt>
                <c:pt idx="21">
                  <c:v>24.85</c:v>
                </c:pt>
                <c:pt idx="22">
                  <c:v>24.847999999999999</c:v>
                </c:pt>
                <c:pt idx="23">
                  <c:v>24.846</c:v>
                </c:pt>
                <c:pt idx="24">
                  <c:v>24.841999999999999</c:v>
                </c:pt>
                <c:pt idx="25">
                  <c:v>24.835999999999999</c:v>
                </c:pt>
                <c:pt idx="26">
                  <c:v>24.831</c:v>
                </c:pt>
                <c:pt idx="27">
                  <c:v>24.829000000000001</c:v>
                </c:pt>
                <c:pt idx="28">
                  <c:v>24.831</c:v>
                </c:pt>
                <c:pt idx="29">
                  <c:v>24.832000000000001</c:v>
                </c:pt>
                <c:pt idx="30">
                  <c:v>24.831</c:v>
                </c:pt>
                <c:pt idx="31">
                  <c:v>24.823</c:v>
                </c:pt>
                <c:pt idx="32">
                  <c:v>24.815000000000001</c:v>
                </c:pt>
                <c:pt idx="33">
                  <c:v>24.809000000000001</c:v>
                </c:pt>
                <c:pt idx="34">
                  <c:v>24.806999999999999</c:v>
                </c:pt>
                <c:pt idx="35">
                  <c:v>24.805</c:v>
                </c:pt>
                <c:pt idx="36">
                  <c:v>24.803000000000001</c:v>
                </c:pt>
                <c:pt idx="37">
                  <c:v>24.800999999999998</c:v>
                </c:pt>
                <c:pt idx="38">
                  <c:v>24.798999999999999</c:v>
                </c:pt>
                <c:pt idx="39">
                  <c:v>24.795999999999999</c:v>
                </c:pt>
                <c:pt idx="40">
                  <c:v>24.783999999999999</c:v>
                </c:pt>
                <c:pt idx="41">
                  <c:v>24.771999999999998</c:v>
                </c:pt>
                <c:pt idx="42">
                  <c:v>24.759</c:v>
                </c:pt>
                <c:pt idx="43">
                  <c:v>24.744</c:v>
                </c:pt>
                <c:pt idx="44">
                  <c:v>24.728000000000002</c:v>
                </c:pt>
                <c:pt idx="45">
                  <c:v>24.712</c:v>
                </c:pt>
                <c:pt idx="46">
                  <c:v>24.704999999999998</c:v>
                </c:pt>
                <c:pt idx="47">
                  <c:v>24.702999999999999</c:v>
                </c:pt>
                <c:pt idx="48">
                  <c:v>24.701000000000001</c:v>
                </c:pt>
                <c:pt idx="49">
                  <c:v>24.699000000000002</c:v>
                </c:pt>
                <c:pt idx="50">
                  <c:v>24.698</c:v>
                </c:pt>
                <c:pt idx="51">
                  <c:v>24.696000000000002</c:v>
                </c:pt>
                <c:pt idx="52">
                  <c:v>24.696000000000002</c:v>
                </c:pt>
                <c:pt idx="53">
                  <c:v>24.696999999999999</c:v>
                </c:pt>
                <c:pt idx="54">
                  <c:v>24.698</c:v>
                </c:pt>
                <c:pt idx="55">
                  <c:v>24.698</c:v>
                </c:pt>
                <c:pt idx="56">
                  <c:v>24.7</c:v>
                </c:pt>
                <c:pt idx="57">
                  <c:v>24.701000000000001</c:v>
                </c:pt>
                <c:pt idx="58">
                  <c:v>24.702000000000002</c:v>
                </c:pt>
                <c:pt idx="59">
                  <c:v>24.701000000000001</c:v>
                </c:pt>
                <c:pt idx="60">
                  <c:v>24.701000000000001</c:v>
                </c:pt>
                <c:pt idx="61">
                  <c:v>24.7</c:v>
                </c:pt>
                <c:pt idx="62">
                  <c:v>24.699000000000002</c:v>
                </c:pt>
                <c:pt idx="63">
                  <c:v>24.696999999999999</c:v>
                </c:pt>
                <c:pt idx="64">
                  <c:v>24.696000000000002</c:v>
                </c:pt>
                <c:pt idx="65">
                  <c:v>24.690999999999999</c:v>
                </c:pt>
                <c:pt idx="66">
                  <c:v>24.684999999999999</c:v>
                </c:pt>
                <c:pt idx="67">
                  <c:v>24.678999999999998</c:v>
                </c:pt>
                <c:pt idx="68">
                  <c:v>24.677</c:v>
                </c:pt>
                <c:pt idx="69">
                  <c:v>24.678000000000001</c:v>
                </c:pt>
                <c:pt idx="70">
                  <c:v>24.678000000000001</c:v>
                </c:pt>
                <c:pt idx="71">
                  <c:v>24.681000000000001</c:v>
                </c:pt>
                <c:pt idx="72">
                  <c:v>24.684999999999999</c:v>
                </c:pt>
                <c:pt idx="73">
                  <c:v>24.689</c:v>
                </c:pt>
                <c:pt idx="74">
                  <c:v>24.692</c:v>
                </c:pt>
                <c:pt idx="75">
                  <c:v>24.69</c:v>
                </c:pt>
                <c:pt idx="76">
                  <c:v>24.687000000000001</c:v>
                </c:pt>
                <c:pt idx="77">
                  <c:v>24.687000000000001</c:v>
                </c:pt>
                <c:pt idx="78">
                  <c:v>24.695</c:v>
                </c:pt>
                <c:pt idx="79">
                  <c:v>24.702999999999999</c:v>
                </c:pt>
                <c:pt idx="80">
                  <c:v>24.710999999999999</c:v>
                </c:pt>
                <c:pt idx="81">
                  <c:v>24.707999999999998</c:v>
                </c:pt>
                <c:pt idx="82">
                  <c:v>24.704999999999998</c:v>
                </c:pt>
                <c:pt idx="83">
                  <c:v>24.702000000000002</c:v>
                </c:pt>
                <c:pt idx="84">
                  <c:v>24.698</c:v>
                </c:pt>
                <c:pt idx="85">
                  <c:v>24.693999999999999</c:v>
                </c:pt>
                <c:pt idx="86">
                  <c:v>24.69</c:v>
                </c:pt>
                <c:pt idx="87">
                  <c:v>24.693000000000001</c:v>
                </c:pt>
                <c:pt idx="88">
                  <c:v>24.7</c:v>
                </c:pt>
                <c:pt idx="89">
                  <c:v>24.706</c:v>
                </c:pt>
                <c:pt idx="90">
                  <c:v>24.707000000000001</c:v>
                </c:pt>
                <c:pt idx="91">
                  <c:v>24.704999999999998</c:v>
                </c:pt>
                <c:pt idx="92">
                  <c:v>24.702999999999999</c:v>
                </c:pt>
                <c:pt idx="93">
                  <c:v>24.701000000000001</c:v>
                </c:pt>
                <c:pt idx="94">
                  <c:v>24.701000000000001</c:v>
                </c:pt>
                <c:pt idx="95">
                  <c:v>24.701000000000001</c:v>
                </c:pt>
                <c:pt idx="96">
                  <c:v>24.7</c:v>
                </c:pt>
                <c:pt idx="97">
                  <c:v>24.698</c:v>
                </c:pt>
                <c:pt idx="98">
                  <c:v>24.695</c:v>
                </c:pt>
                <c:pt idx="99">
                  <c:v>24.693000000000001</c:v>
                </c:pt>
                <c:pt idx="100">
                  <c:v>24.7</c:v>
                </c:pt>
                <c:pt idx="101">
                  <c:v>24.707000000000001</c:v>
                </c:pt>
                <c:pt idx="102">
                  <c:v>24.713999999999999</c:v>
                </c:pt>
                <c:pt idx="103">
                  <c:v>24.713999999999999</c:v>
                </c:pt>
                <c:pt idx="104">
                  <c:v>24.713999999999999</c:v>
                </c:pt>
                <c:pt idx="105">
                  <c:v>24.713999999999999</c:v>
                </c:pt>
                <c:pt idx="106">
                  <c:v>24.716999999999999</c:v>
                </c:pt>
                <c:pt idx="107">
                  <c:v>24.72</c:v>
                </c:pt>
                <c:pt idx="108">
                  <c:v>24.722999999999999</c:v>
                </c:pt>
                <c:pt idx="109">
                  <c:v>24.727</c:v>
                </c:pt>
                <c:pt idx="110">
                  <c:v>24.731000000000002</c:v>
                </c:pt>
                <c:pt idx="111">
                  <c:v>24.734999999999999</c:v>
                </c:pt>
                <c:pt idx="112">
                  <c:v>24.742000000000001</c:v>
                </c:pt>
                <c:pt idx="113">
                  <c:v>24.751000000000001</c:v>
                </c:pt>
                <c:pt idx="114">
                  <c:v>24.76</c:v>
                </c:pt>
                <c:pt idx="115">
                  <c:v>24.765999999999998</c:v>
                </c:pt>
                <c:pt idx="116">
                  <c:v>24.765000000000001</c:v>
                </c:pt>
                <c:pt idx="117">
                  <c:v>24.765000000000001</c:v>
                </c:pt>
                <c:pt idx="118">
                  <c:v>24.765999999999998</c:v>
                </c:pt>
                <c:pt idx="119">
                  <c:v>24.768999999999998</c:v>
                </c:pt>
                <c:pt idx="120">
                  <c:v>24.773</c:v>
                </c:pt>
                <c:pt idx="121">
                  <c:v>24.774999999999999</c:v>
                </c:pt>
                <c:pt idx="122">
                  <c:v>24.766999999999999</c:v>
                </c:pt>
                <c:pt idx="123">
                  <c:v>24.76</c:v>
                </c:pt>
                <c:pt idx="124">
                  <c:v>24.751999999999999</c:v>
                </c:pt>
                <c:pt idx="125">
                  <c:v>24.754000000000001</c:v>
                </c:pt>
                <c:pt idx="126">
                  <c:v>24.757000000000001</c:v>
                </c:pt>
                <c:pt idx="127">
                  <c:v>24.76</c:v>
                </c:pt>
                <c:pt idx="128">
                  <c:v>24.76</c:v>
                </c:pt>
                <c:pt idx="129">
                  <c:v>24.76</c:v>
                </c:pt>
                <c:pt idx="130">
                  <c:v>24.76</c:v>
                </c:pt>
                <c:pt idx="131">
                  <c:v>24.760999999999999</c:v>
                </c:pt>
                <c:pt idx="132">
                  <c:v>24.763000000000002</c:v>
                </c:pt>
                <c:pt idx="133">
                  <c:v>24.763999999999999</c:v>
                </c:pt>
                <c:pt idx="134">
                  <c:v>24.763999999999999</c:v>
                </c:pt>
                <c:pt idx="135">
                  <c:v>24.762</c:v>
                </c:pt>
                <c:pt idx="136">
                  <c:v>24.760999999999999</c:v>
                </c:pt>
                <c:pt idx="137">
                  <c:v>24.756</c:v>
                </c:pt>
                <c:pt idx="138">
                  <c:v>24.748000000000001</c:v>
                </c:pt>
                <c:pt idx="139">
                  <c:v>24.74</c:v>
                </c:pt>
                <c:pt idx="140">
                  <c:v>24.734999999999999</c:v>
                </c:pt>
                <c:pt idx="141">
                  <c:v>24.734999999999999</c:v>
                </c:pt>
                <c:pt idx="142">
                  <c:v>24.734999999999999</c:v>
                </c:pt>
                <c:pt idx="143">
                  <c:v>24.736000000000001</c:v>
                </c:pt>
                <c:pt idx="144">
                  <c:v>24.736999999999998</c:v>
                </c:pt>
                <c:pt idx="145">
                  <c:v>24.739000000000001</c:v>
                </c:pt>
                <c:pt idx="146">
                  <c:v>24.741</c:v>
                </c:pt>
                <c:pt idx="147">
                  <c:v>24.741</c:v>
                </c:pt>
                <c:pt idx="148">
                  <c:v>24.74</c:v>
                </c:pt>
                <c:pt idx="149">
                  <c:v>24.74</c:v>
                </c:pt>
                <c:pt idx="150">
                  <c:v>24.74</c:v>
                </c:pt>
                <c:pt idx="151">
                  <c:v>24.739000000000001</c:v>
                </c:pt>
                <c:pt idx="152">
                  <c:v>24.739000000000001</c:v>
                </c:pt>
                <c:pt idx="153">
                  <c:v>24.741</c:v>
                </c:pt>
                <c:pt idx="154">
                  <c:v>24.745999999999999</c:v>
                </c:pt>
                <c:pt idx="155">
                  <c:v>24.75</c:v>
                </c:pt>
                <c:pt idx="156">
                  <c:v>24.753</c:v>
                </c:pt>
                <c:pt idx="157">
                  <c:v>24.754000000000001</c:v>
                </c:pt>
                <c:pt idx="158">
                  <c:v>24.754000000000001</c:v>
                </c:pt>
                <c:pt idx="159">
                  <c:v>24.754999999999999</c:v>
                </c:pt>
                <c:pt idx="160">
                  <c:v>24.754000000000001</c:v>
                </c:pt>
                <c:pt idx="161">
                  <c:v>24.754000000000001</c:v>
                </c:pt>
                <c:pt idx="162">
                  <c:v>24.754000000000001</c:v>
                </c:pt>
                <c:pt idx="163">
                  <c:v>24.754000000000001</c:v>
                </c:pt>
                <c:pt idx="164">
                  <c:v>24.754999999999999</c:v>
                </c:pt>
                <c:pt idx="165">
                  <c:v>24.754999999999999</c:v>
                </c:pt>
                <c:pt idx="166">
                  <c:v>24.762</c:v>
                </c:pt>
                <c:pt idx="167">
                  <c:v>24.77</c:v>
                </c:pt>
                <c:pt idx="168">
                  <c:v>24.777000000000001</c:v>
                </c:pt>
                <c:pt idx="169">
                  <c:v>24.78</c:v>
                </c:pt>
                <c:pt idx="170">
                  <c:v>24.783999999999999</c:v>
                </c:pt>
                <c:pt idx="171">
                  <c:v>24.786999999999999</c:v>
                </c:pt>
                <c:pt idx="172">
                  <c:v>24.789000000000001</c:v>
                </c:pt>
                <c:pt idx="173">
                  <c:v>24.792000000000002</c:v>
                </c:pt>
                <c:pt idx="174">
                  <c:v>24.794</c:v>
                </c:pt>
                <c:pt idx="175">
                  <c:v>24.795000000000002</c:v>
                </c:pt>
                <c:pt idx="176">
                  <c:v>24.795000000000002</c:v>
                </c:pt>
                <c:pt idx="177">
                  <c:v>24.795000000000002</c:v>
                </c:pt>
                <c:pt idx="178">
                  <c:v>24.794</c:v>
                </c:pt>
                <c:pt idx="179">
                  <c:v>24.791</c:v>
                </c:pt>
                <c:pt idx="180">
                  <c:v>24.788</c:v>
                </c:pt>
                <c:pt idx="181">
                  <c:v>24.786000000000001</c:v>
                </c:pt>
                <c:pt idx="182">
                  <c:v>24.785</c:v>
                </c:pt>
                <c:pt idx="183">
                  <c:v>24.783999999999999</c:v>
                </c:pt>
                <c:pt idx="184">
                  <c:v>24.783999999999999</c:v>
                </c:pt>
                <c:pt idx="185">
                  <c:v>24.785</c:v>
                </c:pt>
                <c:pt idx="186">
                  <c:v>24.786000000000001</c:v>
                </c:pt>
                <c:pt idx="187">
                  <c:v>24.786000000000001</c:v>
                </c:pt>
                <c:pt idx="188">
                  <c:v>24.788</c:v>
                </c:pt>
                <c:pt idx="189">
                  <c:v>24.79</c:v>
                </c:pt>
                <c:pt idx="190">
                  <c:v>24.791</c:v>
                </c:pt>
                <c:pt idx="191">
                  <c:v>24.797000000000001</c:v>
                </c:pt>
                <c:pt idx="192">
                  <c:v>24.803999999999998</c:v>
                </c:pt>
                <c:pt idx="193">
                  <c:v>24.81</c:v>
                </c:pt>
                <c:pt idx="194">
                  <c:v>24.81</c:v>
                </c:pt>
                <c:pt idx="195">
                  <c:v>24.809000000000001</c:v>
                </c:pt>
                <c:pt idx="196">
                  <c:v>24.806999999999999</c:v>
                </c:pt>
                <c:pt idx="197">
                  <c:v>24.806999999999999</c:v>
                </c:pt>
                <c:pt idx="198">
                  <c:v>24.806999999999999</c:v>
                </c:pt>
                <c:pt idx="199">
                  <c:v>24.806999999999999</c:v>
                </c:pt>
                <c:pt idx="200">
                  <c:v>24.809000000000001</c:v>
                </c:pt>
                <c:pt idx="201">
                  <c:v>24.812999999999999</c:v>
                </c:pt>
                <c:pt idx="202">
                  <c:v>24.818000000000001</c:v>
                </c:pt>
                <c:pt idx="203">
                  <c:v>24.82</c:v>
                </c:pt>
                <c:pt idx="204">
                  <c:v>24.821000000000002</c:v>
                </c:pt>
                <c:pt idx="205">
                  <c:v>24.821999999999999</c:v>
                </c:pt>
                <c:pt idx="206">
                  <c:v>24.821999999999999</c:v>
                </c:pt>
                <c:pt idx="207">
                  <c:v>24.821000000000002</c:v>
                </c:pt>
                <c:pt idx="208">
                  <c:v>24.82</c:v>
                </c:pt>
                <c:pt idx="209">
                  <c:v>24.82</c:v>
                </c:pt>
                <c:pt idx="210">
                  <c:v>24.82</c:v>
                </c:pt>
                <c:pt idx="211">
                  <c:v>24.82</c:v>
                </c:pt>
                <c:pt idx="212">
                  <c:v>24.821000000000002</c:v>
                </c:pt>
                <c:pt idx="213">
                  <c:v>24.821000000000002</c:v>
                </c:pt>
                <c:pt idx="214">
                  <c:v>24.821000000000002</c:v>
                </c:pt>
                <c:pt idx="215">
                  <c:v>24.821000000000002</c:v>
                </c:pt>
                <c:pt idx="216">
                  <c:v>24.818000000000001</c:v>
                </c:pt>
                <c:pt idx="217">
                  <c:v>24.815000000000001</c:v>
                </c:pt>
                <c:pt idx="218">
                  <c:v>24.811</c:v>
                </c:pt>
                <c:pt idx="219">
                  <c:v>24.81</c:v>
                </c:pt>
                <c:pt idx="220">
                  <c:v>24.809000000000001</c:v>
                </c:pt>
                <c:pt idx="221">
                  <c:v>24.809000000000001</c:v>
                </c:pt>
                <c:pt idx="222">
                  <c:v>24.809000000000001</c:v>
                </c:pt>
                <c:pt idx="223">
                  <c:v>24.811</c:v>
                </c:pt>
                <c:pt idx="224">
                  <c:v>24.812000000000001</c:v>
                </c:pt>
                <c:pt idx="225">
                  <c:v>24.812999999999999</c:v>
                </c:pt>
                <c:pt idx="226">
                  <c:v>24.812000000000001</c:v>
                </c:pt>
                <c:pt idx="227">
                  <c:v>24.812000000000001</c:v>
                </c:pt>
                <c:pt idx="228">
                  <c:v>24.811</c:v>
                </c:pt>
                <c:pt idx="229">
                  <c:v>24.812000000000001</c:v>
                </c:pt>
                <c:pt idx="230">
                  <c:v>24.812999999999999</c:v>
                </c:pt>
                <c:pt idx="231">
                  <c:v>24.812999999999999</c:v>
                </c:pt>
                <c:pt idx="232">
                  <c:v>24.811</c:v>
                </c:pt>
                <c:pt idx="233">
                  <c:v>24.809000000000001</c:v>
                </c:pt>
                <c:pt idx="234">
                  <c:v>24.806999999999999</c:v>
                </c:pt>
                <c:pt idx="235">
                  <c:v>24.806999999999999</c:v>
                </c:pt>
                <c:pt idx="236">
                  <c:v>24.806999999999999</c:v>
                </c:pt>
                <c:pt idx="237">
                  <c:v>24.806999999999999</c:v>
                </c:pt>
                <c:pt idx="238">
                  <c:v>24.797999999999998</c:v>
                </c:pt>
                <c:pt idx="239">
                  <c:v>24.786000000000001</c:v>
                </c:pt>
                <c:pt idx="240">
                  <c:v>24.774000000000001</c:v>
                </c:pt>
                <c:pt idx="241">
                  <c:v>24.771000000000001</c:v>
                </c:pt>
                <c:pt idx="242">
                  <c:v>24.774999999999999</c:v>
                </c:pt>
                <c:pt idx="243">
                  <c:v>24.779</c:v>
                </c:pt>
                <c:pt idx="244">
                  <c:v>24.783000000000001</c:v>
                </c:pt>
                <c:pt idx="245">
                  <c:v>24.786000000000001</c:v>
                </c:pt>
                <c:pt idx="246">
                  <c:v>24.79</c:v>
                </c:pt>
                <c:pt idx="247">
                  <c:v>24.792000000000002</c:v>
                </c:pt>
                <c:pt idx="248">
                  <c:v>24.792000000000002</c:v>
                </c:pt>
                <c:pt idx="249">
                  <c:v>24.792000000000002</c:v>
                </c:pt>
                <c:pt idx="250">
                  <c:v>24.791</c:v>
                </c:pt>
                <c:pt idx="251">
                  <c:v>24.785</c:v>
                </c:pt>
                <c:pt idx="252">
                  <c:v>24.777999999999999</c:v>
                </c:pt>
                <c:pt idx="253">
                  <c:v>24.771999999999998</c:v>
                </c:pt>
                <c:pt idx="254">
                  <c:v>24.768999999999998</c:v>
                </c:pt>
                <c:pt idx="255">
                  <c:v>24.765999999999998</c:v>
                </c:pt>
                <c:pt idx="256">
                  <c:v>24.763999999999999</c:v>
                </c:pt>
                <c:pt idx="257">
                  <c:v>24.763000000000002</c:v>
                </c:pt>
                <c:pt idx="258">
                  <c:v>24.762</c:v>
                </c:pt>
                <c:pt idx="259">
                  <c:v>24.762</c:v>
                </c:pt>
                <c:pt idx="260">
                  <c:v>24.763999999999999</c:v>
                </c:pt>
                <c:pt idx="261">
                  <c:v>24.766999999999999</c:v>
                </c:pt>
                <c:pt idx="262">
                  <c:v>24.77</c:v>
                </c:pt>
                <c:pt idx="263">
                  <c:v>24.768999999999998</c:v>
                </c:pt>
                <c:pt idx="264">
                  <c:v>24.766999999999999</c:v>
                </c:pt>
                <c:pt idx="265">
                  <c:v>24.765000000000001</c:v>
                </c:pt>
                <c:pt idx="266">
                  <c:v>24.763000000000002</c:v>
                </c:pt>
                <c:pt idx="267">
                  <c:v>24.763000000000002</c:v>
                </c:pt>
                <c:pt idx="268">
                  <c:v>24.763000000000002</c:v>
                </c:pt>
                <c:pt idx="269">
                  <c:v>24.765999999999998</c:v>
                </c:pt>
                <c:pt idx="270">
                  <c:v>24.776</c:v>
                </c:pt>
                <c:pt idx="271">
                  <c:v>24.786000000000001</c:v>
                </c:pt>
                <c:pt idx="272">
                  <c:v>24.795000000000002</c:v>
                </c:pt>
                <c:pt idx="273">
                  <c:v>24.797000000000001</c:v>
                </c:pt>
                <c:pt idx="274">
                  <c:v>24.797999999999998</c:v>
                </c:pt>
                <c:pt idx="275">
                  <c:v>24.8</c:v>
                </c:pt>
                <c:pt idx="276">
                  <c:v>24.803000000000001</c:v>
                </c:pt>
                <c:pt idx="277">
                  <c:v>24.806999999999999</c:v>
                </c:pt>
                <c:pt idx="278">
                  <c:v>24.81</c:v>
                </c:pt>
                <c:pt idx="279">
                  <c:v>24.809000000000001</c:v>
                </c:pt>
                <c:pt idx="280">
                  <c:v>24.808</c:v>
                </c:pt>
                <c:pt idx="281">
                  <c:v>24.806999999999999</c:v>
                </c:pt>
                <c:pt idx="282">
                  <c:v>24.806000000000001</c:v>
                </c:pt>
                <c:pt idx="283">
                  <c:v>24.805</c:v>
                </c:pt>
                <c:pt idx="284">
                  <c:v>24.803000000000001</c:v>
                </c:pt>
                <c:pt idx="285">
                  <c:v>24.805</c:v>
                </c:pt>
                <c:pt idx="286">
                  <c:v>24.808</c:v>
                </c:pt>
                <c:pt idx="287">
                  <c:v>24.812000000000001</c:v>
                </c:pt>
                <c:pt idx="288">
                  <c:v>24.815999999999999</c:v>
                </c:pt>
                <c:pt idx="289">
                  <c:v>24.821000000000002</c:v>
                </c:pt>
                <c:pt idx="290">
                  <c:v>24.824999999999999</c:v>
                </c:pt>
                <c:pt idx="291">
                  <c:v>24.829000000000001</c:v>
                </c:pt>
                <c:pt idx="292">
                  <c:v>24.83</c:v>
                </c:pt>
                <c:pt idx="293">
                  <c:v>24.832000000000001</c:v>
                </c:pt>
                <c:pt idx="294">
                  <c:v>24.832999999999998</c:v>
                </c:pt>
                <c:pt idx="295">
                  <c:v>24.831</c:v>
                </c:pt>
                <c:pt idx="296">
                  <c:v>24.83</c:v>
                </c:pt>
                <c:pt idx="297">
                  <c:v>24.827999999999999</c:v>
                </c:pt>
                <c:pt idx="298">
                  <c:v>24.829000000000001</c:v>
                </c:pt>
                <c:pt idx="299">
                  <c:v>24.83</c:v>
                </c:pt>
                <c:pt idx="300">
                  <c:v>24.83</c:v>
                </c:pt>
                <c:pt idx="301">
                  <c:v>24.826000000000001</c:v>
                </c:pt>
                <c:pt idx="302">
                  <c:v>24.821999999999999</c:v>
                </c:pt>
                <c:pt idx="303">
                  <c:v>24.817</c:v>
                </c:pt>
                <c:pt idx="304">
                  <c:v>24.812999999999999</c:v>
                </c:pt>
                <c:pt idx="305">
                  <c:v>24.809000000000001</c:v>
                </c:pt>
                <c:pt idx="306">
                  <c:v>24.806000000000001</c:v>
                </c:pt>
                <c:pt idx="307">
                  <c:v>24.806999999999999</c:v>
                </c:pt>
                <c:pt idx="308">
                  <c:v>24.811</c:v>
                </c:pt>
                <c:pt idx="309">
                  <c:v>24.815999999999999</c:v>
                </c:pt>
                <c:pt idx="310">
                  <c:v>24.82</c:v>
                </c:pt>
                <c:pt idx="311">
                  <c:v>24.823</c:v>
                </c:pt>
                <c:pt idx="312">
                  <c:v>24.827000000000002</c:v>
                </c:pt>
                <c:pt idx="313">
                  <c:v>24.831</c:v>
                </c:pt>
                <c:pt idx="314">
                  <c:v>24.832999999999998</c:v>
                </c:pt>
                <c:pt idx="315">
                  <c:v>24.835999999999999</c:v>
                </c:pt>
                <c:pt idx="316">
                  <c:v>24.838000000000001</c:v>
                </c:pt>
                <c:pt idx="317">
                  <c:v>24.837</c:v>
                </c:pt>
                <c:pt idx="318">
                  <c:v>24.835999999999999</c:v>
                </c:pt>
                <c:pt idx="319">
                  <c:v>24.835000000000001</c:v>
                </c:pt>
                <c:pt idx="320">
                  <c:v>24.837</c:v>
                </c:pt>
                <c:pt idx="321">
                  <c:v>24.838999999999999</c:v>
                </c:pt>
                <c:pt idx="322">
                  <c:v>24.841000000000001</c:v>
                </c:pt>
                <c:pt idx="323">
                  <c:v>24.843</c:v>
                </c:pt>
                <c:pt idx="324">
                  <c:v>24.846</c:v>
                </c:pt>
                <c:pt idx="325">
                  <c:v>24.849</c:v>
                </c:pt>
                <c:pt idx="326">
                  <c:v>24.85</c:v>
                </c:pt>
                <c:pt idx="327">
                  <c:v>24.850999999999999</c:v>
                </c:pt>
                <c:pt idx="328">
                  <c:v>24.852</c:v>
                </c:pt>
                <c:pt idx="329">
                  <c:v>24.852</c:v>
                </c:pt>
                <c:pt idx="330">
                  <c:v>24.850999999999999</c:v>
                </c:pt>
                <c:pt idx="331">
                  <c:v>24.850999999999999</c:v>
                </c:pt>
                <c:pt idx="332">
                  <c:v>24.849</c:v>
                </c:pt>
                <c:pt idx="333">
                  <c:v>24.844999999999999</c:v>
                </c:pt>
                <c:pt idx="334">
                  <c:v>24.841999999999999</c:v>
                </c:pt>
                <c:pt idx="335">
                  <c:v>24.838999999999999</c:v>
                </c:pt>
                <c:pt idx="336">
                  <c:v>24.835000000000001</c:v>
                </c:pt>
                <c:pt idx="337">
                  <c:v>24.832000000000001</c:v>
                </c:pt>
                <c:pt idx="338">
                  <c:v>24.83</c:v>
                </c:pt>
                <c:pt idx="339">
                  <c:v>24.829000000000001</c:v>
                </c:pt>
                <c:pt idx="340">
                  <c:v>24.829000000000001</c:v>
                </c:pt>
                <c:pt idx="341">
                  <c:v>24.829000000000001</c:v>
                </c:pt>
                <c:pt idx="342">
                  <c:v>24.838000000000001</c:v>
                </c:pt>
                <c:pt idx="343">
                  <c:v>24.847000000000001</c:v>
                </c:pt>
                <c:pt idx="344">
                  <c:v>24.856999999999999</c:v>
                </c:pt>
                <c:pt idx="345">
                  <c:v>24.856999999999999</c:v>
                </c:pt>
                <c:pt idx="346">
                  <c:v>24.856000000000002</c:v>
                </c:pt>
                <c:pt idx="347">
                  <c:v>24.855</c:v>
                </c:pt>
                <c:pt idx="348">
                  <c:v>24.855</c:v>
                </c:pt>
                <c:pt idx="349">
                  <c:v>24.855</c:v>
                </c:pt>
                <c:pt idx="350">
                  <c:v>24.855</c:v>
                </c:pt>
                <c:pt idx="351">
                  <c:v>24.853999999999999</c:v>
                </c:pt>
                <c:pt idx="352">
                  <c:v>24.850999999999999</c:v>
                </c:pt>
                <c:pt idx="353">
                  <c:v>24.847999999999999</c:v>
                </c:pt>
                <c:pt idx="354">
                  <c:v>24.85</c:v>
                </c:pt>
                <c:pt idx="355">
                  <c:v>24.859000000000002</c:v>
                </c:pt>
                <c:pt idx="356">
                  <c:v>24.867999999999999</c:v>
                </c:pt>
                <c:pt idx="357">
                  <c:v>24.875</c:v>
                </c:pt>
                <c:pt idx="358">
                  <c:v>24.876999999999999</c:v>
                </c:pt>
                <c:pt idx="359">
                  <c:v>24.878</c:v>
                </c:pt>
                <c:pt idx="360">
                  <c:v>24.879000000000001</c:v>
                </c:pt>
                <c:pt idx="361">
                  <c:v>24.878</c:v>
                </c:pt>
                <c:pt idx="362">
                  <c:v>24.876999999999999</c:v>
                </c:pt>
                <c:pt idx="363">
                  <c:v>24.875</c:v>
                </c:pt>
                <c:pt idx="364">
                  <c:v>24.873000000000001</c:v>
                </c:pt>
                <c:pt idx="365">
                  <c:v>24.870999999999999</c:v>
                </c:pt>
                <c:pt idx="366">
                  <c:v>24.869</c:v>
                </c:pt>
                <c:pt idx="367">
                  <c:v>24.867999999999999</c:v>
                </c:pt>
                <c:pt idx="368">
                  <c:v>24.867000000000001</c:v>
                </c:pt>
                <c:pt idx="369">
                  <c:v>24.866</c:v>
                </c:pt>
                <c:pt idx="370">
                  <c:v>24.864000000000001</c:v>
                </c:pt>
                <c:pt idx="371">
                  <c:v>24.86</c:v>
                </c:pt>
                <c:pt idx="372">
                  <c:v>24.856000000000002</c:v>
                </c:pt>
                <c:pt idx="373">
                  <c:v>24.853999999999999</c:v>
                </c:pt>
                <c:pt idx="374">
                  <c:v>24.853999999999999</c:v>
                </c:pt>
                <c:pt idx="375">
                  <c:v>24.853999999999999</c:v>
                </c:pt>
                <c:pt idx="376">
                  <c:v>24.853000000000002</c:v>
                </c:pt>
                <c:pt idx="377">
                  <c:v>24.852</c:v>
                </c:pt>
                <c:pt idx="378">
                  <c:v>24.850999999999999</c:v>
                </c:pt>
                <c:pt idx="379">
                  <c:v>24.85</c:v>
                </c:pt>
                <c:pt idx="380">
                  <c:v>24.852</c:v>
                </c:pt>
                <c:pt idx="381">
                  <c:v>24.853000000000002</c:v>
                </c:pt>
                <c:pt idx="382">
                  <c:v>24.853999999999999</c:v>
                </c:pt>
                <c:pt idx="383">
                  <c:v>24.855</c:v>
                </c:pt>
                <c:pt idx="384">
                  <c:v>24.855</c:v>
                </c:pt>
                <c:pt idx="385">
                  <c:v>24.856000000000002</c:v>
                </c:pt>
                <c:pt idx="386">
                  <c:v>24.856000000000002</c:v>
                </c:pt>
                <c:pt idx="387">
                  <c:v>24.856000000000002</c:v>
                </c:pt>
                <c:pt idx="388">
                  <c:v>24.856000000000002</c:v>
                </c:pt>
                <c:pt idx="389">
                  <c:v>24.853999999999999</c:v>
                </c:pt>
                <c:pt idx="390">
                  <c:v>24.85</c:v>
                </c:pt>
                <c:pt idx="391">
                  <c:v>24.847000000000001</c:v>
                </c:pt>
                <c:pt idx="392">
                  <c:v>24.852</c:v>
                </c:pt>
                <c:pt idx="393">
                  <c:v>24.861999999999998</c:v>
                </c:pt>
                <c:pt idx="394">
                  <c:v>24.873000000000001</c:v>
                </c:pt>
                <c:pt idx="395">
                  <c:v>24.878</c:v>
                </c:pt>
                <c:pt idx="396">
                  <c:v>24.879000000000001</c:v>
                </c:pt>
                <c:pt idx="397">
                  <c:v>24.879000000000001</c:v>
                </c:pt>
                <c:pt idx="398">
                  <c:v>24.884</c:v>
                </c:pt>
                <c:pt idx="399">
                  <c:v>24.896999999999998</c:v>
                </c:pt>
                <c:pt idx="400">
                  <c:v>24.91</c:v>
                </c:pt>
                <c:pt idx="401">
                  <c:v>24.920999999999999</c:v>
                </c:pt>
                <c:pt idx="402">
                  <c:v>24.923999999999999</c:v>
                </c:pt>
                <c:pt idx="403">
                  <c:v>24.928000000000001</c:v>
                </c:pt>
                <c:pt idx="404">
                  <c:v>24.931000000000001</c:v>
                </c:pt>
                <c:pt idx="405">
                  <c:v>24.922999999999998</c:v>
                </c:pt>
                <c:pt idx="406">
                  <c:v>24.914999999999999</c:v>
                </c:pt>
                <c:pt idx="407">
                  <c:v>24.908000000000001</c:v>
                </c:pt>
                <c:pt idx="408">
                  <c:v>24.907</c:v>
                </c:pt>
                <c:pt idx="409">
                  <c:v>24.907</c:v>
                </c:pt>
                <c:pt idx="410">
                  <c:v>24.907</c:v>
                </c:pt>
                <c:pt idx="411">
                  <c:v>24.905000000000001</c:v>
                </c:pt>
                <c:pt idx="412">
                  <c:v>24.902000000000001</c:v>
                </c:pt>
                <c:pt idx="413">
                  <c:v>24.899000000000001</c:v>
                </c:pt>
                <c:pt idx="414">
                  <c:v>24.893999999999998</c:v>
                </c:pt>
                <c:pt idx="415">
                  <c:v>24.888999999999999</c:v>
                </c:pt>
                <c:pt idx="416">
                  <c:v>24.884</c:v>
                </c:pt>
                <c:pt idx="417">
                  <c:v>24.88</c:v>
                </c:pt>
                <c:pt idx="418">
                  <c:v>24.876999999999999</c:v>
                </c:pt>
                <c:pt idx="419">
                  <c:v>24.875</c:v>
                </c:pt>
                <c:pt idx="420">
                  <c:v>24.872</c:v>
                </c:pt>
                <c:pt idx="421">
                  <c:v>24.872</c:v>
                </c:pt>
                <c:pt idx="422">
                  <c:v>24.870999999999999</c:v>
                </c:pt>
                <c:pt idx="423">
                  <c:v>24.867999999999999</c:v>
                </c:pt>
                <c:pt idx="424">
                  <c:v>24.861000000000001</c:v>
                </c:pt>
                <c:pt idx="425">
                  <c:v>24.853000000000002</c:v>
                </c:pt>
                <c:pt idx="426">
                  <c:v>24.847000000000001</c:v>
                </c:pt>
                <c:pt idx="427">
                  <c:v>24.850999999999999</c:v>
                </c:pt>
                <c:pt idx="428">
                  <c:v>24.856000000000002</c:v>
                </c:pt>
                <c:pt idx="429">
                  <c:v>24.861000000000001</c:v>
                </c:pt>
                <c:pt idx="430">
                  <c:v>24.861999999999998</c:v>
                </c:pt>
                <c:pt idx="431">
                  <c:v>24.861999999999998</c:v>
                </c:pt>
                <c:pt idx="432">
                  <c:v>24.863</c:v>
                </c:pt>
                <c:pt idx="433">
                  <c:v>24.861999999999998</c:v>
                </c:pt>
                <c:pt idx="434">
                  <c:v>24.861999999999998</c:v>
                </c:pt>
                <c:pt idx="435">
                  <c:v>24.861999999999998</c:v>
                </c:pt>
                <c:pt idx="436">
                  <c:v>24.861999999999998</c:v>
                </c:pt>
                <c:pt idx="437">
                  <c:v>24.861999999999998</c:v>
                </c:pt>
                <c:pt idx="438">
                  <c:v>24.861999999999998</c:v>
                </c:pt>
                <c:pt idx="439">
                  <c:v>24.861999999999998</c:v>
                </c:pt>
                <c:pt idx="440">
                  <c:v>24.861999999999998</c:v>
                </c:pt>
                <c:pt idx="441">
                  <c:v>24.861999999999998</c:v>
                </c:pt>
                <c:pt idx="442">
                  <c:v>24.861999999999998</c:v>
                </c:pt>
                <c:pt idx="443">
                  <c:v>24.861000000000001</c:v>
                </c:pt>
                <c:pt idx="444">
                  <c:v>24.86</c:v>
                </c:pt>
                <c:pt idx="445">
                  <c:v>24.858000000000001</c:v>
                </c:pt>
                <c:pt idx="446">
                  <c:v>24.852</c:v>
                </c:pt>
                <c:pt idx="447">
                  <c:v>24.844999999999999</c:v>
                </c:pt>
                <c:pt idx="448">
                  <c:v>24.838999999999999</c:v>
                </c:pt>
                <c:pt idx="449">
                  <c:v>24.832999999999998</c:v>
                </c:pt>
                <c:pt idx="450">
                  <c:v>24.827999999999999</c:v>
                </c:pt>
                <c:pt idx="451">
                  <c:v>24.821999999999999</c:v>
                </c:pt>
                <c:pt idx="452">
                  <c:v>24.824000000000002</c:v>
                </c:pt>
                <c:pt idx="453">
                  <c:v>24.827000000000002</c:v>
                </c:pt>
                <c:pt idx="454">
                  <c:v>24.829000000000001</c:v>
                </c:pt>
                <c:pt idx="455">
                  <c:v>24.831</c:v>
                </c:pt>
                <c:pt idx="456">
                  <c:v>24.832000000000001</c:v>
                </c:pt>
                <c:pt idx="457">
                  <c:v>24.832999999999998</c:v>
                </c:pt>
                <c:pt idx="458">
                  <c:v>24.837</c:v>
                </c:pt>
                <c:pt idx="459">
                  <c:v>24.841999999999999</c:v>
                </c:pt>
                <c:pt idx="460">
                  <c:v>24.847000000000001</c:v>
                </c:pt>
                <c:pt idx="461">
                  <c:v>24.847000000000001</c:v>
                </c:pt>
                <c:pt idx="462">
                  <c:v>24.841000000000001</c:v>
                </c:pt>
                <c:pt idx="463">
                  <c:v>24.834</c:v>
                </c:pt>
                <c:pt idx="464">
                  <c:v>24.829000000000001</c:v>
                </c:pt>
                <c:pt idx="465">
                  <c:v>24.827999999999999</c:v>
                </c:pt>
                <c:pt idx="466">
                  <c:v>24.826000000000001</c:v>
                </c:pt>
                <c:pt idx="467">
                  <c:v>24.824000000000002</c:v>
                </c:pt>
                <c:pt idx="468">
                  <c:v>24.821000000000002</c:v>
                </c:pt>
                <c:pt idx="469">
                  <c:v>24.818000000000001</c:v>
                </c:pt>
                <c:pt idx="470">
                  <c:v>24.815000000000001</c:v>
                </c:pt>
                <c:pt idx="471">
                  <c:v>24.815999999999999</c:v>
                </c:pt>
                <c:pt idx="472">
                  <c:v>24.817</c:v>
                </c:pt>
                <c:pt idx="473">
                  <c:v>24.817</c:v>
                </c:pt>
                <c:pt idx="474">
                  <c:v>24.814</c:v>
                </c:pt>
                <c:pt idx="475">
                  <c:v>24.811</c:v>
                </c:pt>
                <c:pt idx="476">
                  <c:v>24.806999999999999</c:v>
                </c:pt>
                <c:pt idx="477">
                  <c:v>24.805</c:v>
                </c:pt>
                <c:pt idx="478">
                  <c:v>24.803000000000001</c:v>
                </c:pt>
                <c:pt idx="479">
                  <c:v>24.800999999999998</c:v>
                </c:pt>
                <c:pt idx="480">
                  <c:v>24.798999999999999</c:v>
                </c:pt>
                <c:pt idx="481">
                  <c:v>24.795999999999999</c:v>
                </c:pt>
                <c:pt idx="482">
                  <c:v>24.794</c:v>
                </c:pt>
                <c:pt idx="483">
                  <c:v>24.792000000000002</c:v>
                </c:pt>
                <c:pt idx="484">
                  <c:v>24.791</c:v>
                </c:pt>
                <c:pt idx="485">
                  <c:v>24.79</c:v>
                </c:pt>
                <c:pt idx="486">
                  <c:v>24.789000000000001</c:v>
                </c:pt>
                <c:pt idx="487">
                  <c:v>24.786000000000001</c:v>
                </c:pt>
                <c:pt idx="488">
                  <c:v>24.783000000000001</c:v>
                </c:pt>
                <c:pt idx="489">
                  <c:v>24.780999999999999</c:v>
                </c:pt>
                <c:pt idx="490">
                  <c:v>24.777999999999999</c:v>
                </c:pt>
                <c:pt idx="491">
                  <c:v>24.776</c:v>
                </c:pt>
                <c:pt idx="492">
                  <c:v>24.774000000000001</c:v>
                </c:pt>
                <c:pt idx="493">
                  <c:v>24.773</c:v>
                </c:pt>
                <c:pt idx="494">
                  <c:v>24.773</c:v>
                </c:pt>
                <c:pt idx="495">
                  <c:v>24.771999999999998</c:v>
                </c:pt>
                <c:pt idx="496">
                  <c:v>24.776</c:v>
                </c:pt>
                <c:pt idx="497">
                  <c:v>24.780999999999999</c:v>
                </c:pt>
                <c:pt idx="498">
                  <c:v>24.786000000000001</c:v>
                </c:pt>
                <c:pt idx="499">
                  <c:v>24.789000000000001</c:v>
                </c:pt>
                <c:pt idx="500">
                  <c:v>24.791</c:v>
                </c:pt>
                <c:pt idx="501">
                  <c:v>24.794</c:v>
                </c:pt>
                <c:pt idx="502">
                  <c:v>24.795999999999999</c:v>
                </c:pt>
                <c:pt idx="503">
                  <c:v>24.797999999999998</c:v>
                </c:pt>
                <c:pt idx="504">
                  <c:v>24.798999999999999</c:v>
                </c:pt>
                <c:pt idx="505">
                  <c:v>24.800999999999998</c:v>
                </c:pt>
                <c:pt idx="506">
                  <c:v>24.800999999999998</c:v>
                </c:pt>
                <c:pt idx="507">
                  <c:v>24.800999999999998</c:v>
                </c:pt>
                <c:pt idx="508">
                  <c:v>24.8</c:v>
                </c:pt>
                <c:pt idx="509">
                  <c:v>24.795999999999999</c:v>
                </c:pt>
                <c:pt idx="510">
                  <c:v>24.791</c:v>
                </c:pt>
                <c:pt idx="511">
                  <c:v>24.786999999999999</c:v>
                </c:pt>
                <c:pt idx="512">
                  <c:v>24.791</c:v>
                </c:pt>
                <c:pt idx="513">
                  <c:v>24.794</c:v>
                </c:pt>
                <c:pt idx="514">
                  <c:v>24.797999999999998</c:v>
                </c:pt>
                <c:pt idx="515">
                  <c:v>24.795999999999999</c:v>
                </c:pt>
                <c:pt idx="516">
                  <c:v>24.794</c:v>
                </c:pt>
                <c:pt idx="517">
                  <c:v>24.792000000000002</c:v>
                </c:pt>
                <c:pt idx="518">
                  <c:v>24.792000000000002</c:v>
                </c:pt>
                <c:pt idx="519">
                  <c:v>24.792000000000002</c:v>
                </c:pt>
                <c:pt idx="520">
                  <c:v>24.792000000000002</c:v>
                </c:pt>
                <c:pt idx="521">
                  <c:v>24.792000000000002</c:v>
                </c:pt>
                <c:pt idx="522">
                  <c:v>24.792999999999999</c:v>
                </c:pt>
                <c:pt idx="523">
                  <c:v>24.792999999999999</c:v>
                </c:pt>
                <c:pt idx="524">
                  <c:v>24.792999999999999</c:v>
                </c:pt>
                <c:pt idx="525">
                  <c:v>24.792999999999999</c:v>
                </c:pt>
                <c:pt idx="526">
                  <c:v>24.792999999999999</c:v>
                </c:pt>
                <c:pt idx="527">
                  <c:v>24.792999999999999</c:v>
                </c:pt>
                <c:pt idx="528">
                  <c:v>24.794</c:v>
                </c:pt>
                <c:pt idx="529">
                  <c:v>24.794</c:v>
                </c:pt>
                <c:pt idx="530">
                  <c:v>24.794</c:v>
                </c:pt>
                <c:pt idx="531">
                  <c:v>24.794</c:v>
                </c:pt>
                <c:pt idx="532">
                  <c:v>24.794</c:v>
                </c:pt>
                <c:pt idx="533">
                  <c:v>24.794</c:v>
                </c:pt>
                <c:pt idx="534">
                  <c:v>24.786999999999999</c:v>
                </c:pt>
                <c:pt idx="535">
                  <c:v>24.78</c:v>
                </c:pt>
                <c:pt idx="536">
                  <c:v>24.773</c:v>
                </c:pt>
                <c:pt idx="537">
                  <c:v>24.776</c:v>
                </c:pt>
                <c:pt idx="538">
                  <c:v>24.782</c:v>
                </c:pt>
                <c:pt idx="539">
                  <c:v>24.786999999999999</c:v>
                </c:pt>
                <c:pt idx="540">
                  <c:v>24.788</c:v>
                </c:pt>
                <c:pt idx="541">
                  <c:v>24.789000000000001</c:v>
                </c:pt>
                <c:pt idx="542">
                  <c:v>24.789000000000001</c:v>
                </c:pt>
                <c:pt idx="543">
                  <c:v>24.794</c:v>
                </c:pt>
                <c:pt idx="544">
                  <c:v>24.803000000000001</c:v>
                </c:pt>
                <c:pt idx="545">
                  <c:v>24.812999999999999</c:v>
                </c:pt>
                <c:pt idx="546">
                  <c:v>24.815999999999999</c:v>
                </c:pt>
                <c:pt idx="547">
                  <c:v>24.811</c:v>
                </c:pt>
                <c:pt idx="548">
                  <c:v>24.806000000000001</c:v>
                </c:pt>
                <c:pt idx="549">
                  <c:v>24.800999999999998</c:v>
                </c:pt>
                <c:pt idx="550">
                  <c:v>24.798999999999999</c:v>
                </c:pt>
                <c:pt idx="551">
                  <c:v>24.797000000000001</c:v>
                </c:pt>
                <c:pt idx="552">
                  <c:v>24.795000000000002</c:v>
                </c:pt>
                <c:pt idx="553">
                  <c:v>24.795999999999999</c:v>
                </c:pt>
                <c:pt idx="554">
                  <c:v>24.795999999999999</c:v>
                </c:pt>
                <c:pt idx="555">
                  <c:v>24.797000000000001</c:v>
                </c:pt>
                <c:pt idx="556">
                  <c:v>24.795999999999999</c:v>
                </c:pt>
                <c:pt idx="557">
                  <c:v>24.794</c:v>
                </c:pt>
                <c:pt idx="558">
                  <c:v>24.792999999999999</c:v>
                </c:pt>
                <c:pt idx="559">
                  <c:v>24.795000000000002</c:v>
                </c:pt>
                <c:pt idx="560">
                  <c:v>24.797000000000001</c:v>
                </c:pt>
                <c:pt idx="561">
                  <c:v>24.8</c:v>
                </c:pt>
                <c:pt idx="562">
                  <c:v>24.802</c:v>
                </c:pt>
                <c:pt idx="563">
                  <c:v>24.805</c:v>
                </c:pt>
                <c:pt idx="564">
                  <c:v>24.806999999999999</c:v>
                </c:pt>
                <c:pt idx="565">
                  <c:v>24.809000000000001</c:v>
                </c:pt>
                <c:pt idx="566">
                  <c:v>24.812999999999999</c:v>
                </c:pt>
                <c:pt idx="567">
                  <c:v>24.815999999999999</c:v>
                </c:pt>
                <c:pt idx="568">
                  <c:v>24.821999999999999</c:v>
                </c:pt>
                <c:pt idx="569">
                  <c:v>24.83</c:v>
                </c:pt>
                <c:pt idx="570">
                  <c:v>24.837</c:v>
                </c:pt>
                <c:pt idx="571">
                  <c:v>24.844000000000001</c:v>
                </c:pt>
                <c:pt idx="572">
                  <c:v>24.85</c:v>
                </c:pt>
                <c:pt idx="573">
                  <c:v>24.855</c:v>
                </c:pt>
                <c:pt idx="574">
                  <c:v>24.861000000000001</c:v>
                </c:pt>
                <c:pt idx="575">
                  <c:v>24.864999999999998</c:v>
                </c:pt>
                <c:pt idx="576">
                  <c:v>24.869</c:v>
                </c:pt>
                <c:pt idx="577">
                  <c:v>24.873999999999999</c:v>
                </c:pt>
                <c:pt idx="578">
                  <c:v>24.881</c:v>
                </c:pt>
                <c:pt idx="579">
                  <c:v>24.888999999999999</c:v>
                </c:pt>
                <c:pt idx="580">
                  <c:v>24.896999999999998</c:v>
                </c:pt>
                <c:pt idx="581">
                  <c:v>24.901</c:v>
                </c:pt>
                <c:pt idx="582">
                  <c:v>24.902999999999999</c:v>
                </c:pt>
                <c:pt idx="583">
                  <c:v>24.905999999999999</c:v>
                </c:pt>
                <c:pt idx="584">
                  <c:v>24.911999999999999</c:v>
                </c:pt>
                <c:pt idx="585">
                  <c:v>24.920999999999999</c:v>
                </c:pt>
                <c:pt idx="586">
                  <c:v>24.93</c:v>
                </c:pt>
                <c:pt idx="587">
                  <c:v>24.937000000000001</c:v>
                </c:pt>
                <c:pt idx="588">
                  <c:v>24.940999999999999</c:v>
                </c:pt>
                <c:pt idx="589">
                  <c:v>24.945</c:v>
                </c:pt>
                <c:pt idx="590">
                  <c:v>24.948</c:v>
                </c:pt>
                <c:pt idx="591">
                  <c:v>24.95</c:v>
                </c:pt>
                <c:pt idx="592">
                  <c:v>24.951000000000001</c:v>
                </c:pt>
                <c:pt idx="593">
                  <c:v>24.952999999999999</c:v>
                </c:pt>
                <c:pt idx="594">
                  <c:v>24.952999999999999</c:v>
                </c:pt>
                <c:pt idx="595">
                  <c:v>24.952999999999999</c:v>
                </c:pt>
                <c:pt idx="596">
                  <c:v>24.952999999999999</c:v>
                </c:pt>
                <c:pt idx="597">
                  <c:v>24.957999999999998</c:v>
                </c:pt>
                <c:pt idx="598">
                  <c:v>24.965</c:v>
                </c:pt>
                <c:pt idx="599">
                  <c:v>24.971</c:v>
                </c:pt>
                <c:pt idx="600">
                  <c:v>24.975999999999999</c:v>
                </c:pt>
                <c:pt idx="601">
                  <c:v>24.981999999999999</c:v>
                </c:pt>
                <c:pt idx="602">
                  <c:v>24.986999999999998</c:v>
                </c:pt>
                <c:pt idx="603">
                  <c:v>24.992000000000001</c:v>
                </c:pt>
                <c:pt idx="604">
                  <c:v>24.997</c:v>
                </c:pt>
                <c:pt idx="605">
                  <c:v>25.001999999999999</c:v>
                </c:pt>
                <c:pt idx="606">
                  <c:v>25.004000000000001</c:v>
                </c:pt>
                <c:pt idx="607">
                  <c:v>25.006</c:v>
                </c:pt>
                <c:pt idx="608">
                  <c:v>25.007000000000001</c:v>
                </c:pt>
                <c:pt idx="609">
                  <c:v>25.007000000000001</c:v>
                </c:pt>
                <c:pt idx="610">
                  <c:v>25.004999999999999</c:v>
                </c:pt>
                <c:pt idx="611">
                  <c:v>25.003</c:v>
                </c:pt>
                <c:pt idx="612">
                  <c:v>25.001000000000001</c:v>
                </c:pt>
                <c:pt idx="613">
                  <c:v>24.995000000000001</c:v>
                </c:pt>
                <c:pt idx="614">
                  <c:v>24.99</c:v>
                </c:pt>
                <c:pt idx="615">
                  <c:v>24.984000000000002</c:v>
                </c:pt>
                <c:pt idx="616">
                  <c:v>24.984000000000002</c:v>
                </c:pt>
                <c:pt idx="617">
                  <c:v>24.984000000000002</c:v>
                </c:pt>
                <c:pt idx="618">
                  <c:v>24.984000000000002</c:v>
                </c:pt>
                <c:pt idx="619">
                  <c:v>24.983000000000001</c:v>
                </c:pt>
                <c:pt idx="620">
                  <c:v>24.983000000000001</c:v>
                </c:pt>
                <c:pt idx="621">
                  <c:v>24.981999999999999</c:v>
                </c:pt>
                <c:pt idx="622">
                  <c:v>24.986000000000001</c:v>
                </c:pt>
                <c:pt idx="623">
                  <c:v>24.991</c:v>
                </c:pt>
                <c:pt idx="624">
                  <c:v>24.997</c:v>
                </c:pt>
                <c:pt idx="625">
                  <c:v>25</c:v>
                </c:pt>
                <c:pt idx="626">
                  <c:v>25.001999999999999</c:v>
                </c:pt>
                <c:pt idx="627">
                  <c:v>25.004000000000001</c:v>
                </c:pt>
                <c:pt idx="628">
                  <c:v>25.004999999999999</c:v>
                </c:pt>
                <c:pt idx="629">
                  <c:v>25.006</c:v>
                </c:pt>
                <c:pt idx="630">
                  <c:v>25.007000000000001</c:v>
                </c:pt>
                <c:pt idx="631">
                  <c:v>25.009</c:v>
                </c:pt>
                <c:pt idx="632">
                  <c:v>25.016999999999999</c:v>
                </c:pt>
                <c:pt idx="633">
                  <c:v>25.024999999999999</c:v>
                </c:pt>
                <c:pt idx="634">
                  <c:v>25.032</c:v>
                </c:pt>
                <c:pt idx="635">
                  <c:v>25.035</c:v>
                </c:pt>
                <c:pt idx="636">
                  <c:v>25.038</c:v>
                </c:pt>
                <c:pt idx="637">
                  <c:v>25.041</c:v>
                </c:pt>
                <c:pt idx="638">
                  <c:v>25.047000000000001</c:v>
                </c:pt>
                <c:pt idx="639">
                  <c:v>25.053000000000001</c:v>
                </c:pt>
                <c:pt idx="640">
                  <c:v>25.059000000000001</c:v>
                </c:pt>
                <c:pt idx="641">
                  <c:v>25.062000000000001</c:v>
                </c:pt>
                <c:pt idx="642">
                  <c:v>25.065000000000001</c:v>
                </c:pt>
                <c:pt idx="643">
                  <c:v>25.067</c:v>
                </c:pt>
                <c:pt idx="644">
                  <c:v>25.068999999999999</c:v>
                </c:pt>
                <c:pt idx="645">
                  <c:v>25.068999999999999</c:v>
                </c:pt>
                <c:pt idx="646">
                  <c:v>25.068999999999999</c:v>
                </c:pt>
                <c:pt idx="647">
                  <c:v>25.071999999999999</c:v>
                </c:pt>
                <c:pt idx="648">
                  <c:v>25.077000000000002</c:v>
                </c:pt>
                <c:pt idx="649">
                  <c:v>25.082999999999998</c:v>
                </c:pt>
                <c:pt idx="650">
                  <c:v>25.087</c:v>
                </c:pt>
                <c:pt idx="651">
                  <c:v>25.088999999999999</c:v>
                </c:pt>
                <c:pt idx="652">
                  <c:v>25.091000000000001</c:v>
                </c:pt>
                <c:pt idx="653">
                  <c:v>25.093</c:v>
                </c:pt>
                <c:pt idx="654">
                  <c:v>25.097000000000001</c:v>
                </c:pt>
                <c:pt idx="655">
                  <c:v>25.100999999999999</c:v>
                </c:pt>
                <c:pt idx="656">
                  <c:v>25.105</c:v>
                </c:pt>
                <c:pt idx="657">
                  <c:v>25.108000000000001</c:v>
                </c:pt>
                <c:pt idx="658">
                  <c:v>25.111000000000001</c:v>
                </c:pt>
                <c:pt idx="659">
                  <c:v>25.114000000000001</c:v>
                </c:pt>
                <c:pt idx="660">
                  <c:v>25.125</c:v>
                </c:pt>
                <c:pt idx="661">
                  <c:v>25.137</c:v>
                </c:pt>
                <c:pt idx="662">
                  <c:v>25.149000000000001</c:v>
                </c:pt>
                <c:pt idx="663">
                  <c:v>25.149000000000001</c:v>
                </c:pt>
                <c:pt idx="664">
                  <c:v>25.143999999999998</c:v>
                </c:pt>
                <c:pt idx="665">
                  <c:v>25.138999999999999</c:v>
                </c:pt>
                <c:pt idx="666">
                  <c:v>25.138000000000002</c:v>
                </c:pt>
                <c:pt idx="667">
                  <c:v>25.141999999999999</c:v>
                </c:pt>
                <c:pt idx="668">
                  <c:v>25.146999999999998</c:v>
                </c:pt>
                <c:pt idx="669">
                  <c:v>25.151</c:v>
                </c:pt>
                <c:pt idx="670">
                  <c:v>25.154</c:v>
                </c:pt>
                <c:pt idx="671">
                  <c:v>25.155999999999999</c:v>
                </c:pt>
                <c:pt idx="672">
                  <c:v>25.16</c:v>
                </c:pt>
                <c:pt idx="673">
                  <c:v>25.167999999999999</c:v>
                </c:pt>
                <c:pt idx="674">
                  <c:v>25.175999999999998</c:v>
                </c:pt>
                <c:pt idx="675">
                  <c:v>25.183</c:v>
                </c:pt>
                <c:pt idx="676">
                  <c:v>25.184999999999999</c:v>
                </c:pt>
                <c:pt idx="677">
                  <c:v>25.187000000000001</c:v>
                </c:pt>
                <c:pt idx="678">
                  <c:v>25.189</c:v>
                </c:pt>
                <c:pt idx="679">
                  <c:v>25.202999999999999</c:v>
                </c:pt>
                <c:pt idx="680">
                  <c:v>25.218</c:v>
                </c:pt>
                <c:pt idx="681">
                  <c:v>25.234000000000002</c:v>
                </c:pt>
                <c:pt idx="682">
                  <c:v>25.238</c:v>
                </c:pt>
                <c:pt idx="683">
                  <c:v>25.24</c:v>
                </c:pt>
                <c:pt idx="684">
                  <c:v>25.241</c:v>
                </c:pt>
                <c:pt idx="685">
                  <c:v>25.241</c:v>
                </c:pt>
                <c:pt idx="686">
                  <c:v>25.239000000000001</c:v>
                </c:pt>
                <c:pt idx="687">
                  <c:v>25.238</c:v>
                </c:pt>
                <c:pt idx="688">
                  <c:v>25.242000000000001</c:v>
                </c:pt>
                <c:pt idx="689">
                  <c:v>25.251999999999999</c:v>
                </c:pt>
                <c:pt idx="690">
                  <c:v>25.263000000000002</c:v>
                </c:pt>
                <c:pt idx="691">
                  <c:v>25.271000000000001</c:v>
                </c:pt>
                <c:pt idx="692">
                  <c:v>25.271000000000001</c:v>
                </c:pt>
                <c:pt idx="693">
                  <c:v>25.271000000000001</c:v>
                </c:pt>
                <c:pt idx="694">
                  <c:v>25.273</c:v>
                </c:pt>
                <c:pt idx="695">
                  <c:v>25.283999999999999</c:v>
                </c:pt>
                <c:pt idx="696">
                  <c:v>25.295000000000002</c:v>
                </c:pt>
                <c:pt idx="697">
                  <c:v>25.306000000000001</c:v>
                </c:pt>
                <c:pt idx="698">
                  <c:v>25.315000000000001</c:v>
                </c:pt>
                <c:pt idx="699">
                  <c:v>25.323</c:v>
                </c:pt>
                <c:pt idx="700">
                  <c:v>25.332000000000001</c:v>
                </c:pt>
                <c:pt idx="701">
                  <c:v>25.335000000000001</c:v>
                </c:pt>
                <c:pt idx="702">
                  <c:v>25.337</c:v>
                </c:pt>
                <c:pt idx="703">
                  <c:v>25.338999999999999</c:v>
                </c:pt>
                <c:pt idx="704">
                  <c:v>25.341999999999999</c:v>
                </c:pt>
                <c:pt idx="705">
                  <c:v>25.344000000000001</c:v>
                </c:pt>
                <c:pt idx="706">
                  <c:v>25.346</c:v>
                </c:pt>
                <c:pt idx="707">
                  <c:v>25.35</c:v>
                </c:pt>
                <c:pt idx="708">
                  <c:v>25.356999999999999</c:v>
                </c:pt>
                <c:pt idx="709">
                  <c:v>25.363</c:v>
                </c:pt>
                <c:pt idx="710">
                  <c:v>25.369</c:v>
                </c:pt>
                <c:pt idx="711">
                  <c:v>25.372</c:v>
                </c:pt>
                <c:pt idx="712">
                  <c:v>25.375</c:v>
                </c:pt>
                <c:pt idx="713">
                  <c:v>25.38</c:v>
                </c:pt>
                <c:pt idx="714">
                  <c:v>25.388999999999999</c:v>
                </c:pt>
                <c:pt idx="715">
                  <c:v>25.398</c:v>
                </c:pt>
                <c:pt idx="716">
                  <c:v>25.407</c:v>
                </c:pt>
                <c:pt idx="717">
                  <c:v>25.41</c:v>
                </c:pt>
                <c:pt idx="718">
                  <c:v>25.413</c:v>
                </c:pt>
                <c:pt idx="719">
                  <c:v>25.417000000000002</c:v>
                </c:pt>
                <c:pt idx="720">
                  <c:v>25.422000000000001</c:v>
                </c:pt>
                <c:pt idx="721">
                  <c:v>25.427</c:v>
                </c:pt>
                <c:pt idx="722">
                  <c:v>25.431000000000001</c:v>
                </c:pt>
                <c:pt idx="723">
                  <c:v>25.437999999999999</c:v>
                </c:pt>
                <c:pt idx="724">
                  <c:v>25.446000000000002</c:v>
                </c:pt>
                <c:pt idx="725">
                  <c:v>25.454000000000001</c:v>
                </c:pt>
                <c:pt idx="726">
                  <c:v>25.457000000000001</c:v>
                </c:pt>
                <c:pt idx="727">
                  <c:v>25.456</c:v>
                </c:pt>
                <c:pt idx="728">
                  <c:v>25.454999999999998</c:v>
                </c:pt>
                <c:pt idx="729">
                  <c:v>25.459</c:v>
                </c:pt>
                <c:pt idx="730">
                  <c:v>25.471</c:v>
                </c:pt>
                <c:pt idx="731">
                  <c:v>25.481999999999999</c:v>
                </c:pt>
                <c:pt idx="732">
                  <c:v>25.491</c:v>
                </c:pt>
                <c:pt idx="733">
                  <c:v>25.494</c:v>
                </c:pt>
                <c:pt idx="734">
                  <c:v>25.495999999999999</c:v>
                </c:pt>
                <c:pt idx="735">
                  <c:v>25.498000000000001</c:v>
                </c:pt>
                <c:pt idx="736">
                  <c:v>25.501999999999999</c:v>
                </c:pt>
                <c:pt idx="737">
                  <c:v>25.506</c:v>
                </c:pt>
                <c:pt idx="738">
                  <c:v>25.51</c:v>
                </c:pt>
                <c:pt idx="739">
                  <c:v>25.507999999999999</c:v>
                </c:pt>
                <c:pt idx="740">
                  <c:v>25.504000000000001</c:v>
                </c:pt>
                <c:pt idx="741">
                  <c:v>25.5</c:v>
                </c:pt>
                <c:pt idx="742">
                  <c:v>25.506</c:v>
                </c:pt>
                <c:pt idx="743">
                  <c:v>25.516999999999999</c:v>
                </c:pt>
                <c:pt idx="744">
                  <c:v>25.527999999999999</c:v>
                </c:pt>
                <c:pt idx="745">
                  <c:v>25.533000000000001</c:v>
                </c:pt>
                <c:pt idx="746">
                  <c:v>25.533999999999999</c:v>
                </c:pt>
                <c:pt idx="747">
                  <c:v>25.533999999999999</c:v>
                </c:pt>
                <c:pt idx="748">
                  <c:v>25.536000000000001</c:v>
                </c:pt>
                <c:pt idx="749">
                  <c:v>25.538</c:v>
                </c:pt>
                <c:pt idx="750">
                  <c:v>25.54</c:v>
                </c:pt>
                <c:pt idx="751">
                  <c:v>25.544</c:v>
                </c:pt>
                <c:pt idx="752">
                  <c:v>25.55</c:v>
                </c:pt>
                <c:pt idx="753">
                  <c:v>25.556000000000001</c:v>
                </c:pt>
                <c:pt idx="754">
                  <c:v>25.562000000000001</c:v>
                </c:pt>
                <c:pt idx="755">
                  <c:v>25.568000000000001</c:v>
                </c:pt>
                <c:pt idx="756">
                  <c:v>25.574999999999999</c:v>
                </c:pt>
                <c:pt idx="757">
                  <c:v>25.582000000000001</c:v>
                </c:pt>
                <c:pt idx="758">
                  <c:v>25.584</c:v>
                </c:pt>
                <c:pt idx="759">
                  <c:v>25.588000000000001</c:v>
                </c:pt>
                <c:pt idx="760">
                  <c:v>25.591999999999999</c:v>
                </c:pt>
                <c:pt idx="761">
                  <c:v>25.603999999999999</c:v>
                </c:pt>
                <c:pt idx="762">
                  <c:v>25.617000000000001</c:v>
                </c:pt>
                <c:pt idx="763">
                  <c:v>25.63</c:v>
                </c:pt>
                <c:pt idx="764">
                  <c:v>25.641999999999999</c:v>
                </c:pt>
                <c:pt idx="765">
                  <c:v>25.654</c:v>
                </c:pt>
                <c:pt idx="766">
                  <c:v>25.666</c:v>
                </c:pt>
                <c:pt idx="767">
                  <c:v>25.673999999999999</c:v>
                </c:pt>
                <c:pt idx="768">
                  <c:v>25.677</c:v>
                </c:pt>
                <c:pt idx="769">
                  <c:v>25.68</c:v>
                </c:pt>
                <c:pt idx="770">
                  <c:v>25.686</c:v>
                </c:pt>
                <c:pt idx="771">
                  <c:v>25.698</c:v>
                </c:pt>
                <c:pt idx="772">
                  <c:v>25.709</c:v>
                </c:pt>
                <c:pt idx="773">
                  <c:v>25.72</c:v>
                </c:pt>
                <c:pt idx="774">
                  <c:v>25.725000000000001</c:v>
                </c:pt>
                <c:pt idx="775">
                  <c:v>25.73</c:v>
                </c:pt>
                <c:pt idx="776">
                  <c:v>25.734000000000002</c:v>
                </c:pt>
                <c:pt idx="777">
                  <c:v>25.733000000000001</c:v>
                </c:pt>
                <c:pt idx="778">
                  <c:v>25.731000000000002</c:v>
                </c:pt>
                <c:pt idx="779">
                  <c:v>25.73</c:v>
                </c:pt>
                <c:pt idx="780">
                  <c:v>25.725000000000001</c:v>
                </c:pt>
                <c:pt idx="781">
                  <c:v>25.719000000000001</c:v>
                </c:pt>
                <c:pt idx="782">
                  <c:v>25.713000000000001</c:v>
                </c:pt>
                <c:pt idx="783">
                  <c:v>25.713000000000001</c:v>
                </c:pt>
                <c:pt idx="784">
                  <c:v>25.716999999999999</c:v>
                </c:pt>
                <c:pt idx="785">
                  <c:v>25.721</c:v>
                </c:pt>
                <c:pt idx="786">
                  <c:v>25.724</c:v>
                </c:pt>
                <c:pt idx="787">
                  <c:v>25.727</c:v>
                </c:pt>
                <c:pt idx="788">
                  <c:v>25.728999999999999</c:v>
                </c:pt>
                <c:pt idx="789">
                  <c:v>25.731999999999999</c:v>
                </c:pt>
                <c:pt idx="790">
                  <c:v>25.738</c:v>
                </c:pt>
                <c:pt idx="791">
                  <c:v>25.745000000000001</c:v>
                </c:pt>
                <c:pt idx="792">
                  <c:v>25.751000000000001</c:v>
                </c:pt>
                <c:pt idx="793">
                  <c:v>25.751999999999999</c:v>
                </c:pt>
                <c:pt idx="794">
                  <c:v>25.753</c:v>
                </c:pt>
                <c:pt idx="795">
                  <c:v>25.754999999999999</c:v>
                </c:pt>
                <c:pt idx="796">
                  <c:v>25.757000000000001</c:v>
                </c:pt>
                <c:pt idx="797">
                  <c:v>25.759</c:v>
                </c:pt>
                <c:pt idx="798">
                  <c:v>25.762</c:v>
                </c:pt>
                <c:pt idx="799">
                  <c:v>25.760999999999999</c:v>
                </c:pt>
                <c:pt idx="800">
                  <c:v>25.76</c:v>
                </c:pt>
                <c:pt idx="801">
                  <c:v>25.76</c:v>
                </c:pt>
                <c:pt idx="802">
                  <c:v>25.757000000000001</c:v>
                </c:pt>
                <c:pt idx="803">
                  <c:v>25.751000000000001</c:v>
                </c:pt>
                <c:pt idx="804">
                  <c:v>25.747</c:v>
                </c:pt>
                <c:pt idx="805">
                  <c:v>25.753</c:v>
                </c:pt>
                <c:pt idx="806">
                  <c:v>25.77</c:v>
                </c:pt>
                <c:pt idx="807">
                  <c:v>25.786999999999999</c:v>
                </c:pt>
                <c:pt idx="808">
                  <c:v>25.798999999999999</c:v>
                </c:pt>
                <c:pt idx="809">
                  <c:v>25.798999999999999</c:v>
                </c:pt>
                <c:pt idx="810">
                  <c:v>25.798999999999999</c:v>
                </c:pt>
                <c:pt idx="811">
                  <c:v>25.8</c:v>
                </c:pt>
                <c:pt idx="812">
                  <c:v>25.806999999999999</c:v>
                </c:pt>
                <c:pt idx="813">
                  <c:v>25.814</c:v>
                </c:pt>
                <c:pt idx="814">
                  <c:v>25.821000000000002</c:v>
                </c:pt>
                <c:pt idx="815">
                  <c:v>25.823</c:v>
                </c:pt>
                <c:pt idx="816">
                  <c:v>25.824999999999999</c:v>
                </c:pt>
                <c:pt idx="817">
                  <c:v>25.827000000000002</c:v>
                </c:pt>
                <c:pt idx="818">
                  <c:v>25.832999999999998</c:v>
                </c:pt>
                <c:pt idx="819">
                  <c:v>25.838999999999999</c:v>
                </c:pt>
                <c:pt idx="820">
                  <c:v>25.846</c:v>
                </c:pt>
                <c:pt idx="821">
                  <c:v>25.85</c:v>
                </c:pt>
                <c:pt idx="822">
                  <c:v>25.853000000000002</c:v>
                </c:pt>
                <c:pt idx="823">
                  <c:v>25.856999999999999</c:v>
                </c:pt>
                <c:pt idx="824">
                  <c:v>25.861999999999998</c:v>
                </c:pt>
                <c:pt idx="825">
                  <c:v>25.87</c:v>
                </c:pt>
                <c:pt idx="826">
                  <c:v>25.878</c:v>
                </c:pt>
                <c:pt idx="827">
                  <c:v>25.885000000000002</c:v>
                </c:pt>
                <c:pt idx="828">
                  <c:v>25.89</c:v>
                </c:pt>
                <c:pt idx="829">
                  <c:v>25.893999999999998</c:v>
                </c:pt>
                <c:pt idx="830">
                  <c:v>25.898</c:v>
                </c:pt>
                <c:pt idx="831">
                  <c:v>25.901</c:v>
                </c:pt>
                <c:pt idx="832">
                  <c:v>25.905000000000001</c:v>
                </c:pt>
                <c:pt idx="833">
                  <c:v>25.908000000000001</c:v>
                </c:pt>
                <c:pt idx="834">
                  <c:v>25.91</c:v>
                </c:pt>
                <c:pt idx="835">
                  <c:v>25.911999999999999</c:v>
                </c:pt>
                <c:pt idx="836">
                  <c:v>25.914000000000001</c:v>
                </c:pt>
                <c:pt idx="837">
                  <c:v>25.914000000000001</c:v>
                </c:pt>
                <c:pt idx="838">
                  <c:v>25.914000000000001</c:v>
                </c:pt>
                <c:pt idx="839">
                  <c:v>25.914000000000001</c:v>
                </c:pt>
                <c:pt idx="840">
                  <c:v>25.917999999999999</c:v>
                </c:pt>
                <c:pt idx="841">
                  <c:v>25.925000000000001</c:v>
                </c:pt>
                <c:pt idx="842">
                  <c:v>25.931000000000001</c:v>
                </c:pt>
                <c:pt idx="843">
                  <c:v>25.937000000000001</c:v>
                </c:pt>
                <c:pt idx="844">
                  <c:v>25.942</c:v>
                </c:pt>
                <c:pt idx="845">
                  <c:v>25.946999999999999</c:v>
                </c:pt>
                <c:pt idx="846">
                  <c:v>25.952000000000002</c:v>
                </c:pt>
                <c:pt idx="847">
                  <c:v>25.954999999999998</c:v>
                </c:pt>
                <c:pt idx="848">
                  <c:v>25.957999999999998</c:v>
                </c:pt>
                <c:pt idx="849">
                  <c:v>25.960999999999999</c:v>
                </c:pt>
                <c:pt idx="850">
                  <c:v>25.962</c:v>
                </c:pt>
                <c:pt idx="851">
                  <c:v>25.962</c:v>
                </c:pt>
                <c:pt idx="852">
                  <c:v>25.962</c:v>
                </c:pt>
                <c:pt idx="853">
                  <c:v>25.972999999999999</c:v>
                </c:pt>
                <c:pt idx="854">
                  <c:v>25.986000000000001</c:v>
                </c:pt>
                <c:pt idx="855">
                  <c:v>25.998000000000001</c:v>
                </c:pt>
                <c:pt idx="856">
                  <c:v>26.001000000000001</c:v>
                </c:pt>
                <c:pt idx="857">
                  <c:v>26.001999999999999</c:v>
                </c:pt>
                <c:pt idx="858">
                  <c:v>26.001999999999999</c:v>
                </c:pt>
                <c:pt idx="859">
                  <c:v>26.004000000000001</c:v>
                </c:pt>
                <c:pt idx="860">
                  <c:v>26.007000000000001</c:v>
                </c:pt>
                <c:pt idx="861">
                  <c:v>26.01</c:v>
                </c:pt>
                <c:pt idx="862">
                  <c:v>26.012</c:v>
                </c:pt>
                <c:pt idx="863">
                  <c:v>26.012</c:v>
                </c:pt>
                <c:pt idx="864">
                  <c:v>26.013000000000002</c:v>
                </c:pt>
                <c:pt idx="865">
                  <c:v>26.013999999999999</c:v>
                </c:pt>
                <c:pt idx="866">
                  <c:v>26.02</c:v>
                </c:pt>
                <c:pt idx="867">
                  <c:v>26.026</c:v>
                </c:pt>
                <c:pt idx="868">
                  <c:v>26.032</c:v>
                </c:pt>
                <c:pt idx="869">
                  <c:v>26.033000000000001</c:v>
                </c:pt>
                <c:pt idx="870">
                  <c:v>26.033999999999999</c:v>
                </c:pt>
                <c:pt idx="871">
                  <c:v>26.035</c:v>
                </c:pt>
                <c:pt idx="872">
                  <c:v>26.035</c:v>
                </c:pt>
                <c:pt idx="873">
                  <c:v>26.035</c:v>
                </c:pt>
                <c:pt idx="874">
                  <c:v>26.033999999999999</c:v>
                </c:pt>
                <c:pt idx="875">
                  <c:v>26.038</c:v>
                </c:pt>
                <c:pt idx="876">
                  <c:v>26.042999999999999</c:v>
                </c:pt>
                <c:pt idx="877">
                  <c:v>26.048999999999999</c:v>
                </c:pt>
                <c:pt idx="878">
                  <c:v>26.056000000000001</c:v>
                </c:pt>
                <c:pt idx="879">
                  <c:v>26.061</c:v>
                </c:pt>
                <c:pt idx="880">
                  <c:v>26.065999999999999</c:v>
                </c:pt>
                <c:pt idx="881">
                  <c:v>26.07</c:v>
                </c:pt>
                <c:pt idx="882">
                  <c:v>26.07</c:v>
                </c:pt>
                <c:pt idx="883">
                  <c:v>26.07</c:v>
                </c:pt>
                <c:pt idx="884">
                  <c:v>26.071000000000002</c:v>
                </c:pt>
                <c:pt idx="885">
                  <c:v>26.074999999999999</c:v>
                </c:pt>
                <c:pt idx="886">
                  <c:v>26.077999999999999</c:v>
                </c:pt>
                <c:pt idx="887">
                  <c:v>26.082000000000001</c:v>
                </c:pt>
                <c:pt idx="888">
                  <c:v>26.085999999999999</c:v>
                </c:pt>
                <c:pt idx="889">
                  <c:v>26.09</c:v>
                </c:pt>
                <c:pt idx="890">
                  <c:v>26.094000000000001</c:v>
                </c:pt>
                <c:pt idx="891">
                  <c:v>26.094999999999999</c:v>
                </c:pt>
                <c:pt idx="892">
                  <c:v>26.096</c:v>
                </c:pt>
                <c:pt idx="893">
                  <c:v>26.096</c:v>
                </c:pt>
                <c:pt idx="894">
                  <c:v>26.099</c:v>
                </c:pt>
                <c:pt idx="895">
                  <c:v>26.103999999999999</c:v>
                </c:pt>
                <c:pt idx="896">
                  <c:v>26.109000000000002</c:v>
                </c:pt>
                <c:pt idx="897">
                  <c:v>26.111999999999998</c:v>
                </c:pt>
                <c:pt idx="898">
                  <c:v>26.113</c:v>
                </c:pt>
                <c:pt idx="899">
                  <c:v>26.113</c:v>
                </c:pt>
                <c:pt idx="900">
                  <c:v>26.111000000000001</c:v>
                </c:pt>
                <c:pt idx="901">
                  <c:v>26.100999999999999</c:v>
                </c:pt>
                <c:pt idx="902">
                  <c:v>26.091000000000001</c:v>
                </c:pt>
                <c:pt idx="903">
                  <c:v>26.084</c:v>
                </c:pt>
                <c:pt idx="904">
                  <c:v>26.082999999999998</c:v>
                </c:pt>
                <c:pt idx="905">
                  <c:v>26.082000000000001</c:v>
                </c:pt>
                <c:pt idx="906">
                  <c:v>26.08</c:v>
                </c:pt>
                <c:pt idx="907">
                  <c:v>26.079000000000001</c:v>
                </c:pt>
                <c:pt idx="908">
                  <c:v>26.077000000000002</c:v>
                </c:pt>
                <c:pt idx="909">
                  <c:v>26.074000000000002</c:v>
                </c:pt>
                <c:pt idx="910">
                  <c:v>26.07</c:v>
                </c:pt>
                <c:pt idx="911">
                  <c:v>26.065000000000001</c:v>
                </c:pt>
                <c:pt idx="912">
                  <c:v>26.061</c:v>
                </c:pt>
                <c:pt idx="913">
                  <c:v>26.056000000000001</c:v>
                </c:pt>
                <c:pt idx="914">
                  <c:v>26.048999999999999</c:v>
                </c:pt>
                <c:pt idx="915">
                  <c:v>26.042999999999999</c:v>
                </c:pt>
                <c:pt idx="916">
                  <c:v>26.039000000000001</c:v>
                </c:pt>
                <c:pt idx="917">
                  <c:v>26.041</c:v>
                </c:pt>
                <c:pt idx="918">
                  <c:v>26.042000000000002</c:v>
                </c:pt>
                <c:pt idx="919">
                  <c:v>26.042000000000002</c:v>
                </c:pt>
                <c:pt idx="920">
                  <c:v>26.036999999999999</c:v>
                </c:pt>
                <c:pt idx="921">
                  <c:v>26.033000000000001</c:v>
                </c:pt>
                <c:pt idx="922">
                  <c:v>26.027999999999999</c:v>
                </c:pt>
                <c:pt idx="923">
                  <c:v>26.027000000000001</c:v>
                </c:pt>
                <c:pt idx="924">
                  <c:v>26.024999999999999</c:v>
                </c:pt>
                <c:pt idx="925">
                  <c:v>26.024000000000001</c:v>
                </c:pt>
                <c:pt idx="926">
                  <c:v>26.021999999999998</c:v>
                </c:pt>
                <c:pt idx="927">
                  <c:v>26.02</c:v>
                </c:pt>
                <c:pt idx="928">
                  <c:v>26.018000000000001</c:v>
                </c:pt>
                <c:pt idx="929">
                  <c:v>26.013999999999999</c:v>
                </c:pt>
                <c:pt idx="930">
                  <c:v>26.01</c:v>
                </c:pt>
                <c:pt idx="931">
                  <c:v>26.004999999999999</c:v>
                </c:pt>
                <c:pt idx="932">
                  <c:v>26.001999999999999</c:v>
                </c:pt>
                <c:pt idx="933">
                  <c:v>26.001000000000001</c:v>
                </c:pt>
                <c:pt idx="934">
                  <c:v>26</c:v>
                </c:pt>
                <c:pt idx="935">
                  <c:v>25.998000000000001</c:v>
                </c:pt>
                <c:pt idx="936">
                  <c:v>25.994</c:v>
                </c:pt>
                <c:pt idx="937">
                  <c:v>25.988</c:v>
                </c:pt>
                <c:pt idx="938">
                  <c:v>25.984999999999999</c:v>
                </c:pt>
                <c:pt idx="939">
                  <c:v>25.992000000000001</c:v>
                </c:pt>
                <c:pt idx="940">
                  <c:v>25.998999999999999</c:v>
                </c:pt>
                <c:pt idx="941">
                  <c:v>26.004999999999999</c:v>
                </c:pt>
                <c:pt idx="942">
                  <c:v>26.013999999999999</c:v>
                </c:pt>
                <c:pt idx="943">
                  <c:v>26.021999999999998</c:v>
                </c:pt>
                <c:pt idx="944">
                  <c:v>26.030999999999999</c:v>
                </c:pt>
                <c:pt idx="945">
                  <c:v>26.032</c:v>
                </c:pt>
                <c:pt idx="946">
                  <c:v>26.03</c:v>
                </c:pt>
                <c:pt idx="947">
                  <c:v>26.027999999999999</c:v>
                </c:pt>
                <c:pt idx="948">
                  <c:v>26.029</c:v>
                </c:pt>
                <c:pt idx="949">
                  <c:v>26.032</c:v>
                </c:pt>
                <c:pt idx="950">
                  <c:v>26.033999999999999</c:v>
                </c:pt>
                <c:pt idx="951">
                  <c:v>26.032</c:v>
                </c:pt>
                <c:pt idx="952">
                  <c:v>26.024000000000001</c:v>
                </c:pt>
                <c:pt idx="953">
                  <c:v>26.016999999999999</c:v>
                </c:pt>
                <c:pt idx="954">
                  <c:v>26.012</c:v>
                </c:pt>
                <c:pt idx="955">
                  <c:v>26.010999999999999</c:v>
                </c:pt>
                <c:pt idx="956">
                  <c:v>26.012</c:v>
                </c:pt>
                <c:pt idx="957">
                  <c:v>26.013000000000002</c:v>
                </c:pt>
                <c:pt idx="958">
                  <c:v>26.013000000000002</c:v>
                </c:pt>
                <c:pt idx="959">
                  <c:v>26.013000000000002</c:v>
                </c:pt>
                <c:pt idx="960">
                  <c:v>26.013000000000002</c:v>
                </c:pt>
                <c:pt idx="961">
                  <c:v>26.016999999999999</c:v>
                </c:pt>
                <c:pt idx="962">
                  <c:v>26.021000000000001</c:v>
                </c:pt>
                <c:pt idx="963">
                  <c:v>26.026</c:v>
                </c:pt>
                <c:pt idx="964">
                  <c:v>26.029</c:v>
                </c:pt>
                <c:pt idx="965">
                  <c:v>26.030999999999999</c:v>
                </c:pt>
                <c:pt idx="966">
                  <c:v>26.033000000000001</c:v>
                </c:pt>
                <c:pt idx="967">
                  <c:v>26.036000000000001</c:v>
                </c:pt>
                <c:pt idx="968">
                  <c:v>26.04</c:v>
                </c:pt>
                <c:pt idx="969">
                  <c:v>26.045000000000002</c:v>
                </c:pt>
                <c:pt idx="970">
                  <c:v>26.047000000000001</c:v>
                </c:pt>
                <c:pt idx="971">
                  <c:v>26.045999999999999</c:v>
                </c:pt>
                <c:pt idx="972">
                  <c:v>26.042999999999999</c:v>
                </c:pt>
                <c:pt idx="973">
                  <c:v>26.042000000000002</c:v>
                </c:pt>
                <c:pt idx="974">
                  <c:v>26.042000000000002</c:v>
                </c:pt>
                <c:pt idx="975">
                  <c:v>26.042999999999999</c:v>
                </c:pt>
                <c:pt idx="976">
                  <c:v>26.044</c:v>
                </c:pt>
                <c:pt idx="977">
                  <c:v>26.042999999999999</c:v>
                </c:pt>
                <c:pt idx="978">
                  <c:v>26.04</c:v>
                </c:pt>
                <c:pt idx="979">
                  <c:v>26.036999999999999</c:v>
                </c:pt>
                <c:pt idx="980">
                  <c:v>26.036999999999999</c:v>
                </c:pt>
                <c:pt idx="981">
                  <c:v>26.038</c:v>
                </c:pt>
                <c:pt idx="982">
                  <c:v>26.038</c:v>
                </c:pt>
                <c:pt idx="983">
                  <c:v>26.039000000000001</c:v>
                </c:pt>
                <c:pt idx="984">
                  <c:v>26.04</c:v>
                </c:pt>
                <c:pt idx="985">
                  <c:v>26.04</c:v>
                </c:pt>
                <c:pt idx="986">
                  <c:v>26.04</c:v>
                </c:pt>
                <c:pt idx="987">
                  <c:v>26.04</c:v>
                </c:pt>
                <c:pt idx="988">
                  <c:v>26.039000000000001</c:v>
                </c:pt>
                <c:pt idx="989">
                  <c:v>26.038</c:v>
                </c:pt>
                <c:pt idx="990">
                  <c:v>26.038</c:v>
                </c:pt>
                <c:pt idx="991">
                  <c:v>26.039000000000001</c:v>
                </c:pt>
                <c:pt idx="992">
                  <c:v>26.041</c:v>
                </c:pt>
                <c:pt idx="993">
                  <c:v>26.050999999999998</c:v>
                </c:pt>
                <c:pt idx="994">
                  <c:v>26.06</c:v>
                </c:pt>
                <c:pt idx="995">
                  <c:v>26.068000000000001</c:v>
                </c:pt>
                <c:pt idx="996">
                  <c:v>26.076000000000001</c:v>
                </c:pt>
                <c:pt idx="997">
                  <c:v>26.085000000000001</c:v>
                </c:pt>
                <c:pt idx="998">
                  <c:v>26.094999999999999</c:v>
                </c:pt>
                <c:pt idx="999">
                  <c:v>26.099</c:v>
                </c:pt>
                <c:pt idx="1000">
                  <c:v>26.100999999999999</c:v>
                </c:pt>
                <c:pt idx="1001">
                  <c:v>26.103000000000002</c:v>
                </c:pt>
                <c:pt idx="1002">
                  <c:v>26.105</c:v>
                </c:pt>
                <c:pt idx="1003">
                  <c:v>26.106999999999999</c:v>
                </c:pt>
                <c:pt idx="1004">
                  <c:v>26.109000000000002</c:v>
                </c:pt>
                <c:pt idx="1005">
                  <c:v>26.11</c:v>
                </c:pt>
                <c:pt idx="1006">
                  <c:v>26.11</c:v>
                </c:pt>
                <c:pt idx="1007">
                  <c:v>26.11</c:v>
                </c:pt>
                <c:pt idx="1008">
                  <c:v>26.109000000000002</c:v>
                </c:pt>
                <c:pt idx="1009">
                  <c:v>26.099</c:v>
                </c:pt>
                <c:pt idx="1010">
                  <c:v>26.088000000000001</c:v>
                </c:pt>
                <c:pt idx="1011">
                  <c:v>26.077000000000002</c:v>
                </c:pt>
                <c:pt idx="1012">
                  <c:v>26.068000000000001</c:v>
                </c:pt>
                <c:pt idx="1013">
                  <c:v>26.058</c:v>
                </c:pt>
                <c:pt idx="1014">
                  <c:v>26.047000000000001</c:v>
                </c:pt>
                <c:pt idx="1015">
                  <c:v>26.024999999999999</c:v>
                </c:pt>
                <c:pt idx="1016">
                  <c:v>26.001999999999999</c:v>
                </c:pt>
                <c:pt idx="1017">
                  <c:v>25.978999999999999</c:v>
                </c:pt>
                <c:pt idx="1018">
                  <c:v>25.969000000000001</c:v>
                </c:pt>
                <c:pt idx="1019">
                  <c:v>25.966000000000001</c:v>
                </c:pt>
                <c:pt idx="1020">
                  <c:v>25.960999999999999</c:v>
                </c:pt>
                <c:pt idx="1021">
                  <c:v>25.952999999999999</c:v>
                </c:pt>
                <c:pt idx="1022">
                  <c:v>25.943000000000001</c:v>
                </c:pt>
                <c:pt idx="1023">
                  <c:v>25.933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Toamnă</c:v>
                </c:pt>
              </c:strCache>
            </c:strRef>
          </c:tx>
          <c:spPr>
            <a:ln w="12700" cap="rnd">
              <a:solidFill>
                <a:srgbClr val="F1EC20"/>
              </a:solidFill>
              <a:round/>
            </a:ln>
            <a:effectLst/>
          </c:spPr>
          <c:marker>
            <c:symbol val="none"/>
          </c:marker>
          <c:xVal>
            <c:numRef>
              <c:f>Sheet1!$A$2:$A$1025</c:f>
              <c:numCache>
                <c:formatCode>General</c:formatCode>
                <c:ptCount val="1024"/>
                <c:pt idx="0">
                  <c:v>0</c:v>
                </c:pt>
                <c:pt idx="1">
                  <c:v>1079.2</c:v>
                </c:pt>
                <c:pt idx="2">
                  <c:v>2158.5</c:v>
                </c:pt>
                <c:pt idx="3">
                  <c:v>3237.7</c:v>
                </c:pt>
                <c:pt idx="4">
                  <c:v>4316.8999999999996</c:v>
                </c:pt>
                <c:pt idx="5">
                  <c:v>5396.2</c:v>
                </c:pt>
                <c:pt idx="6">
                  <c:v>6475.4</c:v>
                </c:pt>
                <c:pt idx="7">
                  <c:v>7554.7</c:v>
                </c:pt>
                <c:pt idx="8">
                  <c:v>8633.9</c:v>
                </c:pt>
                <c:pt idx="9">
                  <c:v>9713.1</c:v>
                </c:pt>
                <c:pt idx="10">
                  <c:v>10792.4</c:v>
                </c:pt>
                <c:pt idx="11">
                  <c:v>11871.6</c:v>
                </c:pt>
                <c:pt idx="12">
                  <c:v>12950.8</c:v>
                </c:pt>
                <c:pt idx="13">
                  <c:v>14030.1</c:v>
                </c:pt>
                <c:pt idx="14">
                  <c:v>15109.3</c:v>
                </c:pt>
                <c:pt idx="15">
                  <c:v>16188.6</c:v>
                </c:pt>
                <c:pt idx="16">
                  <c:v>17267.8</c:v>
                </c:pt>
                <c:pt idx="17">
                  <c:v>18347</c:v>
                </c:pt>
                <c:pt idx="18">
                  <c:v>19426.3</c:v>
                </c:pt>
                <c:pt idx="19">
                  <c:v>20505.5</c:v>
                </c:pt>
                <c:pt idx="20">
                  <c:v>21584.7</c:v>
                </c:pt>
                <c:pt idx="21">
                  <c:v>22664</c:v>
                </c:pt>
                <c:pt idx="22">
                  <c:v>23743.200000000001</c:v>
                </c:pt>
                <c:pt idx="23">
                  <c:v>24822.5</c:v>
                </c:pt>
                <c:pt idx="24">
                  <c:v>25901.7</c:v>
                </c:pt>
                <c:pt idx="25">
                  <c:v>26980.9</c:v>
                </c:pt>
                <c:pt idx="26">
                  <c:v>28060.2</c:v>
                </c:pt>
                <c:pt idx="27">
                  <c:v>29139.4</c:v>
                </c:pt>
                <c:pt idx="28">
                  <c:v>30218.6</c:v>
                </c:pt>
                <c:pt idx="29">
                  <c:v>31297.9</c:v>
                </c:pt>
                <c:pt idx="30">
                  <c:v>32377.1</c:v>
                </c:pt>
                <c:pt idx="31">
                  <c:v>33456.400000000001</c:v>
                </c:pt>
                <c:pt idx="32">
                  <c:v>34535.599999999999</c:v>
                </c:pt>
                <c:pt idx="33">
                  <c:v>35614.800000000003</c:v>
                </c:pt>
                <c:pt idx="34">
                  <c:v>36694.1</c:v>
                </c:pt>
                <c:pt idx="35">
                  <c:v>37773.300000000003</c:v>
                </c:pt>
                <c:pt idx="36">
                  <c:v>38852.5</c:v>
                </c:pt>
                <c:pt idx="37">
                  <c:v>39931.800000000003</c:v>
                </c:pt>
                <c:pt idx="38">
                  <c:v>41011</c:v>
                </c:pt>
                <c:pt idx="39">
                  <c:v>42090.3</c:v>
                </c:pt>
                <c:pt idx="40">
                  <c:v>43169.5</c:v>
                </c:pt>
                <c:pt idx="41">
                  <c:v>44248.7</c:v>
                </c:pt>
                <c:pt idx="42">
                  <c:v>45328</c:v>
                </c:pt>
                <c:pt idx="43">
                  <c:v>46407.199999999997</c:v>
                </c:pt>
                <c:pt idx="44">
                  <c:v>47486.400000000001</c:v>
                </c:pt>
                <c:pt idx="45">
                  <c:v>48565.7</c:v>
                </c:pt>
                <c:pt idx="46">
                  <c:v>49644.9</c:v>
                </c:pt>
                <c:pt idx="47">
                  <c:v>50724.2</c:v>
                </c:pt>
                <c:pt idx="48">
                  <c:v>51803.4</c:v>
                </c:pt>
                <c:pt idx="49">
                  <c:v>52882.6</c:v>
                </c:pt>
                <c:pt idx="50">
                  <c:v>53961.9</c:v>
                </c:pt>
                <c:pt idx="51">
                  <c:v>55041.1</c:v>
                </c:pt>
                <c:pt idx="52">
                  <c:v>56120.3</c:v>
                </c:pt>
                <c:pt idx="53">
                  <c:v>57199.6</c:v>
                </c:pt>
                <c:pt idx="54">
                  <c:v>58278.8</c:v>
                </c:pt>
                <c:pt idx="55">
                  <c:v>59358.1</c:v>
                </c:pt>
                <c:pt idx="56">
                  <c:v>60437.3</c:v>
                </c:pt>
                <c:pt idx="57">
                  <c:v>61516.5</c:v>
                </c:pt>
                <c:pt idx="58">
                  <c:v>62595.8</c:v>
                </c:pt>
                <c:pt idx="59">
                  <c:v>63675</c:v>
                </c:pt>
                <c:pt idx="60">
                  <c:v>64754.2</c:v>
                </c:pt>
                <c:pt idx="61">
                  <c:v>65833.5</c:v>
                </c:pt>
                <c:pt idx="62">
                  <c:v>66912.7</c:v>
                </c:pt>
                <c:pt idx="63">
                  <c:v>67992</c:v>
                </c:pt>
                <c:pt idx="64">
                  <c:v>69071.199999999997</c:v>
                </c:pt>
                <c:pt idx="65">
                  <c:v>70150.399999999994</c:v>
                </c:pt>
                <c:pt idx="66">
                  <c:v>71229.7</c:v>
                </c:pt>
                <c:pt idx="67">
                  <c:v>72308.899999999994</c:v>
                </c:pt>
                <c:pt idx="68">
                  <c:v>73388.100000000006</c:v>
                </c:pt>
                <c:pt idx="69">
                  <c:v>74467.399999999994</c:v>
                </c:pt>
                <c:pt idx="70">
                  <c:v>75546.600000000006</c:v>
                </c:pt>
                <c:pt idx="71">
                  <c:v>76625.899999999994</c:v>
                </c:pt>
                <c:pt idx="72">
                  <c:v>77705.100000000006</c:v>
                </c:pt>
                <c:pt idx="73">
                  <c:v>78784.3</c:v>
                </c:pt>
                <c:pt idx="74">
                  <c:v>79863.600000000006</c:v>
                </c:pt>
                <c:pt idx="75">
                  <c:v>80942.8</c:v>
                </c:pt>
                <c:pt idx="76">
                  <c:v>82022</c:v>
                </c:pt>
                <c:pt idx="77">
                  <c:v>83101.3</c:v>
                </c:pt>
                <c:pt idx="78">
                  <c:v>84180.5</c:v>
                </c:pt>
                <c:pt idx="79">
                  <c:v>85259.8</c:v>
                </c:pt>
                <c:pt idx="80">
                  <c:v>86339</c:v>
                </c:pt>
                <c:pt idx="81">
                  <c:v>87418.2</c:v>
                </c:pt>
                <c:pt idx="82">
                  <c:v>88497.5</c:v>
                </c:pt>
                <c:pt idx="83">
                  <c:v>89576.7</c:v>
                </c:pt>
                <c:pt idx="84">
                  <c:v>90655.9</c:v>
                </c:pt>
                <c:pt idx="85">
                  <c:v>91735.2</c:v>
                </c:pt>
                <c:pt idx="86">
                  <c:v>92814.399999999994</c:v>
                </c:pt>
                <c:pt idx="87">
                  <c:v>93893.7</c:v>
                </c:pt>
                <c:pt idx="88">
                  <c:v>94972.9</c:v>
                </c:pt>
                <c:pt idx="89">
                  <c:v>96052.1</c:v>
                </c:pt>
                <c:pt idx="90">
                  <c:v>97131.4</c:v>
                </c:pt>
                <c:pt idx="91">
                  <c:v>98210.6</c:v>
                </c:pt>
                <c:pt idx="92">
                  <c:v>99289.8</c:v>
                </c:pt>
                <c:pt idx="93">
                  <c:v>100369.1</c:v>
                </c:pt>
                <c:pt idx="94">
                  <c:v>101448.3</c:v>
                </c:pt>
                <c:pt idx="95">
                  <c:v>102527.6</c:v>
                </c:pt>
                <c:pt idx="96">
                  <c:v>103606.8</c:v>
                </c:pt>
                <c:pt idx="97">
                  <c:v>104686</c:v>
                </c:pt>
                <c:pt idx="98">
                  <c:v>105765.3</c:v>
                </c:pt>
                <c:pt idx="99">
                  <c:v>106844.5</c:v>
                </c:pt>
                <c:pt idx="100">
                  <c:v>107923.7</c:v>
                </c:pt>
                <c:pt idx="101">
                  <c:v>109003</c:v>
                </c:pt>
                <c:pt idx="102">
                  <c:v>110082.2</c:v>
                </c:pt>
                <c:pt idx="103">
                  <c:v>111161.5</c:v>
                </c:pt>
                <c:pt idx="104">
                  <c:v>112240.7</c:v>
                </c:pt>
                <c:pt idx="105">
                  <c:v>113319.9</c:v>
                </c:pt>
                <c:pt idx="106">
                  <c:v>114399.2</c:v>
                </c:pt>
                <c:pt idx="107">
                  <c:v>115478.39999999999</c:v>
                </c:pt>
                <c:pt idx="108">
                  <c:v>116557.6</c:v>
                </c:pt>
                <c:pt idx="109">
                  <c:v>117636.9</c:v>
                </c:pt>
                <c:pt idx="110">
                  <c:v>118716.1</c:v>
                </c:pt>
                <c:pt idx="111">
                  <c:v>119795.4</c:v>
                </c:pt>
                <c:pt idx="112">
                  <c:v>120874.6</c:v>
                </c:pt>
                <c:pt idx="113">
                  <c:v>121953.8</c:v>
                </c:pt>
                <c:pt idx="114">
                  <c:v>123033.1</c:v>
                </c:pt>
                <c:pt idx="115">
                  <c:v>124112.3</c:v>
                </c:pt>
                <c:pt idx="116">
                  <c:v>125191.5</c:v>
                </c:pt>
                <c:pt idx="117">
                  <c:v>126270.8</c:v>
                </c:pt>
                <c:pt idx="118">
                  <c:v>127350</c:v>
                </c:pt>
                <c:pt idx="119">
                  <c:v>128429.3</c:v>
                </c:pt>
                <c:pt idx="120">
                  <c:v>129508.5</c:v>
                </c:pt>
                <c:pt idx="121">
                  <c:v>130587.7</c:v>
                </c:pt>
                <c:pt idx="122">
                  <c:v>131667</c:v>
                </c:pt>
                <c:pt idx="123">
                  <c:v>132746.20000000001</c:v>
                </c:pt>
                <c:pt idx="124">
                  <c:v>133825.4</c:v>
                </c:pt>
                <c:pt idx="125">
                  <c:v>134904.70000000001</c:v>
                </c:pt>
                <c:pt idx="126">
                  <c:v>135983.9</c:v>
                </c:pt>
                <c:pt idx="127">
                  <c:v>137063.20000000001</c:v>
                </c:pt>
                <c:pt idx="128">
                  <c:v>138142.39999999999</c:v>
                </c:pt>
                <c:pt idx="129">
                  <c:v>139221.6</c:v>
                </c:pt>
                <c:pt idx="130">
                  <c:v>140300.9</c:v>
                </c:pt>
                <c:pt idx="131">
                  <c:v>141380.1</c:v>
                </c:pt>
                <c:pt idx="132">
                  <c:v>142459.29999999999</c:v>
                </c:pt>
                <c:pt idx="133">
                  <c:v>143538.6</c:v>
                </c:pt>
                <c:pt idx="134">
                  <c:v>144617.79999999999</c:v>
                </c:pt>
                <c:pt idx="135">
                  <c:v>145697.1</c:v>
                </c:pt>
                <c:pt idx="136">
                  <c:v>146776.29999999999</c:v>
                </c:pt>
                <c:pt idx="137">
                  <c:v>147855.5</c:v>
                </c:pt>
                <c:pt idx="138">
                  <c:v>148934.79999999999</c:v>
                </c:pt>
                <c:pt idx="139">
                  <c:v>150014</c:v>
                </c:pt>
                <c:pt idx="140">
                  <c:v>151093.20000000001</c:v>
                </c:pt>
                <c:pt idx="141">
                  <c:v>152172.5</c:v>
                </c:pt>
                <c:pt idx="142">
                  <c:v>153251.70000000001</c:v>
                </c:pt>
                <c:pt idx="143">
                  <c:v>154331</c:v>
                </c:pt>
                <c:pt idx="144">
                  <c:v>155410.20000000001</c:v>
                </c:pt>
                <c:pt idx="145">
                  <c:v>156489.4</c:v>
                </c:pt>
                <c:pt idx="146">
                  <c:v>157568.70000000001</c:v>
                </c:pt>
                <c:pt idx="147">
                  <c:v>158647.9</c:v>
                </c:pt>
                <c:pt idx="148">
                  <c:v>159727.1</c:v>
                </c:pt>
                <c:pt idx="149">
                  <c:v>160806.39999999999</c:v>
                </c:pt>
                <c:pt idx="150">
                  <c:v>161885.6</c:v>
                </c:pt>
                <c:pt idx="151">
                  <c:v>162964.9</c:v>
                </c:pt>
                <c:pt idx="152">
                  <c:v>164044.1</c:v>
                </c:pt>
                <c:pt idx="153">
                  <c:v>165123.29999999999</c:v>
                </c:pt>
                <c:pt idx="154">
                  <c:v>166202.6</c:v>
                </c:pt>
                <c:pt idx="155">
                  <c:v>167281.79999999999</c:v>
                </c:pt>
                <c:pt idx="156">
                  <c:v>168361</c:v>
                </c:pt>
                <c:pt idx="157">
                  <c:v>169440.3</c:v>
                </c:pt>
                <c:pt idx="158">
                  <c:v>170519.5</c:v>
                </c:pt>
                <c:pt idx="159">
                  <c:v>171598.8</c:v>
                </c:pt>
                <c:pt idx="160">
                  <c:v>172678</c:v>
                </c:pt>
                <c:pt idx="161">
                  <c:v>173757.2</c:v>
                </c:pt>
                <c:pt idx="162">
                  <c:v>174836.5</c:v>
                </c:pt>
                <c:pt idx="163">
                  <c:v>175915.7</c:v>
                </c:pt>
                <c:pt idx="164">
                  <c:v>176994.9</c:v>
                </c:pt>
                <c:pt idx="165">
                  <c:v>178074.2</c:v>
                </c:pt>
                <c:pt idx="166">
                  <c:v>179153.4</c:v>
                </c:pt>
                <c:pt idx="167">
                  <c:v>180232.7</c:v>
                </c:pt>
                <c:pt idx="168">
                  <c:v>181311.9</c:v>
                </c:pt>
                <c:pt idx="169">
                  <c:v>182391.1</c:v>
                </c:pt>
                <c:pt idx="170">
                  <c:v>183470.4</c:v>
                </c:pt>
                <c:pt idx="171">
                  <c:v>184549.6</c:v>
                </c:pt>
                <c:pt idx="172">
                  <c:v>185628.79999999999</c:v>
                </c:pt>
                <c:pt idx="173">
                  <c:v>186708.1</c:v>
                </c:pt>
                <c:pt idx="174">
                  <c:v>187787.3</c:v>
                </c:pt>
                <c:pt idx="175">
                  <c:v>188866.6</c:v>
                </c:pt>
                <c:pt idx="176">
                  <c:v>189945.8</c:v>
                </c:pt>
                <c:pt idx="177">
                  <c:v>191025</c:v>
                </c:pt>
                <c:pt idx="178">
                  <c:v>192104.3</c:v>
                </c:pt>
                <c:pt idx="179">
                  <c:v>193183.5</c:v>
                </c:pt>
                <c:pt idx="180">
                  <c:v>194262.7</c:v>
                </c:pt>
                <c:pt idx="181">
                  <c:v>195342</c:v>
                </c:pt>
                <c:pt idx="182">
                  <c:v>196421.2</c:v>
                </c:pt>
                <c:pt idx="183">
                  <c:v>197500.5</c:v>
                </c:pt>
                <c:pt idx="184">
                  <c:v>198579.7</c:v>
                </c:pt>
                <c:pt idx="185">
                  <c:v>199658.9</c:v>
                </c:pt>
                <c:pt idx="186">
                  <c:v>200738.2</c:v>
                </c:pt>
                <c:pt idx="187">
                  <c:v>201817.4</c:v>
                </c:pt>
                <c:pt idx="188">
                  <c:v>202896.6</c:v>
                </c:pt>
                <c:pt idx="189">
                  <c:v>203975.9</c:v>
                </c:pt>
                <c:pt idx="190">
                  <c:v>205055.1</c:v>
                </c:pt>
                <c:pt idx="191">
                  <c:v>206134.39999999999</c:v>
                </c:pt>
                <c:pt idx="192">
                  <c:v>207213.6</c:v>
                </c:pt>
                <c:pt idx="193">
                  <c:v>208292.8</c:v>
                </c:pt>
                <c:pt idx="194">
                  <c:v>209372.1</c:v>
                </c:pt>
                <c:pt idx="195">
                  <c:v>210451.3</c:v>
                </c:pt>
                <c:pt idx="196">
                  <c:v>211530.5</c:v>
                </c:pt>
                <c:pt idx="197">
                  <c:v>212609.8</c:v>
                </c:pt>
                <c:pt idx="198">
                  <c:v>213689</c:v>
                </c:pt>
                <c:pt idx="199">
                  <c:v>214768.3</c:v>
                </c:pt>
                <c:pt idx="200">
                  <c:v>215847.5</c:v>
                </c:pt>
                <c:pt idx="201">
                  <c:v>216926.7</c:v>
                </c:pt>
                <c:pt idx="202">
                  <c:v>218006</c:v>
                </c:pt>
                <c:pt idx="203">
                  <c:v>219085.2</c:v>
                </c:pt>
                <c:pt idx="204">
                  <c:v>220164.4</c:v>
                </c:pt>
                <c:pt idx="205">
                  <c:v>221243.7</c:v>
                </c:pt>
                <c:pt idx="206">
                  <c:v>222322.9</c:v>
                </c:pt>
                <c:pt idx="207">
                  <c:v>223402.2</c:v>
                </c:pt>
                <c:pt idx="208">
                  <c:v>224481.4</c:v>
                </c:pt>
                <c:pt idx="209">
                  <c:v>225560.6</c:v>
                </c:pt>
                <c:pt idx="210">
                  <c:v>226639.9</c:v>
                </c:pt>
                <c:pt idx="211">
                  <c:v>227719.1</c:v>
                </c:pt>
                <c:pt idx="212">
                  <c:v>228798.3</c:v>
                </c:pt>
                <c:pt idx="213">
                  <c:v>229877.6</c:v>
                </c:pt>
                <c:pt idx="214">
                  <c:v>230956.79999999999</c:v>
                </c:pt>
                <c:pt idx="215">
                  <c:v>232036.1</c:v>
                </c:pt>
                <c:pt idx="216">
                  <c:v>233115.3</c:v>
                </c:pt>
                <c:pt idx="217">
                  <c:v>234194.5</c:v>
                </c:pt>
                <c:pt idx="218">
                  <c:v>235273.8</c:v>
                </c:pt>
                <c:pt idx="219">
                  <c:v>236353</c:v>
                </c:pt>
                <c:pt idx="220">
                  <c:v>237432.2</c:v>
                </c:pt>
                <c:pt idx="221">
                  <c:v>238511.5</c:v>
                </c:pt>
                <c:pt idx="222">
                  <c:v>239590.7</c:v>
                </c:pt>
                <c:pt idx="223">
                  <c:v>240670</c:v>
                </c:pt>
                <c:pt idx="224">
                  <c:v>241749.2</c:v>
                </c:pt>
                <c:pt idx="225">
                  <c:v>242828.4</c:v>
                </c:pt>
                <c:pt idx="226">
                  <c:v>243907.7</c:v>
                </c:pt>
                <c:pt idx="227">
                  <c:v>244986.9</c:v>
                </c:pt>
                <c:pt idx="228">
                  <c:v>246066.1</c:v>
                </c:pt>
                <c:pt idx="229">
                  <c:v>247145.4</c:v>
                </c:pt>
                <c:pt idx="230">
                  <c:v>248224.6</c:v>
                </c:pt>
                <c:pt idx="231">
                  <c:v>249303.9</c:v>
                </c:pt>
                <c:pt idx="232">
                  <c:v>250383.1</c:v>
                </c:pt>
                <c:pt idx="233">
                  <c:v>251462.3</c:v>
                </c:pt>
                <c:pt idx="234">
                  <c:v>252541.6</c:v>
                </c:pt>
                <c:pt idx="235">
                  <c:v>253620.8</c:v>
                </c:pt>
                <c:pt idx="236">
                  <c:v>254700</c:v>
                </c:pt>
                <c:pt idx="237">
                  <c:v>255779.3</c:v>
                </c:pt>
                <c:pt idx="238">
                  <c:v>256858.5</c:v>
                </c:pt>
                <c:pt idx="239">
                  <c:v>257937.8</c:v>
                </c:pt>
                <c:pt idx="240">
                  <c:v>259017</c:v>
                </c:pt>
                <c:pt idx="241">
                  <c:v>260096.2</c:v>
                </c:pt>
                <c:pt idx="242">
                  <c:v>261175.5</c:v>
                </c:pt>
                <c:pt idx="243">
                  <c:v>262254.7</c:v>
                </c:pt>
                <c:pt idx="244">
                  <c:v>263333.90000000002</c:v>
                </c:pt>
                <c:pt idx="245">
                  <c:v>264413.2</c:v>
                </c:pt>
                <c:pt idx="246">
                  <c:v>265492.40000000002</c:v>
                </c:pt>
                <c:pt idx="247">
                  <c:v>266571.59999999998</c:v>
                </c:pt>
                <c:pt idx="248">
                  <c:v>267650.90000000002</c:v>
                </c:pt>
                <c:pt idx="249">
                  <c:v>268730.09999999998</c:v>
                </c:pt>
                <c:pt idx="250">
                  <c:v>269809.40000000002</c:v>
                </c:pt>
                <c:pt idx="251">
                  <c:v>270888.59999999998</c:v>
                </c:pt>
                <c:pt idx="252">
                  <c:v>271967.8</c:v>
                </c:pt>
                <c:pt idx="253">
                  <c:v>273047.09999999998</c:v>
                </c:pt>
                <c:pt idx="254">
                  <c:v>274126.3</c:v>
                </c:pt>
                <c:pt idx="255">
                  <c:v>275205.5</c:v>
                </c:pt>
                <c:pt idx="256">
                  <c:v>276284.79999999999</c:v>
                </c:pt>
                <c:pt idx="257">
                  <c:v>277364</c:v>
                </c:pt>
                <c:pt idx="258">
                  <c:v>278443.3</c:v>
                </c:pt>
                <c:pt idx="259">
                  <c:v>279522.5</c:v>
                </c:pt>
                <c:pt idx="260">
                  <c:v>280601.7</c:v>
                </c:pt>
                <c:pt idx="261">
                  <c:v>281681</c:v>
                </c:pt>
                <c:pt idx="262">
                  <c:v>282760.2</c:v>
                </c:pt>
                <c:pt idx="263">
                  <c:v>283839.40000000002</c:v>
                </c:pt>
                <c:pt idx="264">
                  <c:v>284918.7</c:v>
                </c:pt>
                <c:pt idx="265">
                  <c:v>285997.90000000002</c:v>
                </c:pt>
                <c:pt idx="266">
                  <c:v>287077.2</c:v>
                </c:pt>
                <c:pt idx="267">
                  <c:v>288156.40000000002</c:v>
                </c:pt>
                <c:pt idx="268">
                  <c:v>289235.59999999998</c:v>
                </c:pt>
                <c:pt idx="269">
                  <c:v>290314.90000000002</c:v>
                </c:pt>
                <c:pt idx="270">
                  <c:v>291394.09999999998</c:v>
                </c:pt>
                <c:pt idx="271">
                  <c:v>292473.3</c:v>
                </c:pt>
                <c:pt idx="272">
                  <c:v>293552.59999999998</c:v>
                </c:pt>
                <c:pt idx="273">
                  <c:v>294631.8</c:v>
                </c:pt>
                <c:pt idx="274">
                  <c:v>295711.09999999998</c:v>
                </c:pt>
                <c:pt idx="275">
                  <c:v>296790.3</c:v>
                </c:pt>
                <c:pt idx="276">
                  <c:v>297869.5</c:v>
                </c:pt>
                <c:pt idx="277">
                  <c:v>298948.8</c:v>
                </c:pt>
                <c:pt idx="278">
                  <c:v>300028</c:v>
                </c:pt>
                <c:pt idx="279">
                  <c:v>301107.20000000001</c:v>
                </c:pt>
                <c:pt idx="280">
                  <c:v>302186.5</c:v>
                </c:pt>
                <c:pt idx="281">
                  <c:v>303265.7</c:v>
                </c:pt>
                <c:pt idx="282">
                  <c:v>304345</c:v>
                </c:pt>
                <c:pt idx="283">
                  <c:v>305424.2</c:v>
                </c:pt>
                <c:pt idx="284">
                  <c:v>306503.40000000002</c:v>
                </c:pt>
                <c:pt idx="285">
                  <c:v>307582.7</c:v>
                </c:pt>
                <c:pt idx="286">
                  <c:v>308661.90000000002</c:v>
                </c:pt>
                <c:pt idx="287">
                  <c:v>309741.09999999998</c:v>
                </c:pt>
                <c:pt idx="288">
                  <c:v>310820.40000000002</c:v>
                </c:pt>
                <c:pt idx="289">
                  <c:v>311899.59999999998</c:v>
                </c:pt>
                <c:pt idx="290">
                  <c:v>312978.90000000002</c:v>
                </c:pt>
                <c:pt idx="291">
                  <c:v>314058.09999999998</c:v>
                </c:pt>
                <c:pt idx="292">
                  <c:v>315137.3</c:v>
                </c:pt>
                <c:pt idx="293">
                  <c:v>316216.59999999998</c:v>
                </c:pt>
                <c:pt idx="294">
                  <c:v>317295.8</c:v>
                </c:pt>
                <c:pt idx="295">
                  <c:v>318375</c:v>
                </c:pt>
                <c:pt idx="296">
                  <c:v>319454.3</c:v>
                </c:pt>
                <c:pt idx="297">
                  <c:v>320533.5</c:v>
                </c:pt>
                <c:pt idx="298">
                  <c:v>321612.79999999999</c:v>
                </c:pt>
                <c:pt idx="299">
                  <c:v>322692</c:v>
                </c:pt>
                <c:pt idx="300">
                  <c:v>323771.2</c:v>
                </c:pt>
                <c:pt idx="301">
                  <c:v>324850.5</c:v>
                </c:pt>
                <c:pt idx="302">
                  <c:v>325929.7</c:v>
                </c:pt>
                <c:pt idx="303">
                  <c:v>327008.90000000002</c:v>
                </c:pt>
                <c:pt idx="304">
                  <c:v>328088.2</c:v>
                </c:pt>
                <c:pt idx="305">
                  <c:v>329167.40000000002</c:v>
                </c:pt>
                <c:pt idx="306">
                  <c:v>330246.7</c:v>
                </c:pt>
                <c:pt idx="307">
                  <c:v>331325.90000000002</c:v>
                </c:pt>
                <c:pt idx="308">
                  <c:v>332405.09999999998</c:v>
                </c:pt>
                <c:pt idx="309">
                  <c:v>333484.40000000002</c:v>
                </c:pt>
                <c:pt idx="310">
                  <c:v>334563.59999999998</c:v>
                </c:pt>
                <c:pt idx="311">
                  <c:v>335642.8</c:v>
                </c:pt>
                <c:pt idx="312">
                  <c:v>336722.1</c:v>
                </c:pt>
                <c:pt idx="313">
                  <c:v>337801.3</c:v>
                </c:pt>
                <c:pt idx="314">
                  <c:v>338880.6</c:v>
                </c:pt>
                <c:pt idx="315">
                  <c:v>339959.8</c:v>
                </c:pt>
                <c:pt idx="316">
                  <c:v>341039</c:v>
                </c:pt>
                <c:pt idx="317">
                  <c:v>342118.3</c:v>
                </c:pt>
                <c:pt idx="318">
                  <c:v>343197.5</c:v>
                </c:pt>
                <c:pt idx="319">
                  <c:v>344276.7</c:v>
                </c:pt>
                <c:pt idx="320">
                  <c:v>345356</c:v>
                </c:pt>
                <c:pt idx="321">
                  <c:v>346435.2</c:v>
                </c:pt>
                <c:pt idx="322">
                  <c:v>347514.5</c:v>
                </c:pt>
                <c:pt idx="323">
                  <c:v>348593.7</c:v>
                </c:pt>
                <c:pt idx="324">
                  <c:v>349672.9</c:v>
                </c:pt>
                <c:pt idx="325">
                  <c:v>350752.2</c:v>
                </c:pt>
                <c:pt idx="326">
                  <c:v>351831.4</c:v>
                </c:pt>
                <c:pt idx="327">
                  <c:v>352910.6</c:v>
                </c:pt>
                <c:pt idx="328">
                  <c:v>353989.9</c:v>
                </c:pt>
                <c:pt idx="329">
                  <c:v>355069.1</c:v>
                </c:pt>
                <c:pt idx="330">
                  <c:v>356148.4</c:v>
                </c:pt>
                <c:pt idx="331">
                  <c:v>357227.6</c:v>
                </c:pt>
                <c:pt idx="332">
                  <c:v>358306.8</c:v>
                </c:pt>
                <c:pt idx="333">
                  <c:v>359386.1</c:v>
                </c:pt>
                <c:pt idx="334">
                  <c:v>360465.3</c:v>
                </c:pt>
                <c:pt idx="335">
                  <c:v>361544.5</c:v>
                </c:pt>
                <c:pt idx="336">
                  <c:v>362623.8</c:v>
                </c:pt>
                <c:pt idx="337">
                  <c:v>363703</c:v>
                </c:pt>
                <c:pt idx="338">
                  <c:v>364782.3</c:v>
                </c:pt>
                <c:pt idx="339">
                  <c:v>365861.5</c:v>
                </c:pt>
                <c:pt idx="340">
                  <c:v>366940.7</c:v>
                </c:pt>
                <c:pt idx="341">
                  <c:v>368020</c:v>
                </c:pt>
                <c:pt idx="342">
                  <c:v>369099.2</c:v>
                </c:pt>
                <c:pt idx="343">
                  <c:v>370178.4</c:v>
                </c:pt>
                <c:pt idx="344">
                  <c:v>371257.7</c:v>
                </c:pt>
                <c:pt idx="345">
                  <c:v>372336.9</c:v>
                </c:pt>
                <c:pt idx="346">
                  <c:v>373416.2</c:v>
                </c:pt>
                <c:pt idx="347">
                  <c:v>374495.4</c:v>
                </c:pt>
                <c:pt idx="348">
                  <c:v>375574.6</c:v>
                </c:pt>
                <c:pt idx="349">
                  <c:v>376653.9</c:v>
                </c:pt>
                <c:pt idx="350">
                  <c:v>377733.1</c:v>
                </c:pt>
                <c:pt idx="351">
                  <c:v>378812.3</c:v>
                </c:pt>
                <c:pt idx="352">
                  <c:v>379891.6</c:v>
                </c:pt>
                <c:pt idx="353">
                  <c:v>380970.8</c:v>
                </c:pt>
                <c:pt idx="354">
                  <c:v>382050.1</c:v>
                </c:pt>
                <c:pt idx="355">
                  <c:v>383129.3</c:v>
                </c:pt>
                <c:pt idx="356">
                  <c:v>384208.5</c:v>
                </c:pt>
                <c:pt idx="357">
                  <c:v>385287.8</c:v>
                </c:pt>
                <c:pt idx="358">
                  <c:v>386367</c:v>
                </c:pt>
                <c:pt idx="359">
                  <c:v>387446.2</c:v>
                </c:pt>
                <c:pt idx="360">
                  <c:v>388525.5</c:v>
                </c:pt>
                <c:pt idx="361">
                  <c:v>389604.7</c:v>
                </c:pt>
                <c:pt idx="362">
                  <c:v>390684</c:v>
                </c:pt>
                <c:pt idx="363">
                  <c:v>391763.20000000001</c:v>
                </c:pt>
                <c:pt idx="364">
                  <c:v>392842.4</c:v>
                </c:pt>
                <c:pt idx="365">
                  <c:v>393921.7</c:v>
                </c:pt>
                <c:pt idx="366">
                  <c:v>395000.9</c:v>
                </c:pt>
                <c:pt idx="367">
                  <c:v>396080.1</c:v>
                </c:pt>
                <c:pt idx="368">
                  <c:v>397159.4</c:v>
                </c:pt>
                <c:pt idx="369">
                  <c:v>398238.6</c:v>
                </c:pt>
                <c:pt idx="370">
                  <c:v>399317.9</c:v>
                </c:pt>
                <c:pt idx="371">
                  <c:v>400397.1</c:v>
                </c:pt>
                <c:pt idx="372">
                  <c:v>401476.3</c:v>
                </c:pt>
                <c:pt idx="373">
                  <c:v>402555.6</c:v>
                </c:pt>
                <c:pt idx="374">
                  <c:v>403634.8</c:v>
                </c:pt>
                <c:pt idx="375">
                  <c:v>404714</c:v>
                </c:pt>
                <c:pt idx="376">
                  <c:v>405793.3</c:v>
                </c:pt>
                <c:pt idx="377">
                  <c:v>406872.5</c:v>
                </c:pt>
                <c:pt idx="378">
                  <c:v>407951.8</c:v>
                </c:pt>
                <c:pt idx="379">
                  <c:v>409031</c:v>
                </c:pt>
                <c:pt idx="380">
                  <c:v>410110.2</c:v>
                </c:pt>
                <c:pt idx="381">
                  <c:v>411189.5</c:v>
                </c:pt>
                <c:pt idx="382">
                  <c:v>412268.7</c:v>
                </c:pt>
                <c:pt idx="383">
                  <c:v>413347.9</c:v>
                </c:pt>
                <c:pt idx="384">
                  <c:v>414427.2</c:v>
                </c:pt>
                <c:pt idx="385">
                  <c:v>415506.4</c:v>
                </c:pt>
                <c:pt idx="386">
                  <c:v>416585.7</c:v>
                </c:pt>
                <c:pt idx="387">
                  <c:v>417664.9</c:v>
                </c:pt>
                <c:pt idx="388">
                  <c:v>418744.1</c:v>
                </c:pt>
                <c:pt idx="389">
                  <c:v>419823.4</c:v>
                </c:pt>
                <c:pt idx="390">
                  <c:v>420902.6</c:v>
                </c:pt>
                <c:pt idx="391">
                  <c:v>421981.8</c:v>
                </c:pt>
                <c:pt idx="392">
                  <c:v>423061.1</c:v>
                </c:pt>
                <c:pt idx="393">
                  <c:v>424140.3</c:v>
                </c:pt>
                <c:pt idx="394">
                  <c:v>425219.6</c:v>
                </c:pt>
                <c:pt idx="395">
                  <c:v>426298.8</c:v>
                </c:pt>
                <c:pt idx="396">
                  <c:v>427378</c:v>
                </c:pt>
                <c:pt idx="397">
                  <c:v>428457.3</c:v>
                </c:pt>
                <c:pt idx="398">
                  <c:v>429536.5</c:v>
                </c:pt>
                <c:pt idx="399">
                  <c:v>430615.7</c:v>
                </c:pt>
                <c:pt idx="400">
                  <c:v>431695</c:v>
                </c:pt>
                <c:pt idx="401">
                  <c:v>432774.2</c:v>
                </c:pt>
                <c:pt idx="402">
                  <c:v>433853.5</c:v>
                </c:pt>
                <c:pt idx="403">
                  <c:v>434932.7</c:v>
                </c:pt>
                <c:pt idx="404">
                  <c:v>436011.9</c:v>
                </c:pt>
                <c:pt idx="405">
                  <c:v>437091.2</c:v>
                </c:pt>
                <c:pt idx="406">
                  <c:v>438170.4</c:v>
                </c:pt>
                <c:pt idx="407">
                  <c:v>439249.6</c:v>
                </c:pt>
                <c:pt idx="408">
                  <c:v>440328.9</c:v>
                </c:pt>
                <c:pt idx="409">
                  <c:v>441408.1</c:v>
                </c:pt>
                <c:pt idx="410">
                  <c:v>442487.4</c:v>
                </c:pt>
                <c:pt idx="411">
                  <c:v>443566.6</c:v>
                </c:pt>
                <c:pt idx="412">
                  <c:v>444645.8</c:v>
                </c:pt>
                <c:pt idx="413">
                  <c:v>445725.1</c:v>
                </c:pt>
                <c:pt idx="414">
                  <c:v>446804.3</c:v>
                </c:pt>
                <c:pt idx="415">
                  <c:v>447883.5</c:v>
                </c:pt>
                <c:pt idx="416">
                  <c:v>448962.8</c:v>
                </c:pt>
                <c:pt idx="417">
                  <c:v>450042</c:v>
                </c:pt>
                <c:pt idx="418">
                  <c:v>451121.3</c:v>
                </c:pt>
                <c:pt idx="419">
                  <c:v>452200.5</c:v>
                </c:pt>
                <c:pt idx="420">
                  <c:v>453279.7</c:v>
                </c:pt>
                <c:pt idx="421">
                  <c:v>454359</c:v>
                </c:pt>
                <c:pt idx="422">
                  <c:v>455438.2</c:v>
                </c:pt>
                <c:pt idx="423">
                  <c:v>456517.4</c:v>
                </c:pt>
                <c:pt idx="424">
                  <c:v>457596.7</c:v>
                </c:pt>
                <c:pt idx="425">
                  <c:v>458675.9</c:v>
                </c:pt>
                <c:pt idx="426">
                  <c:v>459755.2</c:v>
                </c:pt>
                <c:pt idx="427">
                  <c:v>460834.4</c:v>
                </c:pt>
                <c:pt idx="428">
                  <c:v>461913.59999999998</c:v>
                </c:pt>
                <c:pt idx="429">
                  <c:v>462992.9</c:v>
                </c:pt>
                <c:pt idx="430">
                  <c:v>464072.1</c:v>
                </c:pt>
                <c:pt idx="431">
                  <c:v>465151.3</c:v>
                </c:pt>
                <c:pt idx="432">
                  <c:v>466230.6</c:v>
                </c:pt>
                <c:pt idx="433">
                  <c:v>467309.8</c:v>
                </c:pt>
                <c:pt idx="434">
                  <c:v>468389.1</c:v>
                </c:pt>
                <c:pt idx="435">
                  <c:v>469468.3</c:v>
                </c:pt>
                <c:pt idx="436">
                  <c:v>470547.5</c:v>
                </c:pt>
                <c:pt idx="437">
                  <c:v>471626.8</c:v>
                </c:pt>
                <c:pt idx="438">
                  <c:v>472706</c:v>
                </c:pt>
                <c:pt idx="439">
                  <c:v>473785.2</c:v>
                </c:pt>
                <c:pt idx="440">
                  <c:v>474864.5</c:v>
                </c:pt>
                <c:pt idx="441">
                  <c:v>475943.7</c:v>
                </c:pt>
                <c:pt idx="442">
                  <c:v>477023</c:v>
                </c:pt>
                <c:pt idx="443">
                  <c:v>478102.2</c:v>
                </c:pt>
                <c:pt idx="444">
                  <c:v>479181.4</c:v>
                </c:pt>
                <c:pt idx="445">
                  <c:v>480260.7</c:v>
                </c:pt>
                <c:pt idx="446">
                  <c:v>481339.9</c:v>
                </c:pt>
                <c:pt idx="447">
                  <c:v>482419.1</c:v>
                </c:pt>
                <c:pt idx="448">
                  <c:v>483498.4</c:v>
                </c:pt>
                <c:pt idx="449">
                  <c:v>484577.6</c:v>
                </c:pt>
                <c:pt idx="450">
                  <c:v>485656.9</c:v>
                </c:pt>
                <c:pt idx="451">
                  <c:v>486736.1</c:v>
                </c:pt>
                <c:pt idx="452">
                  <c:v>487815.3</c:v>
                </c:pt>
                <c:pt idx="453">
                  <c:v>488894.6</c:v>
                </c:pt>
                <c:pt idx="454">
                  <c:v>489973.8</c:v>
                </c:pt>
                <c:pt idx="455">
                  <c:v>491053</c:v>
                </c:pt>
                <c:pt idx="456">
                  <c:v>492132.3</c:v>
                </c:pt>
                <c:pt idx="457">
                  <c:v>493211.5</c:v>
                </c:pt>
                <c:pt idx="458">
                  <c:v>494290.8</c:v>
                </c:pt>
                <c:pt idx="459">
                  <c:v>495370</c:v>
                </c:pt>
                <c:pt idx="460">
                  <c:v>496449.2</c:v>
                </c:pt>
                <c:pt idx="461">
                  <c:v>497528.5</c:v>
                </c:pt>
                <c:pt idx="462">
                  <c:v>498607.7</c:v>
                </c:pt>
                <c:pt idx="463">
                  <c:v>499686.9</c:v>
                </c:pt>
                <c:pt idx="464">
                  <c:v>500766.2</c:v>
                </c:pt>
                <c:pt idx="465">
                  <c:v>501845.4</c:v>
                </c:pt>
                <c:pt idx="466">
                  <c:v>502924.7</c:v>
                </c:pt>
                <c:pt idx="467">
                  <c:v>504003.9</c:v>
                </c:pt>
                <c:pt idx="468">
                  <c:v>505083.1</c:v>
                </c:pt>
                <c:pt idx="469">
                  <c:v>506162.4</c:v>
                </c:pt>
                <c:pt idx="470">
                  <c:v>507241.6</c:v>
                </c:pt>
                <c:pt idx="471">
                  <c:v>508320.8</c:v>
                </c:pt>
                <c:pt idx="472">
                  <c:v>509400.1</c:v>
                </c:pt>
                <c:pt idx="473">
                  <c:v>510479.3</c:v>
                </c:pt>
                <c:pt idx="474">
                  <c:v>511558.6</c:v>
                </c:pt>
                <c:pt idx="475">
                  <c:v>512637.8</c:v>
                </c:pt>
                <c:pt idx="476">
                  <c:v>513717</c:v>
                </c:pt>
                <c:pt idx="477">
                  <c:v>514796.3</c:v>
                </c:pt>
                <c:pt idx="478">
                  <c:v>515875.5</c:v>
                </c:pt>
                <c:pt idx="479">
                  <c:v>516954.7</c:v>
                </c:pt>
                <c:pt idx="480">
                  <c:v>518034</c:v>
                </c:pt>
                <c:pt idx="481">
                  <c:v>519113.2</c:v>
                </c:pt>
                <c:pt idx="482">
                  <c:v>520192.4</c:v>
                </c:pt>
                <c:pt idx="483">
                  <c:v>521271.7</c:v>
                </c:pt>
                <c:pt idx="484">
                  <c:v>522350.9</c:v>
                </c:pt>
                <c:pt idx="485">
                  <c:v>523430.2</c:v>
                </c:pt>
                <c:pt idx="486">
                  <c:v>524509.4</c:v>
                </c:pt>
                <c:pt idx="487">
                  <c:v>525588.6</c:v>
                </c:pt>
                <c:pt idx="488">
                  <c:v>526667.9</c:v>
                </c:pt>
                <c:pt idx="489">
                  <c:v>527747.1</c:v>
                </c:pt>
                <c:pt idx="490">
                  <c:v>528826.30000000005</c:v>
                </c:pt>
                <c:pt idx="491">
                  <c:v>529905.6</c:v>
                </c:pt>
                <c:pt idx="492">
                  <c:v>530984.80000000005</c:v>
                </c:pt>
                <c:pt idx="493">
                  <c:v>532064.1</c:v>
                </c:pt>
                <c:pt idx="494">
                  <c:v>533143.30000000005</c:v>
                </c:pt>
                <c:pt idx="495">
                  <c:v>534222.5</c:v>
                </c:pt>
                <c:pt idx="496">
                  <c:v>535301.80000000005</c:v>
                </c:pt>
                <c:pt idx="497">
                  <c:v>536381</c:v>
                </c:pt>
                <c:pt idx="498">
                  <c:v>537460.19999999995</c:v>
                </c:pt>
                <c:pt idx="499">
                  <c:v>538539.5</c:v>
                </c:pt>
                <c:pt idx="500">
                  <c:v>539618.69999999995</c:v>
                </c:pt>
                <c:pt idx="501">
                  <c:v>540698</c:v>
                </c:pt>
                <c:pt idx="502">
                  <c:v>541777.19999999995</c:v>
                </c:pt>
                <c:pt idx="503">
                  <c:v>542856.4</c:v>
                </c:pt>
                <c:pt idx="504">
                  <c:v>543935.69999999995</c:v>
                </c:pt>
                <c:pt idx="505">
                  <c:v>545014.9</c:v>
                </c:pt>
                <c:pt idx="506">
                  <c:v>546094.1</c:v>
                </c:pt>
                <c:pt idx="507">
                  <c:v>547173.4</c:v>
                </c:pt>
                <c:pt idx="508">
                  <c:v>548252.6</c:v>
                </c:pt>
                <c:pt idx="509">
                  <c:v>549331.9</c:v>
                </c:pt>
                <c:pt idx="510">
                  <c:v>550411.1</c:v>
                </c:pt>
                <c:pt idx="511">
                  <c:v>551490.30000000005</c:v>
                </c:pt>
                <c:pt idx="512">
                  <c:v>552569.59999999998</c:v>
                </c:pt>
                <c:pt idx="513">
                  <c:v>553648.80000000005</c:v>
                </c:pt>
                <c:pt idx="514">
                  <c:v>554728</c:v>
                </c:pt>
                <c:pt idx="515">
                  <c:v>555807.30000000005</c:v>
                </c:pt>
                <c:pt idx="516">
                  <c:v>556886.5</c:v>
                </c:pt>
                <c:pt idx="517">
                  <c:v>557965.80000000005</c:v>
                </c:pt>
                <c:pt idx="518">
                  <c:v>559045</c:v>
                </c:pt>
                <c:pt idx="519">
                  <c:v>560124.19999999995</c:v>
                </c:pt>
                <c:pt idx="520">
                  <c:v>561203.5</c:v>
                </c:pt>
                <c:pt idx="521">
                  <c:v>562282.69999999995</c:v>
                </c:pt>
                <c:pt idx="522">
                  <c:v>563361.9</c:v>
                </c:pt>
                <c:pt idx="523">
                  <c:v>564441.19999999995</c:v>
                </c:pt>
                <c:pt idx="524">
                  <c:v>565520.4</c:v>
                </c:pt>
                <c:pt idx="525">
                  <c:v>566599.69999999995</c:v>
                </c:pt>
                <c:pt idx="526">
                  <c:v>567678.9</c:v>
                </c:pt>
                <c:pt idx="527">
                  <c:v>568758.1</c:v>
                </c:pt>
                <c:pt idx="528">
                  <c:v>569837.4</c:v>
                </c:pt>
                <c:pt idx="529">
                  <c:v>570916.6</c:v>
                </c:pt>
                <c:pt idx="530">
                  <c:v>571995.80000000005</c:v>
                </c:pt>
                <c:pt idx="531">
                  <c:v>573075.1</c:v>
                </c:pt>
                <c:pt idx="532">
                  <c:v>574154.30000000005</c:v>
                </c:pt>
                <c:pt idx="533">
                  <c:v>575233.6</c:v>
                </c:pt>
                <c:pt idx="534">
                  <c:v>576312.80000000005</c:v>
                </c:pt>
                <c:pt idx="535">
                  <c:v>577392</c:v>
                </c:pt>
                <c:pt idx="536">
                  <c:v>578471.30000000005</c:v>
                </c:pt>
                <c:pt idx="537">
                  <c:v>579550.5</c:v>
                </c:pt>
                <c:pt idx="538">
                  <c:v>580629.69999999995</c:v>
                </c:pt>
                <c:pt idx="539">
                  <c:v>581709</c:v>
                </c:pt>
                <c:pt idx="540">
                  <c:v>582788.19999999995</c:v>
                </c:pt>
                <c:pt idx="541">
                  <c:v>583867.5</c:v>
                </c:pt>
                <c:pt idx="542">
                  <c:v>584946.69999999995</c:v>
                </c:pt>
                <c:pt idx="543">
                  <c:v>586025.9</c:v>
                </c:pt>
                <c:pt idx="544">
                  <c:v>587105.19999999995</c:v>
                </c:pt>
                <c:pt idx="545">
                  <c:v>588184.4</c:v>
                </c:pt>
                <c:pt idx="546">
                  <c:v>589263.6</c:v>
                </c:pt>
                <c:pt idx="547">
                  <c:v>590342.9</c:v>
                </c:pt>
                <c:pt idx="548">
                  <c:v>591422.1</c:v>
                </c:pt>
                <c:pt idx="549">
                  <c:v>592501.4</c:v>
                </c:pt>
                <c:pt idx="550">
                  <c:v>593580.6</c:v>
                </c:pt>
                <c:pt idx="551">
                  <c:v>594659.80000000005</c:v>
                </c:pt>
                <c:pt idx="552">
                  <c:v>595739.1</c:v>
                </c:pt>
                <c:pt idx="553">
                  <c:v>596818.30000000005</c:v>
                </c:pt>
                <c:pt idx="554">
                  <c:v>597897.5</c:v>
                </c:pt>
                <c:pt idx="555">
                  <c:v>598976.80000000005</c:v>
                </c:pt>
                <c:pt idx="556">
                  <c:v>600056</c:v>
                </c:pt>
                <c:pt idx="557">
                  <c:v>601135.30000000005</c:v>
                </c:pt>
                <c:pt idx="558">
                  <c:v>602214.5</c:v>
                </c:pt>
                <c:pt idx="559">
                  <c:v>603293.69999999995</c:v>
                </c:pt>
                <c:pt idx="560">
                  <c:v>604373</c:v>
                </c:pt>
                <c:pt idx="561">
                  <c:v>605452.19999999995</c:v>
                </c:pt>
                <c:pt idx="562">
                  <c:v>606531.4</c:v>
                </c:pt>
                <c:pt idx="563">
                  <c:v>607610.69999999995</c:v>
                </c:pt>
                <c:pt idx="564">
                  <c:v>608689.9</c:v>
                </c:pt>
                <c:pt idx="565">
                  <c:v>609769.19999999995</c:v>
                </c:pt>
                <c:pt idx="566">
                  <c:v>610848.4</c:v>
                </c:pt>
                <c:pt idx="567">
                  <c:v>611927.6</c:v>
                </c:pt>
                <c:pt idx="568">
                  <c:v>613006.9</c:v>
                </c:pt>
                <c:pt idx="569">
                  <c:v>614086.1</c:v>
                </c:pt>
                <c:pt idx="570">
                  <c:v>615165.30000000005</c:v>
                </c:pt>
                <c:pt idx="571">
                  <c:v>616244.6</c:v>
                </c:pt>
                <c:pt idx="572">
                  <c:v>617323.80000000005</c:v>
                </c:pt>
                <c:pt idx="573">
                  <c:v>618403.1</c:v>
                </c:pt>
                <c:pt idx="574">
                  <c:v>619482.30000000005</c:v>
                </c:pt>
                <c:pt idx="575">
                  <c:v>620561.5</c:v>
                </c:pt>
                <c:pt idx="576">
                  <c:v>621640.80000000005</c:v>
                </c:pt>
                <c:pt idx="577">
                  <c:v>622720</c:v>
                </c:pt>
                <c:pt idx="578">
                  <c:v>623799.19999999995</c:v>
                </c:pt>
                <c:pt idx="579">
                  <c:v>624878.5</c:v>
                </c:pt>
                <c:pt idx="580">
                  <c:v>625957.69999999995</c:v>
                </c:pt>
                <c:pt idx="581">
                  <c:v>627037</c:v>
                </c:pt>
                <c:pt idx="582">
                  <c:v>628116.19999999995</c:v>
                </c:pt>
                <c:pt idx="583">
                  <c:v>629195.4</c:v>
                </c:pt>
                <c:pt idx="584">
                  <c:v>630274.69999999995</c:v>
                </c:pt>
                <c:pt idx="585">
                  <c:v>631353.9</c:v>
                </c:pt>
                <c:pt idx="586">
                  <c:v>632433.1</c:v>
                </c:pt>
                <c:pt idx="587">
                  <c:v>633512.4</c:v>
                </c:pt>
                <c:pt idx="588">
                  <c:v>634591.6</c:v>
                </c:pt>
                <c:pt idx="589">
                  <c:v>635670.9</c:v>
                </c:pt>
                <c:pt idx="590">
                  <c:v>636750.1</c:v>
                </c:pt>
                <c:pt idx="591">
                  <c:v>637829.30000000005</c:v>
                </c:pt>
                <c:pt idx="592">
                  <c:v>638908.6</c:v>
                </c:pt>
                <c:pt idx="593">
                  <c:v>639987.80000000005</c:v>
                </c:pt>
                <c:pt idx="594">
                  <c:v>641067</c:v>
                </c:pt>
                <c:pt idx="595">
                  <c:v>642146.30000000005</c:v>
                </c:pt>
                <c:pt idx="596">
                  <c:v>643225.5</c:v>
                </c:pt>
                <c:pt idx="597">
                  <c:v>644304.80000000005</c:v>
                </c:pt>
                <c:pt idx="598">
                  <c:v>645384</c:v>
                </c:pt>
                <c:pt idx="599">
                  <c:v>646463.19999999995</c:v>
                </c:pt>
                <c:pt idx="600">
                  <c:v>647542.5</c:v>
                </c:pt>
                <c:pt idx="601">
                  <c:v>648621.69999999995</c:v>
                </c:pt>
                <c:pt idx="602">
                  <c:v>649700.9</c:v>
                </c:pt>
                <c:pt idx="603">
                  <c:v>650780.19999999995</c:v>
                </c:pt>
                <c:pt idx="604">
                  <c:v>651859.4</c:v>
                </c:pt>
                <c:pt idx="605">
                  <c:v>652938.69999999995</c:v>
                </c:pt>
                <c:pt idx="606">
                  <c:v>654017.9</c:v>
                </c:pt>
                <c:pt idx="607">
                  <c:v>655097.1</c:v>
                </c:pt>
                <c:pt idx="608">
                  <c:v>656176.4</c:v>
                </c:pt>
                <c:pt idx="609">
                  <c:v>657255.6</c:v>
                </c:pt>
                <c:pt idx="610">
                  <c:v>658334.80000000005</c:v>
                </c:pt>
                <c:pt idx="611">
                  <c:v>659414.1</c:v>
                </c:pt>
                <c:pt idx="612">
                  <c:v>660493.30000000005</c:v>
                </c:pt>
                <c:pt idx="613">
                  <c:v>661572.6</c:v>
                </c:pt>
                <c:pt idx="614">
                  <c:v>662651.80000000005</c:v>
                </c:pt>
                <c:pt idx="615">
                  <c:v>663731</c:v>
                </c:pt>
                <c:pt idx="616">
                  <c:v>664810.30000000005</c:v>
                </c:pt>
                <c:pt idx="617">
                  <c:v>665889.5</c:v>
                </c:pt>
                <c:pt idx="618">
                  <c:v>666968.69999999995</c:v>
                </c:pt>
                <c:pt idx="619">
                  <c:v>668048</c:v>
                </c:pt>
                <c:pt idx="620">
                  <c:v>669127.19999999995</c:v>
                </c:pt>
                <c:pt idx="621">
                  <c:v>670206.5</c:v>
                </c:pt>
                <c:pt idx="622">
                  <c:v>671285.7</c:v>
                </c:pt>
                <c:pt idx="623">
                  <c:v>672364.9</c:v>
                </c:pt>
                <c:pt idx="624">
                  <c:v>673444.2</c:v>
                </c:pt>
                <c:pt idx="625">
                  <c:v>674523.4</c:v>
                </c:pt>
                <c:pt idx="626">
                  <c:v>675602.6</c:v>
                </c:pt>
                <c:pt idx="627">
                  <c:v>676681.9</c:v>
                </c:pt>
                <c:pt idx="628">
                  <c:v>677761.1</c:v>
                </c:pt>
                <c:pt idx="629">
                  <c:v>678840.4</c:v>
                </c:pt>
                <c:pt idx="630">
                  <c:v>679919.6</c:v>
                </c:pt>
                <c:pt idx="631">
                  <c:v>680998.8</c:v>
                </c:pt>
                <c:pt idx="632">
                  <c:v>682078.1</c:v>
                </c:pt>
                <c:pt idx="633">
                  <c:v>683157.3</c:v>
                </c:pt>
                <c:pt idx="634">
                  <c:v>684236.5</c:v>
                </c:pt>
                <c:pt idx="635">
                  <c:v>685315.8</c:v>
                </c:pt>
                <c:pt idx="636">
                  <c:v>686395</c:v>
                </c:pt>
                <c:pt idx="637">
                  <c:v>687474.3</c:v>
                </c:pt>
                <c:pt idx="638">
                  <c:v>688553.5</c:v>
                </c:pt>
                <c:pt idx="639">
                  <c:v>689632.7</c:v>
                </c:pt>
                <c:pt idx="640">
                  <c:v>690712</c:v>
                </c:pt>
                <c:pt idx="641">
                  <c:v>691791.2</c:v>
                </c:pt>
                <c:pt idx="642">
                  <c:v>692870.4</c:v>
                </c:pt>
                <c:pt idx="643">
                  <c:v>693949.7</c:v>
                </c:pt>
                <c:pt idx="644">
                  <c:v>695028.9</c:v>
                </c:pt>
                <c:pt idx="645">
                  <c:v>696108.2</c:v>
                </c:pt>
                <c:pt idx="646">
                  <c:v>697187.4</c:v>
                </c:pt>
                <c:pt idx="647">
                  <c:v>698266.6</c:v>
                </c:pt>
                <c:pt idx="648">
                  <c:v>699345.9</c:v>
                </c:pt>
                <c:pt idx="649">
                  <c:v>700425.1</c:v>
                </c:pt>
                <c:pt idx="650">
                  <c:v>701504.3</c:v>
                </c:pt>
                <c:pt idx="651">
                  <c:v>702583.6</c:v>
                </c:pt>
                <c:pt idx="652">
                  <c:v>703662.8</c:v>
                </c:pt>
                <c:pt idx="653">
                  <c:v>704742.1</c:v>
                </c:pt>
                <c:pt idx="654">
                  <c:v>705821.3</c:v>
                </c:pt>
                <c:pt idx="655">
                  <c:v>706900.5</c:v>
                </c:pt>
                <c:pt idx="656">
                  <c:v>707979.8</c:v>
                </c:pt>
                <c:pt idx="657">
                  <c:v>709059</c:v>
                </c:pt>
                <c:pt idx="658">
                  <c:v>710138.2</c:v>
                </c:pt>
                <c:pt idx="659">
                  <c:v>711217.5</c:v>
                </c:pt>
                <c:pt idx="660">
                  <c:v>712296.7</c:v>
                </c:pt>
                <c:pt idx="661">
                  <c:v>713376</c:v>
                </c:pt>
                <c:pt idx="662">
                  <c:v>714455.2</c:v>
                </c:pt>
                <c:pt idx="663">
                  <c:v>715534.4</c:v>
                </c:pt>
                <c:pt idx="664">
                  <c:v>716613.7</c:v>
                </c:pt>
                <c:pt idx="665">
                  <c:v>717692.9</c:v>
                </c:pt>
                <c:pt idx="666">
                  <c:v>718772.1</c:v>
                </c:pt>
                <c:pt idx="667">
                  <c:v>719851.4</c:v>
                </c:pt>
                <c:pt idx="668">
                  <c:v>720930.6</c:v>
                </c:pt>
                <c:pt idx="669">
                  <c:v>722009.9</c:v>
                </c:pt>
                <c:pt idx="670">
                  <c:v>723089.1</c:v>
                </c:pt>
                <c:pt idx="671">
                  <c:v>724168.3</c:v>
                </c:pt>
                <c:pt idx="672">
                  <c:v>725247.6</c:v>
                </c:pt>
                <c:pt idx="673">
                  <c:v>726326.8</c:v>
                </c:pt>
                <c:pt idx="674">
                  <c:v>727406</c:v>
                </c:pt>
                <c:pt idx="675">
                  <c:v>728485.3</c:v>
                </c:pt>
                <c:pt idx="676">
                  <c:v>729564.5</c:v>
                </c:pt>
                <c:pt idx="677">
                  <c:v>730643.8</c:v>
                </c:pt>
                <c:pt idx="678">
                  <c:v>731723</c:v>
                </c:pt>
                <c:pt idx="679">
                  <c:v>732802.2</c:v>
                </c:pt>
                <c:pt idx="680">
                  <c:v>733881.5</c:v>
                </c:pt>
                <c:pt idx="681">
                  <c:v>734960.7</c:v>
                </c:pt>
                <c:pt idx="682">
                  <c:v>736039.9</c:v>
                </c:pt>
                <c:pt idx="683">
                  <c:v>737119.2</c:v>
                </c:pt>
                <c:pt idx="684">
                  <c:v>738198.4</c:v>
                </c:pt>
                <c:pt idx="685">
                  <c:v>739277.7</c:v>
                </c:pt>
                <c:pt idx="686">
                  <c:v>740356.9</c:v>
                </c:pt>
                <c:pt idx="687">
                  <c:v>741436.1</c:v>
                </c:pt>
                <c:pt idx="688">
                  <c:v>742515.4</c:v>
                </c:pt>
                <c:pt idx="689">
                  <c:v>743594.6</c:v>
                </c:pt>
                <c:pt idx="690">
                  <c:v>744673.8</c:v>
                </c:pt>
                <c:pt idx="691">
                  <c:v>745753.1</c:v>
                </c:pt>
                <c:pt idx="692">
                  <c:v>746832.3</c:v>
                </c:pt>
                <c:pt idx="693">
                  <c:v>747911.6</c:v>
                </c:pt>
                <c:pt idx="694">
                  <c:v>748990.8</c:v>
                </c:pt>
                <c:pt idx="695">
                  <c:v>750070</c:v>
                </c:pt>
                <c:pt idx="696">
                  <c:v>751149.3</c:v>
                </c:pt>
                <c:pt idx="697">
                  <c:v>752228.5</c:v>
                </c:pt>
                <c:pt idx="698">
                  <c:v>753307.7</c:v>
                </c:pt>
                <c:pt idx="699">
                  <c:v>754387</c:v>
                </c:pt>
                <c:pt idx="700">
                  <c:v>755466.2</c:v>
                </c:pt>
                <c:pt idx="701">
                  <c:v>756545.5</c:v>
                </c:pt>
                <c:pt idx="702">
                  <c:v>757624.7</c:v>
                </c:pt>
                <c:pt idx="703">
                  <c:v>758703.9</c:v>
                </c:pt>
                <c:pt idx="704">
                  <c:v>759783.2</c:v>
                </c:pt>
                <c:pt idx="705">
                  <c:v>760862.4</c:v>
                </c:pt>
                <c:pt idx="706">
                  <c:v>761941.6</c:v>
                </c:pt>
                <c:pt idx="707">
                  <c:v>763020.9</c:v>
                </c:pt>
                <c:pt idx="708">
                  <c:v>764100.1</c:v>
                </c:pt>
                <c:pt idx="709">
                  <c:v>765179.4</c:v>
                </c:pt>
                <c:pt idx="710">
                  <c:v>766258.6</c:v>
                </c:pt>
                <c:pt idx="711">
                  <c:v>767337.8</c:v>
                </c:pt>
                <c:pt idx="712">
                  <c:v>768417.1</c:v>
                </c:pt>
                <c:pt idx="713">
                  <c:v>769496.3</c:v>
                </c:pt>
                <c:pt idx="714">
                  <c:v>770575.5</c:v>
                </c:pt>
                <c:pt idx="715">
                  <c:v>771654.8</c:v>
                </c:pt>
                <c:pt idx="716">
                  <c:v>772734</c:v>
                </c:pt>
                <c:pt idx="717">
                  <c:v>773813.3</c:v>
                </c:pt>
                <c:pt idx="718">
                  <c:v>774892.5</c:v>
                </c:pt>
                <c:pt idx="719">
                  <c:v>775971.7</c:v>
                </c:pt>
                <c:pt idx="720">
                  <c:v>777051</c:v>
                </c:pt>
                <c:pt idx="721">
                  <c:v>778130.2</c:v>
                </c:pt>
                <c:pt idx="722">
                  <c:v>779209.4</c:v>
                </c:pt>
                <c:pt idx="723">
                  <c:v>780288.7</c:v>
                </c:pt>
                <c:pt idx="724">
                  <c:v>781367.9</c:v>
                </c:pt>
                <c:pt idx="725">
                  <c:v>782447.1</c:v>
                </c:pt>
                <c:pt idx="726">
                  <c:v>783526.40000000002</c:v>
                </c:pt>
                <c:pt idx="727">
                  <c:v>784605.6</c:v>
                </c:pt>
                <c:pt idx="728">
                  <c:v>785684.9</c:v>
                </c:pt>
                <c:pt idx="729">
                  <c:v>786764.1</c:v>
                </c:pt>
                <c:pt idx="730">
                  <c:v>787843.3</c:v>
                </c:pt>
                <c:pt idx="731">
                  <c:v>788922.6</c:v>
                </c:pt>
                <c:pt idx="732">
                  <c:v>790001.8</c:v>
                </c:pt>
                <c:pt idx="733">
                  <c:v>791081</c:v>
                </c:pt>
                <c:pt idx="734">
                  <c:v>792160.3</c:v>
                </c:pt>
                <c:pt idx="735">
                  <c:v>793239.5</c:v>
                </c:pt>
                <c:pt idx="736">
                  <c:v>794318.8</c:v>
                </c:pt>
                <c:pt idx="737">
                  <c:v>795398</c:v>
                </c:pt>
                <c:pt idx="738">
                  <c:v>796477.2</c:v>
                </c:pt>
                <c:pt idx="739">
                  <c:v>797556.5</c:v>
                </c:pt>
                <c:pt idx="740">
                  <c:v>798635.7</c:v>
                </c:pt>
                <c:pt idx="741">
                  <c:v>799714.9</c:v>
                </c:pt>
                <c:pt idx="742">
                  <c:v>800794.2</c:v>
                </c:pt>
                <c:pt idx="743">
                  <c:v>801873.4</c:v>
                </c:pt>
                <c:pt idx="744">
                  <c:v>802952.7</c:v>
                </c:pt>
                <c:pt idx="745">
                  <c:v>804031.9</c:v>
                </c:pt>
                <c:pt idx="746">
                  <c:v>805111.1</c:v>
                </c:pt>
                <c:pt idx="747">
                  <c:v>806190.4</c:v>
                </c:pt>
                <c:pt idx="748">
                  <c:v>807269.6</c:v>
                </c:pt>
                <c:pt idx="749">
                  <c:v>808348.8</c:v>
                </c:pt>
                <c:pt idx="750">
                  <c:v>809428.1</c:v>
                </c:pt>
                <c:pt idx="751">
                  <c:v>810507.3</c:v>
                </c:pt>
                <c:pt idx="752">
                  <c:v>811586.6</c:v>
                </c:pt>
                <c:pt idx="753">
                  <c:v>812665.8</c:v>
                </c:pt>
                <c:pt idx="754">
                  <c:v>813745</c:v>
                </c:pt>
                <c:pt idx="755">
                  <c:v>814824.3</c:v>
                </c:pt>
                <c:pt idx="756">
                  <c:v>815903.5</c:v>
                </c:pt>
                <c:pt idx="757">
                  <c:v>816982.7</c:v>
                </c:pt>
                <c:pt idx="758">
                  <c:v>818062</c:v>
                </c:pt>
                <c:pt idx="759">
                  <c:v>819141.2</c:v>
                </c:pt>
                <c:pt idx="760">
                  <c:v>820220.5</c:v>
                </c:pt>
                <c:pt idx="761">
                  <c:v>821299.7</c:v>
                </c:pt>
                <c:pt idx="762">
                  <c:v>822378.9</c:v>
                </c:pt>
                <c:pt idx="763">
                  <c:v>823458.2</c:v>
                </c:pt>
                <c:pt idx="764">
                  <c:v>824537.4</c:v>
                </c:pt>
                <c:pt idx="765">
                  <c:v>825616.6</c:v>
                </c:pt>
                <c:pt idx="766">
                  <c:v>826695.9</c:v>
                </c:pt>
                <c:pt idx="767">
                  <c:v>827775.1</c:v>
                </c:pt>
                <c:pt idx="768">
                  <c:v>828854.4</c:v>
                </c:pt>
                <c:pt idx="769">
                  <c:v>829933.6</c:v>
                </c:pt>
                <c:pt idx="770">
                  <c:v>831012.8</c:v>
                </c:pt>
                <c:pt idx="771">
                  <c:v>832092.1</c:v>
                </c:pt>
                <c:pt idx="772">
                  <c:v>833171.3</c:v>
                </c:pt>
                <c:pt idx="773">
                  <c:v>834250.5</c:v>
                </c:pt>
                <c:pt idx="774">
                  <c:v>835329.8</c:v>
                </c:pt>
                <c:pt idx="775">
                  <c:v>836409</c:v>
                </c:pt>
                <c:pt idx="776">
                  <c:v>837488.3</c:v>
                </c:pt>
                <c:pt idx="777">
                  <c:v>838567.5</c:v>
                </c:pt>
                <c:pt idx="778">
                  <c:v>839646.7</c:v>
                </c:pt>
                <c:pt idx="779">
                  <c:v>840726</c:v>
                </c:pt>
                <c:pt idx="780">
                  <c:v>841805.2</c:v>
                </c:pt>
                <c:pt idx="781">
                  <c:v>842884.4</c:v>
                </c:pt>
                <c:pt idx="782">
                  <c:v>843963.7</c:v>
                </c:pt>
                <c:pt idx="783">
                  <c:v>845042.9</c:v>
                </c:pt>
                <c:pt idx="784">
                  <c:v>846122.2</c:v>
                </c:pt>
                <c:pt idx="785">
                  <c:v>847201.4</c:v>
                </c:pt>
                <c:pt idx="786">
                  <c:v>848280.6</c:v>
                </c:pt>
                <c:pt idx="787">
                  <c:v>849359.9</c:v>
                </c:pt>
                <c:pt idx="788">
                  <c:v>850439.1</c:v>
                </c:pt>
                <c:pt idx="789">
                  <c:v>851518.3</c:v>
                </c:pt>
                <c:pt idx="790">
                  <c:v>852597.6</c:v>
                </c:pt>
                <c:pt idx="791">
                  <c:v>853676.8</c:v>
                </c:pt>
                <c:pt idx="792">
                  <c:v>854756.1</c:v>
                </c:pt>
                <c:pt idx="793">
                  <c:v>855835.3</c:v>
                </c:pt>
                <c:pt idx="794">
                  <c:v>856914.5</c:v>
                </c:pt>
                <c:pt idx="795">
                  <c:v>857993.8</c:v>
                </c:pt>
                <c:pt idx="796">
                  <c:v>859073</c:v>
                </c:pt>
                <c:pt idx="797">
                  <c:v>860152.2</c:v>
                </c:pt>
                <c:pt idx="798">
                  <c:v>861231.5</c:v>
                </c:pt>
                <c:pt idx="799">
                  <c:v>862310.7</c:v>
                </c:pt>
                <c:pt idx="800">
                  <c:v>863390</c:v>
                </c:pt>
                <c:pt idx="801">
                  <c:v>864469.2</c:v>
                </c:pt>
                <c:pt idx="802">
                  <c:v>865548.4</c:v>
                </c:pt>
                <c:pt idx="803">
                  <c:v>866627.7</c:v>
                </c:pt>
                <c:pt idx="804">
                  <c:v>867706.9</c:v>
                </c:pt>
                <c:pt idx="805">
                  <c:v>868786.1</c:v>
                </c:pt>
                <c:pt idx="806">
                  <c:v>869865.4</c:v>
                </c:pt>
                <c:pt idx="807">
                  <c:v>870944.6</c:v>
                </c:pt>
                <c:pt idx="808">
                  <c:v>872023.9</c:v>
                </c:pt>
                <c:pt idx="809">
                  <c:v>873103.1</c:v>
                </c:pt>
                <c:pt idx="810">
                  <c:v>874182.3</c:v>
                </c:pt>
                <c:pt idx="811">
                  <c:v>875261.6</c:v>
                </c:pt>
                <c:pt idx="812">
                  <c:v>876340.8</c:v>
                </c:pt>
                <c:pt idx="813">
                  <c:v>877420</c:v>
                </c:pt>
                <c:pt idx="814">
                  <c:v>878499.3</c:v>
                </c:pt>
                <c:pt idx="815">
                  <c:v>879578.5</c:v>
                </c:pt>
                <c:pt idx="816">
                  <c:v>880657.8</c:v>
                </c:pt>
                <c:pt idx="817">
                  <c:v>881737</c:v>
                </c:pt>
                <c:pt idx="818">
                  <c:v>882816.2</c:v>
                </c:pt>
                <c:pt idx="819">
                  <c:v>883895.5</c:v>
                </c:pt>
                <c:pt idx="820">
                  <c:v>884974.7</c:v>
                </c:pt>
                <c:pt idx="821">
                  <c:v>886053.9</c:v>
                </c:pt>
                <c:pt idx="822">
                  <c:v>887133.2</c:v>
                </c:pt>
                <c:pt idx="823">
                  <c:v>888212.4</c:v>
                </c:pt>
                <c:pt idx="824">
                  <c:v>889291.7</c:v>
                </c:pt>
                <c:pt idx="825">
                  <c:v>890370.9</c:v>
                </c:pt>
                <c:pt idx="826">
                  <c:v>891450.1</c:v>
                </c:pt>
                <c:pt idx="827">
                  <c:v>892529.4</c:v>
                </c:pt>
                <c:pt idx="828">
                  <c:v>893608.6</c:v>
                </c:pt>
                <c:pt idx="829">
                  <c:v>894687.8</c:v>
                </c:pt>
                <c:pt idx="830">
                  <c:v>895767.1</c:v>
                </c:pt>
                <c:pt idx="831">
                  <c:v>896846.3</c:v>
                </c:pt>
                <c:pt idx="832">
                  <c:v>897925.6</c:v>
                </c:pt>
                <c:pt idx="833">
                  <c:v>899004.8</c:v>
                </c:pt>
                <c:pt idx="834">
                  <c:v>900084</c:v>
                </c:pt>
                <c:pt idx="835">
                  <c:v>901163.3</c:v>
                </c:pt>
                <c:pt idx="836">
                  <c:v>902242.5</c:v>
                </c:pt>
                <c:pt idx="837">
                  <c:v>903321.7</c:v>
                </c:pt>
                <c:pt idx="838">
                  <c:v>904401</c:v>
                </c:pt>
                <c:pt idx="839">
                  <c:v>905480.2</c:v>
                </c:pt>
                <c:pt idx="840">
                  <c:v>906559.5</c:v>
                </c:pt>
                <c:pt idx="841">
                  <c:v>907638.7</c:v>
                </c:pt>
                <c:pt idx="842">
                  <c:v>908717.9</c:v>
                </c:pt>
                <c:pt idx="843">
                  <c:v>909797.2</c:v>
                </c:pt>
                <c:pt idx="844">
                  <c:v>910876.4</c:v>
                </c:pt>
                <c:pt idx="845">
                  <c:v>911955.6</c:v>
                </c:pt>
                <c:pt idx="846">
                  <c:v>913034.9</c:v>
                </c:pt>
                <c:pt idx="847">
                  <c:v>914114.1</c:v>
                </c:pt>
                <c:pt idx="848">
                  <c:v>915193.4</c:v>
                </c:pt>
                <c:pt idx="849">
                  <c:v>916272.6</c:v>
                </c:pt>
                <c:pt idx="850">
                  <c:v>917351.8</c:v>
                </c:pt>
                <c:pt idx="851">
                  <c:v>918431.1</c:v>
                </c:pt>
                <c:pt idx="852">
                  <c:v>919510.3</c:v>
                </c:pt>
                <c:pt idx="853">
                  <c:v>920589.5</c:v>
                </c:pt>
                <c:pt idx="854">
                  <c:v>921668.8</c:v>
                </c:pt>
                <c:pt idx="855">
                  <c:v>922748</c:v>
                </c:pt>
                <c:pt idx="856">
                  <c:v>923827.3</c:v>
                </c:pt>
                <c:pt idx="857">
                  <c:v>924906.5</c:v>
                </c:pt>
                <c:pt idx="858">
                  <c:v>925985.7</c:v>
                </c:pt>
                <c:pt idx="859">
                  <c:v>927065</c:v>
                </c:pt>
                <c:pt idx="860">
                  <c:v>928144.2</c:v>
                </c:pt>
                <c:pt idx="861">
                  <c:v>929223.4</c:v>
                </c:pt>
                <c:pt idx="862">
                  <c:v>930302.7</c:v>
                </c:pt>
                <c:pt idx="863">
                  <c:v>931381.9</c:v>
                </c:pt>
                <c:pt idx="864">
                  <c:v>932461.2</c:v>
                </c:pt>
                <c:pt idx="865">
                  <c:v>933540.4</c:v>
                </c:pt>
                <c:pt idx="866">
                  <c:v>934619.6</c:v>
                </c:pt>
                <c:pt idx="867">
                  <c:v>935698.9</c:v>
                </c:pt>
                <c:pt idx="868">
                  <c:v>936778.1</c:v>
                </c:pt>
                <c:pt idx="869">
                  <c:v>937857.3</c:v>
                </c:pt>
                <c:pt idx="870">
                  <c:v>938936.6</c:v>
                </c:pt>
                <c:pt idx="871">
                  <c:v>940015.8</c:v>
                </c:pt>
                <c:pt idx="872">
                  <c:v>941095.1</c:v>
                </c:pt>
                <c:pt idx="873">
                  <c:v>942174.3</c:v>
                </c:pt>
                <c:pt idx="874">
                  <c:v>943253.5</c:v>
                </c:pt>
                <c:pt idx="875">
                  <c:v>944332.80000000005</c:v>
                </c:pt>
                <c:pt idx="876">
                  <c:v>945412</c:v>
                </c:pt>
                <c:pt idx="877">
                  <c:v>946491.2</c:v>
                </c:pt>
                <c:pt idx="878">
                  <c:v>947570.5</c:v>
                </c:pt>
                <c:pt idx="879">
                  <c:v>948649.7</c:v>
                </c:pt>
                <c:pt idx="880">
                  <c:v>949729</c:v>
                </c:pt>
                <c:pt idx="881">
                  <c:v>950808.2</c:v>
                </c:pt>
                <c:pt idx="882">
                  <c:v>951887.4</c:v>
                </c:pt>
                <c:pt idx="883">
                  <c:v>952966.7</c:v>
                </c:pt>
                <c:pt idx="884">
                  <c:v>954045.9</c:v>
                </c:pt>
                <c:pt idx="885">
                  <c:v>955125.1</c:v>
                </c:pt>
                <c:pt idx="886">
                  <c:v>956204.4</c:v>
                </c:pt>
                <c:pt idx="887">
                  <c:v>957283.6</c:v>
                </c:pt>
                <c:pt idx="888">
                  <c:v>958362.9</c:v>
                </c:pt>
                <c:pt idx="889">
                  <c:v>959442.1</c:v>
                </c:pt>
                <c:pt idx="890">
                  <c:v>960521.3</c:v>
                </c:pt>
                <c:pt idx="891">
                  <c:v>961600.6</c:v>
                </c:pt>
                <c:pt idx="892">
                  <c:v>962679.8</c:v>
                </c:pt>
                <c:pt idx="893">
                  <c:v>963759</c:v>
                </c:pt>
                <c:pt idx="894">
                  <c:v>964838.3</c:v>
                </c:pt>
                <c:pt idx="895">
                  <c:v>965917.5</c:v>
                </c:pt>
                <c:pt idx="896">
                  <c:v>966996.8</c:v>
                </c:pt>
                <c:pt idx="897">
                  <c:v>968076</c:v>
                </c:pt>
                <c:pt idx="898">
                  <c:v>969155.2</c:v>
                </c:pt>
                <c:pt idx="899">
                  <c:v>970234.5</c:v>
                </c:pt>
                <c:pt idx="900">
                  <c:v>971313.7</c:v>
                </c:pt>
                <c:pt idx="901">
                  <c:v>972392.9</c:v>
                </c:pt>
                <c:pt idx="902">
                  <c:v>973472.2</c:v>
                </c:pt>
                <c:pt idx="903">
                  <c:v>974551.4</c:v>
                </c:pt>
                <c:pt idx="904">
                  <c:v>975630.7</c:v>
                </c:pt>
                <c:pt idx="905">
                  <c:v>976709.9</c:v>
                </c:pt>
                <c:pt idx="906">
                  <c:v>977789.1</c:v>
                </c:pt>
                <c:pt idx="907">
                  <c:v>978868.4</c:v>
                </c:pt>
                <c:pt idx="908">
                  <c:v>979947.6</c:v>
                </c:pt>
                <c:pt idx="909">
                  <c:v>981026.8</c:v>
                </c:pt>
                <c:pt idx="910">
                  <c:v>982106.1</c:v>
                </c:pt>
                <c:pt idx="911">
                  <c:v>983185.3</c:v>
                </c:pt>
                <c:pt idx="912">
                  <c:v>984264.6</c:v>
                </c:pt>
                <c:pt idx="913">
                  <c:v>985343.8</c:v>
                </c:pt>
                <c:pt idx="914">
                  <c:v>986423</c:v>
                </c:pt>
                <c:pt idx="915">
                  <c:v>987502.3</c:v>
                </c:pt>
                <c:pt idx="916">
                  <c:v>988581.5</c:v>
                </c:pt>
                <c:pt idx="917">
                  <c:v>989660.7</c:v>
                </c:pt>
                <c:pt idx="918">
                  <c:v>990740</c:v>
                </c:pt>
                <c:pt idx="919">
                  <c:v>991819.2</c:v>
                </c:pt>
                <c:pt idx="920">
                  <c:v>992898.5</c:v>
                </c:pt>
                <c:pt idx="921">
                  <c:v>993977.7</c:v>
                </c:pt>
                <c:pt idx="922">
                  <c:v>995056.9</c:v>
                </c:pt>
                <c:pt idx="923">
                  <c:v>996136.2</c:v>
                </c:pt>
                <c:pt idx="924">
                  <c:v>997215.4</c:v>
                </c:pt>
                <c:pt idx="925">
                  <c:v>998294.6</c:v>
                </c:pt>
                <c:pt idx="926">
                  <c:v>999373.9</c:v>
                </c:pt>
                <c:pt idx="927">
                  <c:v>1000453.1</c:v>
                </c:pt>
                <c:pt idx="928">
                  <c:v>1001532.4</c:v>
                </c:pt>
                <c:pt idx="929">
                  <c:v>1002611.6</c:v>
                </c:pt>
                <c:pt idx="930">
                  <c:v>1003690.8</c:v>
                </c:pt>
                <c:pt idx="931">
                  <c:v>1004770.1</c:v>
                </c:pt>
                <c:pt idx="932">
                  <c:v>1005849.3</c:v>
                </c:pt>
                <c:pt idx="933">
                  <c:v>1006928.5</c:v>
                </c:pt>
                <c:pt idx="934">
                  <c:v>1008007.8</c:v>
                </c:pt>
                <c:pt idx="935">
                  <c:v>1009087</c:v>
                </c:pt>
                <c:pt idx="936">
                  <c:v>1010166.3</c:v>
                </c:pt>
                <c:pt idx="937">
                  <c:v>1011245.5</c:v>
                </c:pt>
                <c:pt idx="938">
                  <c:v>1012324.7</c:v>
                </c:pt>
                <c:pt idx="939">
                  <c:v>1013404</c:v>
                </c:pt>
                <c:pt idx="940">
                  <c:v>1014483.2</c:v>
                </c:pt>
                <c:pt idx="941">
                  <c:v>1015562.4</c:v>
                </c:pt>
                <c:pt idx="942">
                  <c:v>1016641.7</c:v>
                </c:pt>
                <c:pt idx="943">
                  <c:v>1017720.9</c:v>
                </c:pt>
                <c:pt idx="944">
                  <c:v>1018800.2</c:v>
                </c:pt>
                <c:pt idx="945">
                  <c:v>1019879.4</c:v>
                </c:pt>
                <c:pt idx="946">
                  <c:v>1020958.6</c:v>
                </c:pt>
                <c:pt idx="947">
                  <c:v>1022037.9</c:v>
                </c:pt>
                <c:pt idx="948">
                  <c:v>1023117.1</c:v>
                </c:pt>
                <c:pt idx="949">
                  <c:v>1024196.3</c:v>
                </c:pt>
                <c:pt idx="950">
                  <c:v>1025275.6</c:v>
                </c:pt>
                <c:pt idx="951">
                  <c:v>1026354.8</c:v>
                </c:pt>
                <c:pt idx="952">
                  <c:v>1027434.1</c:v>
                </c:pt>
                <c:pt idx="953">
                  <c:v>1028513.3</c:v>
                </c:pt>
                <c:pt idx="954">
                  <c:v>1029592.5</c:v>
                </c:pt>
                <c:pt idx="955">
                  <c:v>1030671.8</c:v>
                </c:pt>
                <c:pt idx="956">
                  <c:v>1031751</c:v>
                </c:pt>
                <c:pt idx="957">
                  <c:v>1032830.2</c:v>
                </c:pt>
                <c:pt idx="958">
                  <c:v>1033909.5</c:v>
                </c:pt>
                <c:pt idx="959">
                  <c:v>1034988.7</c:v>
                </c:pt>
                <c:pt idx="960">
                  <c:v>1036067.9</c:v>
                </c:pt>
                <c:pt idx="961">
                  <c:v>1037147.2</c:v>
                </c:pt>
                <c:pt idx="962">
                  <c:v>1038226.4</c:v>
                </c:pt>
                <c:pt idx="963">
                  <c:v>1039305.7</c:v>
                </c:pt>
                <c:pt idx="964">
                  <c:v>1040384.9</c:v>
                </c:pt>
                <c:pt idx="965">
                  <c:v>1041464.1</c:v>
                </c:pt>
                <c:pt idx="966">
                  <c:v>1042543.4</c:v>
                </c:pt>
                <c:pt idx="967">
                  <c:v>1043622.6</c:v>
                </c:pt>
                <c:pt idx="968">
                  <c:v>1044701.8</c:v>
                </c:pt>
                <c:pt idx="969">
                  <c:v>1045781.1</c:v>
                </c:pt>
                <c:pt idx="970">
                  <c:v>1046860.3</c:v>
                </c:pt>
                <c:pt idx="971">
                  <c:v>1047939.6</c:v>
                </c:pt>
                <c:pt idx="972">
                  <c:v>1049018.8</c:v>
                </c:pt>
                <c:pt idx="973">
                  <c:v>1050098</c:v>
                </c:pt>
                <c:pt idx="974">
                  <c:v>1051177.3</c:v>
                </c:pt>
                <c:pt idx="975">
                  <c:v>1052256.5</c:v>
                </c:pt>
                <c:pt idx="976">
                  <c:v>1053335.7</c:v>
                </c:pt>
                <c:pt idx="977">
                  <c:v>1054415</c:v>
                </c:pt>
                <c:pt idx="978">
                  <c:v>1055494.2</c:v>
                </c:pt>
                <c:pt idx="979">
                  <c:v>1056573.5</c:v>
                </c:pt>
                <c:pt idx="980">
                  <c:v>1057652.7</c:v>
                </c:pt>
                <c:pt idx="981">
                  <c:v>1058731.8999999999</c:v>
                </c:pt>
                <c:pt idx="982">
                  <c:v>1059811.2</c:v>
                </c:pt>
                <c:pt idx="983">
                  <c:v>1060890.3999999999</c:v>
                </c:pt>
                <c:pt idx="984">
                  <c:v>1061969.6000000001</c:v>
                </c:pt>
                <c:pt idx="985">
                  <c:v>1063048.8999999999</c:v>
                </c:pt>
                <c:pt idx="986">
                  <c:v>1064128.1000000001</c:v>
                </c:pt>
                <c:pt idx="987">
                  <c:v>1065207.3999999999</c:v>
                </c:pt>
                <c:pt idx="988">
                  <c:v>1066286.6000000001</c:v>
                </c:pt>
                <c:pt idx="989">
                  <c:v>1067365.8</c:v>
                </c:pt>
                <c:pt idx="990">
                  <c:v>1068445.1000000001</c:v>
                </c:pt>
                <c:pt idx="991">
                  <c:v>1069524.3</c:v>
                </c:pt>
                <c:pt idx="992">
                  <c:v>1070603.5</c:v>
                </c:pt>
                <c:pt idx="993">
                  <c:v>1071682.8</c:v>
                </c:pt>
                <c:pt idx="994">
                  <c:v>1072762</c:v>
                </c:pt>
                <c:pt idx="995">
                  <c:v>1073841.3</c:v>
                </c:pt>
                <c:pt idx="996">
                  <c:v>1074920.5</c:v>
                </c:pt>
                <c:pt idx="997">
                  <c:v>1075999.7</c:v>
                </c:pt>
                <c:pt idx="998">
                  <c:v>1077079</c:v>
                </c:pt>
                <c:pt idx="999">
                  <c:v>1078158.2</c:v>
                </c:pt>
                <c:pt idx="1000">
                  <c:v>1079237.3999999999</c:v>
                </c:pt>
                <c:pt idx="1001">
                  <c:v>1080316.7</c:v>
                </c:pt>
                <c:pt idx="1002">
                  <c:v>1081395.8999999999</c:v>
                </c:pt>
                <c:pt idx="1003">
                  <c:v>1082475.2</c:v>
                </c:pt>
                <c:pt idx="1004">
                  <c:v>1083554.3999999999</c:v>
                </c:pt>
                <c:pt idx="1005">
                  <c:v>1084633.6000000001</c:v>
                </c:pt>
                <c:pt idx="1006">
                  <c:v>1085712.8999999999</c:v>
                </c:pt>
                <c:pt idx="1007">
                  <c:v>1086792.1000000001</c:v>
                </c:pt>
                <c:pt idx="1008">
                  <c:v>1087871.3</c:v>
                </c:pt>
                <c:pt idx="1009">
                  <c:v>1088950.6000000001</c:v>
                </c:pt>
                <c:pt idx="1010">
                  <c:v>1090029.8</c:v>
                </c:pt>
                <c:pt idx="1011">
                  <c:v>1091109.1000000001</c:v>
                </c:pt>
                <c:pt idx="1012">
                  <c:v>1092188.3</c:v>
                </c:pt>
                <c:pt idx="1013">
                  <c:v>1093267.5</c:v>
                </c:pt>
                <c:pt idx="1014">
                  <c:v>1094346.8</c:v>
                </c:pt>
                <c:pt idx="1015">
                  <c:v>1095426</c:v>
                </c:pt>
                <c:pt idx="1016">
                  <c:v>1096505.2</c:v>
                </c:pt>
                <c:pt idx="1017">
                  <c:v>1097584.5</c:v>
                </c:pt>
                <c:pt idx="1018">
                  <c:v>1098663.7</c:v>
                </c:pt>
                <c:pt idx="1019">
                  <c:v>1099743</c:v>
                </c:pt>
                <c:pt idx="1020">
                  <c:v>1100822.2</c:v>
                </c:pt>
                <c:pt idx="1021">
                  <c:v>1101901.3999999999</c:v>
                </c:pt>
                <c:pt idx="1022">
                  <c:v>1102980.7</c:v>
                </c:pt>
                <c:pt idx="1023">
                  <c:v>1104059.8999999999</c:v>
                </c:pt>
              </c:numCache>
            </c:numRef>
          </c:xVal>
          <c:yVal>
            <c:numRef>
              <c:f>Sheet1!$D$2:$D$1025</c:f>
              <c:numCache>
                <c:formatCode>General</c:formatCode>
                <c:ptCount val="1024"/>
                <c:pt idx="0">
                  <c:v>16.283000000000001</c:v>
                </c:pt>
                <c:pt idx="1">
                  <c:v>16.308</c:v>
                </c:pt>
                <c:pt idx="2">
                  <c:v>16.312999999999999</c:v>
                </c:pt>
                <c:pt idx="3">
                  <c:v>16.309000000000001</c:v>
                </c:pt>
                <c:pt idx="4">
                  <c:v>16.305</c:v>
                </c:pt>
                <c:pt idx="5">
                  <c:v>16.329999999999998</c:v>
                </c:pt>
                <c:pt idx="6">
                  <c:v>16.378</c:v>
                </c:pt>
                <c:pt idx="7">
                  <c:v>16.425000000000001</c:v>
                </c:pt>
                <c:pt idx="8">
                  <c:v>16.457999999999998</c:v>
                </c:pt>
                <c:pt idx="9">
                  <c:v>16.472999999999999</c:v>
                </c:pt>
                <c:pt idx="10">
                  <c:v>16.489000000000001</c:v>
                </c:pt>
                <c:pt idx="11">
                  <c:v>16.497</c:v>
                </c:pt>
                <c:pt idx="12">
                  <c:v>16.484000000000002</c:v>
                </c:pt>
                <c:pt idx="13">
                  <c:v>16.471</c:v>
                </c:pt>
                <c:pt idx="14">
                  <c:v>16.46</c:v>
                </c:pt>
                <c:pt idx="15">
                  <c:v>16.460999999999999</c:v>
                </c:pt>
                <c:pt idx="16">
                  <c:v>16.463000000000001</c:v>
                </c:pt>
                <c:pt idx="17">
                  <c:v>16.465</c:v>
                </c:pt>
                <c:pt idx="18">
                  <c:v>16.484999999999999</c:v>
                </c:pt>
                <c:pt idx="19">
                  <c:v>16.504999999999999</c:v>
                </c:pt>
                <c:pt idx="20">
                  <c:v>16.526</c:v>
                </c:pt>
                <c:pt idx="21">
                  <c:v>16.547999999999998</c:v>
                </c:pt>
                <c:pt idx="22">
                  <c:v>16.571000000000002</c:v>
                </c:pt>
                <c:pt idx="23">
                  <c:v>16.593</c:v>
                </c:pt>
                <c:pt idx="24">
                  <c:v>16.625</c:v>
                </c:pt>
                <c:pt idx="25">
                  <c:v>16.66</c:v>
                </c:pt>
                <c:pt idx="26">
                  <c:v>16.696000000000002</c:v>
                </c:pt>
                <c:pt idx="27">
                  <c:v>16.716000000000001</c:v>
                </c:pt>
                <c:pt idx="28">
                  <c:v>16.722999999999999</c:v>
                </c:pt>
                <c:pt idx="29">
                  <c:v>16.73</c:v>
                </c:pt>
                <c:pt idx="30">
                  <c:v>16.73</c:v>
                </c:pt>
                <c:pt idx="31">
                  <c:v>16.716000000000001</c:v>
                </c:pt>
                <c:pt idx="32">
                  <c:v>16.702999999999999</c:v>
                </c:pt>
                <c:pt idx="33">
                  <c:v>16.689</c:v>
                </c:pt>
                <c:pt idx="34">
                  <c:v>16.672000000000001</c:v>
                </c:pt>
                <c:pt idx="35">
                  <c:v>16.655000000000001</c:v>
                </c:pt>
                <c:pt idx="36">
                  <c:v>16.64</c:v>
                </c:pt>
                <c:pt idx="37">
                  <c:v>16.651</c:v>
                </c:pt>
                <c:pt idx="38">
                  <c:v>16.661999999999999</c:v>
                </c:pt>
                <c:pt idx="39">
                  <c:v>16.673999999999999</c:v>
                </c:pt>
                <c:pt idx="40">
                  <c:v>16.704999999999998</c:v>
                </c:pt>
                <c:pt idx="41">
                  <c:v>16.736000000000001</c:v>
                </c:pt>
                <c:pt idx="42">
                  <c:v>16.768000000000001</c:v>
                </c:pt>
                <c:pt idx="43">
                  <c:v>16.757000000000001</c:v>
                </c:pt>
                <c:pt idx="44">
                  <c:v>16.734000000000002</c:v>
                </c:pt>
                <c:pt idx="45">
                  <c:v>16.710999999999999</c:v>
                </c:pt>
                <c:pt idx="46">
                  <c:v>16.706</c:v>
                </c:pt>
                <c:pt idx="47">
                  <c:v>16.71</c:v>
                </c:pt>
                <c:pt idx="48">
                  <c:v>16.715</c:v>
                </c:pt>
                <c:pt idx="49">
                  <c:v>16.719000000000001</c:v>
                </c:pt>
                <c:pt idx="50">
                  <c:v>16.722999999999999</c:v>
                </c:pt>
                <c:pt idx="51">
                  <c:v>16.727</c:v>
                </c:pt>
                <c:pt idx="52">
                  <c:v>16.736000000000001</c:v>
                </c:pt>
                <c:pt idx="53">
                  <c:v>16.753</c:v>
                </c:pt>
                <c:pt idx="54">
                  <c:v>16.768999999999998</c:v>
                </c:pt>
                <c:pt idx="55">
                  <c:v>16.783999999999999</c:v>
                </c:pt>
                <c:pt idx="56">
                  <c:v>16.789000000000001</c:v>
                </c:pt>
                <c:pt idx="57">
                  <c:v>16.795000000000002</c:v>
                </c:pt>
                <c:pt idx="58">
                  <c:v>16.8</c:v>
                </c:pt>
                <c:pt idx="59">
                  <c:v>16.8</c:v>
                </c:pt>
                <c:pt idx="60">
                  <c:v>16.8</c:v>
                </c:pt>
                <c:pt idx="61">
                  <c:v>16.798999999999999</c:v>
                </c:pt>
                <c:pt idx="62">
                  <c:v>16.812000000000001</c:v>
                </c:pt>
                <c:pt idx="63">
                  <c:v>16.826000000000001</c:v>
                </c:pt>
                <c:pt idx="64">
                  <c:v>16.84</c:v>
                </c:pt>
                <c:pt idx="65">
                  <c:v>16.850000000000001</c:v>
                </c:pt>
                <c:pt idx="66">
                  <c:v>16.856999999999999</c:v>
                </c:pt>
                <c:pt idx="67">
                  <c:v>16.864000000000001</c:v>
                </c:pt>
                <c:pt idx="68">
                  <c:v>16.853000000000002</c:v>
                </c:pt>
                <c:pt idx="69">
                  <c:v>16.831</c:v>
                </c:pt>
                <c:pt idx="70">
                  <c:v>16.809999999999999</c:v>
                </c:pt>
                <c:pt idx="71">
                  <c:v>16.777999999999999</c:v>
                </c:pt>
                <c:pt idx="72">
                  <c:v>16.73</c:v>
                </c:pt>
                <c:pt idx="73">
                  <c:v>16.681999999999999</c:v>
                </c:pt>
                <c:pt idx="74">
                  <c:v>16.649999999999999</c:v>
                </c:pt>
                <c:pt idx="75">
                  <c:v>16.657</c:v>
                </c:pt>
                <c:pt idx="76">
                  <c:v>16.663</c:v>
                </c:pt>
                <c:pt idx="77">
                  <c:v>16.669</c:v>
                </c:pt>
                <c:pt idx="78">
                  <c:v>16.664999999999999</c:v>
                </c:pt>
                <c:pt idx="79">
                  <c:v>16.661999999999999</c:v>
                </c:pt>
                <c:pt idx="80">
                  <c:v>16.658000000000001</c:v>
                </c:pt>
                <c:pt idx="81">
                  <c:v>16.667999999999999</c:v>
                </c:pt>
                <c:pt idx="82">
                  <c:v>16.677</c:v>
                </c:pt>
                <c:pt idx="83">
                  <c:v>16.686</c:v>
                </c:pt>
                <c:pt idx="84">
                  <c:v>16.731000000000002</c:v>
                </c:pt>
                <c:pt idx="85">
                  <c:v>16.780999999999999</c:v>
                </c:pt>
                <c:pt idx="86">
                  <c:v>16.832999999999998</c:v>
                </c:pt>
                <c:pt idx="87">
                  <c:v>16.831</c:v>
                </c:pt>
                <c:pt idx="88">
                  <c:v>16.806999999999999</c:v>
                </c:pt>
                <c:pt idx="89">
                  <c:v>16.783000000000001</c:v>
                </c:pt>
                <c:pt idx="90">
                  <c:v>16.79</c:v>
                </c:pt>
                <c:pt idx="91">
                  <c:v>16.82</c:v>
                </c:pt>
                <c:pt idx="92">
                  <c:v>16.850999999999999</c:v>
                </c:pt>
                <c:pt idx="93">
                  <c:v>16.867999999999999</c:v>
                </c:pt>
                <c:pt idx="94">
                  <c:v>16.864999999999998</c:v>
                </c:pt>
                <c:pt idx="95">
                  <c:v>16.863</c:v>
                </c:pt>
                <c:pt idx="96">
                  <c:v>16.853999999999999</c:v>
                </c:pt>
                <c:pt idx="97">
                  <c:v>16.824000000000002</c:v>
                </c:pt>
                <c:pt idx="98">
                  <c:v>16.795000000000002</c:v>
                </c:pt>
                <c:pt idx="99">
                  <c:v>16.766999999999999</c:v>
                </c:pt>
                <c:pt idx="100">
                  <c:v>16.754000000000001</c:v>
                </c:pt>
                <c:pt idx="101">
                  <c:v>16.741</c:v>
                </c:pt>
                <c:pt idx="102">
                  <c:v>16.728000000000002</c:v>
                </c:pt>
                <c:pt idx="103">
                  <c:v>16.727</c:v>
                </c:pt>
                <c:pt idx="104">
                  <c:v>16.727</c:v>
                </c:pt>
                <c:pt idx="105">
                  <c:v>16.725999999999999</c:v>
                </c:pt>
                <c:pt idx="106">
                  <c:v>16.745999999999999</c:v>
                </c:pt>
                <c:pt idx="107">
                  <c:v>16.77</c:v>
                </c:pt>
                <c:pt idx="108">
                  <c:v>16.795000000000002</c:v>
                </c:pt>
                <c:pt idx="109">
                  <c:v>16.808</c:v>
                </c:pt>
                <c:pt idx="110">
                  <c:v>16.817</c:v>
                </c:pt>
                <c:pt idx="111">
                  <c:v>16.824999999999999</c:v>
                </c:pt>
                <c:pt idx="112">
                  <c:v>16.818000000000001</c:v>
                </c:pt>
                <c:pt idx="113">
                  <c:v>16.798999999999999</c:v>
                </c:pt>
                <c:pt idx="114">
                  <c:v>16.779</c:v>
                </c:pt>
                <c:pt idx="115">
                  <c:v>16.765999999999998</c:v>
                </c:pt>
                <c:pt idx="116">
                  <c:v>16.762</c:v>
                </c:pt>
                <c:pt idx="117">
                  <c:v>16.759</c:v>
                </c:pt>
                <c:pt idx="118">
                  <c:v>16.751999999999999</c:v>
                </c:pt>
                <c:pt idx="119">
                  <c:v>16.731000000000002</c:v>
                </c:pt>
                <c:pt idx="120">
                  <c:v>16.71</c:v>
                </c:pt>
                <c:pt idx="121">
                  <c:v>16.690999999999999</c:v>
                </c:pt>
                <c:pt idx="122">
                  <c:v>16.692</c:v>
                </c:pt>
                <c:pt idx="123">
                  <c:v>16.693000000000001</c:v>
                </c:pt>
                <c:pt idx="124">
                  <c:v>16.693999999999999</c:v>
                </c:pt>
                <c:pt idx="125">
                  <c:v>16.713000000000001</c:v>
                </c:pt>
                <c:pt idx="126">
                  <c:v>16.731000000000002</c:v>
                </c:pt>
                <c:pt idx="127">
                  <c:v>16.748999999999999</c:v>
                </c:pt>
                <c:pt idx="128">
                  <c:v>16.751999999999999</c:v>
                </c:pt>
                <c:pt idx="129">
                  <c:v>16.751999999999999</c:v>
                </c:pt>
                <c:pt idx="130">
                  <c:v>16.751000000000001</c:v>
                </c:pt>
                <c:pt idx="131">
                  <c:v>16.756</c:v>
                </c:pt>
                <c:pt idx="132">
                  <c:v>16.765000000000001</c:v>
                </c:pt>
                <c:pt idx="133">
                  <c:v>16.774000000000001</c:v>
                </c:pt>
                <c:pt idx="134">
                  <c:v>16.77</c:v>
                </c:pt>
                <c:pt idx="135">
                  <c:v>16.754000000000001</c:v>
                </c:pt>
                <c:pt idx="136">
                  <c:v>16.739000000000001</c:v>
                </c:pt>
                <c:pt idx="137">
                  <c:v>16.721</c:v>
                </c:pt>
                <c:pt idx="138">
                  <c:v>16.696999999999999</c:v>
                </c:pt>
                <c:pt idx="139">
                  <c:v>16.673999999999999</c:v>
                </c:pt>
                <c:pt idx="140">
                  <c:v>16.655999999999999</c:v>
                </c:pt>
                <c:pt idx="141">
                  <c:v>16.657</c:v>
                </c:pt>
                <c:pt idx="142">
                  <c:v>16.657</c:v>
                </c:pt>
                <c:pt idx="143">
                  <c:v>16.655999999999999</c:v>
                </c:pt>
                <c:pt idx="144">
                  <c:v>16.637</c:v>
                </c:pt>
                <c:pt idx="145">
                  <c:v>16.619</c:v>
                </c:pt>
                <c:pt idx="146">
                  <c:v>16.602</c:v>
                </c:pt>
                <c:pt idx="147">
                  <c:v>16.626999999999999</c:v>
                </c:pt>
                <c:pt idx="148">
                  <c:v>16.655000000000001</c:v>
                </c:pt>
                <c:pt idx="149">
                  <c:v>16.683</c:v>
                </c:pt>
                <c:pt idx="150">
                  <c:v>16.690999999999999</c:v>
                </c:pt>
                <c:pt idx="151">
                  <c:v>16.693999999999999</c:v>
                </c:pt>
                <c:pt idx="152">
                  <c:v>16.698</c:v>
                </c:pt>
                <c:pt idx="153">
                  <c:v>16.701000000000001</c:v>
                </c:pt>
                <c:pt idx="154">
                  <c:v>16.704000000000001</c:v>
                </c:pt>
                <c:pt idx="155">
                  <c:v>16.707000000000001</c:v>
                </c:pt>
                <c:pt idx="156">
                  <c:v>16.696000000000002</c:v>
                </c:pt>
                <c:pt idx="157">
                  <c:v>16.672000000000001</c:v>
                </c:pt>
                <c:pt idx="158">
                  <c:v>16.648</c:v>
                </c:pt>
                <c:pt idx="159">
                  <c:v>16.631</c:v>
                </c:pt>
                <c:pt idx="160">
                  <c:v>16.626000000000001</c:v>
                </c:pt>
                <c:pt idx="161">
                  <c:v>16.620999999999999</c:v>
                </c:pt>
                <c:pt idx="162">
                  <c:v>16.617999999999999</c:v>
                </c:pt>
                <c:pt idx="163">
                  <c:v>16.623999999999999</c:v>
                </c:pt>
                <c:pt idx="164">
                  <c:v>16.629000000000001</c:v>
                </c:pt>
                <c:pt idx="165">
                  <c:v>16.637</c:v>
                </c:pt>
                <c:pt idx="166">
                  <c:v>16.666</c:v>
                </c:pt>
                <c:pt idx="167">
                  <c:v>16.693999999999999</c:v>
                </c:pt>
                <c:pt idx="168">
                  <c:v>16.722000000000001</c:v>
                </c:pt>
                <c:pt idx="169">
                  <c:v>16.742000000000001</c:v>
                </c:pt>
                <c:pt idx="170">
                  <c:v>16.762</c:v>
                </c:pt>
                <c:pt idx="171">
                  <c:v>16.780999999999999</c:v>
                </c:pt>
                <c:pt idx="172">
                  <c:v>16.824000000000002</c:v>
                </c:pt>
                <c:pt idx="173">
                  <c:v>16.872</c:v>
                </c:pt>
                <c:pt idx="174">
                  <c:v>16.920000000000002</c:v>
                </c:pt>
                <c:pt idx="175">
                  <c:v>16.940999999999999</c:v>
                </c:pt>
                <c:pt idx="176">
                  <c:v>16.946000000000002</c:v>
                </c:pt>
                <c:pt idx="177">
                  <c:v>16.952000000000002</c:v>
                </c:pt>
                <c:pt idx="178">
                  <c:v>16.963999999999999</c:v>
                </c:pt>
                <c:pt idx="179">
                  <c:v>16.981999999999999</c:v>
                </c:pt>
                <c:pt idx="180">
                  <c:v>17.001000000000001</c:v>
                </c:pt>
                <c:pt idx="181">
                  <c:v>17.013999999999999</c:v>
                </c:pt>
                <c:pt idx="182">
                  <c:v>17.016999999999999</c:v>
                </c:pt>
                <c:pt idx="183">
                  <c:v>17.02</c:v>
                </c:pt>
                <c:pt idx="184">
                  <c:v>17.024000000000001</c:v>
                </c:pt>
                <c:pt idx="185">
                  <c:v>17.033000000000001</c:v>
                </c:pt>
                <c:pt idx="186">
                  <c:v>17.042000000000002</c:v>
                </c:pt>
                <c:pt idx="187">
                  <c:v>17.052</c:v>
                </c:pt>
                <c:pt idx="188">
                  <c:v>17.059999999999999</c:v>
                </c:pt>
                <c:pt idx="189">
                  <c:v>17.068000000000001</c:v>
                </c:pt>
                <c:pt idx="190">
                  <c:v>17.074999999999999</c:v>
                </c:pt>
                <c:pt idx="191">
                  <c:v>17.103999999999999</c:v>
                </c:pt>
                <c:pt idx="192">
                  <c:v>17.135000000000002</c:v>
                </c:pt>
                <c:pt idx="193">
                  <c:v>17.164999999999999</c:v>
                </c:pt>
                <c:pt idx="194">
                  <c:v>17.164999999999999</c:v>
                </c:pt>
                <c:pt idx="195">
                  <c:v>17.155999999999999</c:v>
                </c:pt>
                <c:pt idx="196">
                  <c:v>17.146999999999998</c:v>
                </c:pt>
                <c:pt idx="197">
                  <c:v>17.141999999999999</c:v>
                </c:pt>
                <c:pt idx="198">
                  <c:v>17.14</c:v>
                </c:pt>
                <c:pt idx="199">
                  <c:v>17.138000000000002</c:v>
                </c:pt>
                <c:pt idx="200">
                  <c:v>17.135999999999999</c:v>
                </c:pt>
                <c:pt idx="201">
                  <c:v>17.134</c:v>
                </c:pt>
                <c:pt idx="202">
                  <c:v>17.132000000000001</c:v>
                </c:pt>
                <c:pt idx="203">
                  <c:v>17.137</c:v>
                </c:pt>
                <c:pt idx="204">
                  <c:v>17.155000000000001</c:v>
                </c:pt>
                <c:pt idx="205">
                  <c:v>17.172999999999998</c:v>
                </c:pt>
                <c:pt idx="206">
                  <c:v>17.189</c:v>
                </c:pt>
                <c:pt idx="207">
                  <c:v>17.196000000000002</c:v>
                </c:pt>
                <c:pt idx="208">
                  <c:v>17.202999999999999</c:v>
                </c:pt>
                <c:pt idx="209">
                  <c:v>17.21</c:v>
                </c:pt>
                <c:pt idx="210">
                  <c:v>17.215</c:v>
                </c:pt>
                <c:pt idx="211">
                  <c:v>17.219000000000001</c:v>
                </c:pt>
                <c:pt idx="212">
                  <c:v>17.222999999999999</c:v>
                </c:pt>
                <c:pt idx="213">
                  <c:v>17.212</c:v>
                </c:pt>
                <c:pt idx="214">
                  <c:v>17.2</c:v>
                </c:pt>
                <c:pt idx="215">
                  <c:v>17.187000000000001</c:v>
                </c:pt>
                <c:pt idx="216">
                  <c:v>17.177</c:v>
                </c:pt>
                <c:pt idx="217">
                  <c:v>17.167999999999999</c:v>
                </c:pt>
                <c:pt idx="218">
                  <c:v>17.158999999999999</c:v>
                </c:pt>
                <c:pt idx="219">
                  <c:v>17.170000000000002</c:v>
                </c:pt>
                <c:pt idx="220">
                  <c:v>17.193999999999999</c:v>
                </c:pt>
                <c:pt idx="221">
                  <c:v>17.219000000000001</c:v>
                </c:pt>
                <c:pt idx="222">
                  <c:v>17.227</c:v>
                </c:pt>
                <c:pt idx="223">
                  <c:v>17.216999999999999</c:v>
                </c:pt>
                <c:pt idx="224">
                  <c:v>17.207000000000001</c:v>
                </c:pt>
                <c:pt idx="225">
                  <c:v>17.2</c:v>
                </c:pt>
                <c:pt idx="226">
                  <c:v>17.2</c:v>
                </c:pt>
                <c:pt idx="227">
                  <c:v>17.201000000000001</c:v>
                </c:pt>
                <c:pt idx="228">
                  <c:v>17.202000000000002</c:v>
                </c:pt>
                <c:pt idx="229">
                  <c:v>17.21</c:v>
                </c:pt>
                <c:pt idx="230">
                  <c:v>17.218</c:v>
                </c:pt>
                <c:pt idx="231">
                  <c:v>17.225999999999999</c:v>
                </c:pt>
                <c:pt idx="232">
                  <c:v>17.242000000000001</c:v>
                </c:pt>
                <c:pt idx="233">
                  <c:v>17.259</c:v>
                </c:pt>
                <c:pt idx="234">
                  <c:v>17.274999999999999</c:v>
                </c:pt>
                <c:pt idx="235">
                  <c:v>17.268999999999998</c:v>
                </c:pt>
                <c:pt idx="236">
                  <c:v>17.260000000000002</c:v>
                </c:pt>
                <c:pt idx="237">
                  <c:v>17.251999999999999</c:v>
                </c:pt>
                <c:pt idx="238">
                  <c:v>17.254999999999999</c:v>
                </c:pt>
                <c:pt idx="239">
                  <c:v>17.262</c:v>
                </c:pt>
                <c:pt idx="240">
                  <c:v>17.268999999999998</c:v>
                </c:pt>
                <c:pt idx="241">
                  <c:v>17.263999999999999</c:v>
                </c:pt>
                <c:pt idx="242">
                  <c:v>17.251000000000001</c:v>
                </c:pt>
                <c:pt idx="243">
                  <c:v>17.239000000000001</c:v>
                </c:pt>
                <c:pt idx="244">
                  <c:v>17.234000000000002</c:v>
                </c:pt>
                <c:pt idx="245">
                  <c:v>17.239999999999998</c:v>
                </c:pt>
                <c:pt idx="246">
                  <c:v>17.245999999999999</c:v>
                </c:pt>
                <c:pt idx="247">
                  <c:v>17.257999999999999</c:v>
                </c:pt>
                <c:pt idx="248">
                  <c:v>17.286000000000001</c:v>
                </c:pt>
                <c:pt idx="249">
                  <c:v>17.312999999999999</c:v>
                </c:pt>
                <c:pt idx="250">
                  <c:v>17.335999999999999</c:v>
                </c:pt>
                <c:pt idx="251">
                  <c:v>17.332000000000001</c:v>
                </c:pt>
                <c:pt idx="252">
                  <c:v>17.329000000000001</c:v>
                </c:pt>
                <c:pt idx="253">
                  <c:v>17.324999999999999</c:v>
                </c:pt>
                <c:pt idx="254">
                  <c:v>17.303999999999998</c:v>
                </c:pt>
                <c:pt idx="255">
                  <c:v>17.282</c:v>
                </c:pt>
                <c:pt idx="256">
                  <c:v>17.260999999999999</c:v>
                </c:pt>
                <c:pt idx="257">
                  <c:v>17.263000000000002</c:v>
                </c:pt>
                <c:pt idx="258">
                  <c:v>17.268000000000001</c:v>
                </c:pt>
                <c:pt idx="259">
                  <c:v>17.273</c:v>
                </c:pt>
                <c:pt idx="260">
                  <c:v>17.231000000000002</c:v>
                </c:pt>
                <c:pt idx="261">
                  <c:v>17.172999999999998</c:v>
                </c:pt>
                <c:pt idx="262">
                  <c:v>17.114999999999998</c:v>
                </c:pt>
                <c:pt idx="263">
                  <c:v>17.105</c:v>
                </c:pt>
                <c:pt idx="264">
                  <c:v>17.13</c:v>
                </c:pt>
                <c:pt idx="265">
                  <c:v>17.154</c:v>
                </c:pt>
                <c:pt idx="266">
                  <c:v>17.172999999999998</c:v>
                </c:pt>
                <c:pt idx="267">
                  <c:v>17.186</c:v>
                </c:pt>
                <c:pt idx="268">
                  <c:v>17.198</c:v>
                </c:pt>
                <c:pt idx="269">
                  <c:v>17.207999999999998</c:v>
                </c:pt>
                <c:pt idx="270">
                  <c:v>17.215</c:v>
                </c:pt>
                <c:pt idx="271">
                  <c:v>17.221</c:v>
                </c:pt>
                <c:pt idx="272">
                  <c:v>17.222999999999999</c:v>
                </c:pt>
                <c:pt idx="273">
                  <c:v>17.196000000000002</c:v>
                </c:pt>
                <c:pt idx="274">
                  <c:v>17.170000000000002</c:v>
                </c:pt>
                <c:pt idx="275">
                  <c:v>17.143999999999998</c:v>
                </c:pt>
                <c:pt idx="276">
                  <c:v>17.145</c:v>
                </c:pt>
                <c:pt idx="277">
                  <c:v>17.146000000000001</c:v>
                </c:pt>
                <c:pt idx="278">
                  <c:v>17.148</c:v>
                </c:pt>
                <c:pt idx="279">
                  <c:v>17.155000000000001</c:v>
                </c:pt>
                <c:pt idx="280">
                  <c:v>17.161999999999999</c:v>
                </c:pt>
                <c:pt idx="281">
                  <c:v>17.170000000000002</c:v>
                </c:pt>
                <c:pt idx="282">
                  <c:v>17.170000000000002</c:v>
                </c:pt>
                <c:pt idx="283">
                  <c:v>17.167999999999999</c:v>
                </c:pt>
                <c:pt idx="284">
                  <c:v>17.164999999999999</c:v>
                </c:pt>
                <c:pt idx="285">
                  <c:v>17.152000000000001</c:v>
                </c:pt>
                <c:pt idx="286">
                  <c:v>17.132000000000001</c:v>
                </c:pt>
                <c:pt idx="287">
                  <c:v>17.111000000000001</c:v>
                </c:pt>
                <c:pt idx="288">
                  <c:v>17.094999999999999</c:v>
                </c:pt>
                <c:pt idx="289">
                  <c:v>17.085000000000001</c:v>
                </c:pt>
                <c:pt idx="290">
                  <c:v>17.074000000000002</c:v>
                </c:pt>
                <c:pt idx="291">
                  <c:v>17.059000000000001</c:v>
                </c:pt>
                <c:pt idx="292">
                  <c:v>17.035</c:v>
                </c:pt>
                <c:pt idx="293">
                  <c:v>17.010999999999999</c:v>
                </c:pt>
                <c:pt idx="294">
                  <c:v>16.986000000000001</c:v>
                </c:pt>
                <c:pt idx="295">
                  <c:v>16.948</c:v>
                </c:pt>
                <c:pt idx="296">
                  <c:v>16.91</c:v>
                </c:pt>
                <c:pt idx="297">
                  <c:v>16.873000000000001</c:v>
                </c:pt>
                <c:pt idx="298">
                  <c:v>16.898</c:v>
                </c:pt>
                <c:pt idx="299">
                  <c:v>16.923999999999999</c:v>
                </c:pt>
                <c:pt idx="300">
                  <c:v>16.949000000000002</c:v>
                </c:pt>
                <c:pt idx="301">
                  <c:v>16.975999999999999</c:v>
                </c:pt>
                <c:pt idx="302">
                  <c:v>17.004000000000001</c:v>
                </c:pt>
                <c:pt idx="303">
                  <c:v>17.030999999999999</c:v>
                </c:pt>
                <c:pt idx="304">
                  <c:v>17.04</c:v>
                </c:pt>
                <c:pt idx="305">
                  <c:v>17.04</c:v>
                </c:pt>
                <c:pt idx="306">
                  <c:v>17.041</c:v>
                </c:pt>
                <c:pt idx="307">
                  <c:v>17.033999999999999</c:v>
                </c:pt>
                <c:pt idx="308">
                  <c:v>17.021000000000001</c:v>
                </c:pt>
                <c:pt idx="309">
                  <c:v>17.009</c:v>
                </c:pt>
                <c:pt idx="310">
                  <c:v>16.995999999999999</c:v>
                </c:pt>
                <c:pt idx="311">
                  <c:v>16.983000000000001</c:v>
                </c:pt>
                <c:pt idx="312">
                  <c:v>16.971</c:v>
                </c:pt>
                <c:pt idx="313">
                  <c:v>16.963999999999999</c:v>
                </c:pt>
                <c:pt idx="314">
                  <c:v>16.97</c:v>
                </c:pt>
                <c:pt idx="315">
                  <c:v>16.977</c:v>
                </c:pt>
                <c:pt idx="316">
                  <c:v>16.983000000000001</c:v>
                </c:pt>
                <c:pt idx="317">
                  <c:v>16.981000000000002</c:v>
                </c:pt>
                <c:pt idx="318">
                  <c:v>16.98</c:v>
                </c:pt>
                <c:pt idx="319">
                  <c:v>16.978000000000002</c:v>
                </c:pt>
                <c:pt idx="320">
                  <c:v>16.966000000000001</c:v>
                </c:pt>
                <c:pt idx="321">
                  <c:v>16.952999999999999</c:v>
                </c:pt>
                <c:pt idx="322">
                  <c:v>16.940000000000001</c:v>
                </c:pt>
                <c:pt idx="323">
                  <c:v>16.925000000000001</c:v>
                </c:pt>
                <c:pt idx="324">
                  <c:v>16.91</c:v>
                </c:pt>
                <c:pt idx="325">
                  <c:v>16.895</c:v>
                </c:pt>
                <c:pt idx="326">
                  <c:v>16.895</c:v>
                </c:pt>
                <c:pt idx="327">
                  <c:v>16.902000000000001</c:v>
                </c:pt>
                <c:pt idx="328">
                  <c:v>16.908000000000001</c:v>
                </c:pt>
                <c:pt idx="329">
                  <c:v>16.925999999999998</c:v>
                </c:pt>
                <c:pt idx="330">
                  <c:v>16.952999999999999</c:v>
                </c:pt>
                <c:pt idx="331">
                  <c:v>16.98</c:v>
                </c:pt>
                <c:pt idx="332">
                  <c:v>17.004999999999999</c:v>
                </c:pt>
                <c:pt idx="333">
                  <c:v>17.027000000000001</c:v>
                </c:pt>
                <c:pt idx="334">
                  <c:v>17.047999999999998</c:v>
                </c:pt>
                <c:pt idx="335">
                  <c:v>17.071999999999999</c:v>
                </c:pt>
                <c:pt idx="336">
                  <c:v>17.102</c:v>
                </c:pt>
                <c:pt idx="337">
                  <c:v>17.131</c:v>
                </c:pt>
                <c:pt idx="338">
                  <c:v>17.155000000000001</c:v>
                </c:pt>
                <c:pt idx="339">
                  <c:v>17.146999999999998</c:v>
                </c:pt>
                <c:pt idx="340">
                  <c:v>17.138999999999999</c:v>
                </c:pt>
                <c:pt idx="341">
                  <c:v>17.131</c:v>
                </c:pt>
                <c:pt idx="342">
                  <c:v>17.143999999999998</c:v>
                </c:pt>
                <c:pt idx="343">
                  <c:v>17.158000000000001</c:v>
                </c:pt>
                <c:pt idx="344">
                  <c:v>17.172000000000001</c:v>
                </c:pt>
                <c:pt idx="345">
                  <c:v>17.152000000000001</c:v>
                </c:pt>
                <c:pt idx="346">
                  <c:v>17.125</c:v>
                </c:pt>
                <c:pt idx="347">
                  <c:v>17.097999999999999</c:v>
                </c:pt>
                <c:pt idx="348">
                  <c:v>17.09</c:v>
                </c:pt>
                <c:pt idx="349">
                  <c:v>17.091000000000001</c:v>
                </c:pt>
                <c:pt idx="350">
                  <c:v>17.091999999999999</c:v>
                </c:pt>
                <c:pt idx="351">
                  <c:v>17.093</c:v>
                </c:pt>
                <c:pt idx="352">
                  <c:v>17.091999999999999</c:v>
                </c:pt>
                <c:pt idx="353">
                  <c:v>17.091999999999999</c:v>
                </c:pt>
                <c:pt idx="354">
                  <c:v>17.087</c:v>
                </c:pt>
                <c:pt idx="355">
                  <c:v>17.074999999999999</c:v>
                </c:pt>
                <c:pt idx="356">
                  <c:v>17.062999999999999</c:v>
                </c:pt>
                <c:pt idx="357">
                  <c:v>17.059000000000001</c:v>
                </c:pt>
                <c:pt idx="358">
                  <c:v>17.082000000000001</c:v>
                </c:pt>
                <c:pt idx="359">
                  <c:v>17.105</c:v>
                </c:pt>
                <c:pt idx="360">
                  <c:v>17.125</c:v>
                </c:pt>
                <c:pt idx="361">
                  <c:v>17.123999999999999</c:v>
                </c:pt>
                <c:pt idx="362">
                  <c:v>17.122</c:v>
                </c:pt>
                <c:pt idx="363">
                  <c:v>17.12</c:v>
                </c:pt>
                <c:pt idx="364">
                  <c:v>17.132000000000001</c:v>
                </c:pt>
                <c:pt idx="365">
                  <c:v>17.145</c:v>
                </c:pt>
                <c:pt idx="366">
                  <c:v>17.157</c:v>
                </c:pt>
                <c:pt idx="367">
                  <c:v>17.163</c:v>
                </c:pt>
                <c:pt idx="368">
                  <c:v>17.167999999999999</c:v>
                </c:pt>
                <c:pt idx="369">
                  <c:v>17.172999999999998</c:v>
                </c:pt>
                <c:pt idx="370">
                  <c:v>17.181000000000001</c:v>
                </c:pt>
                <c:pt idx="371">
                  <c:v>17.190000000000001</c:v>
                </c:pt>
                <c:pt idx="372">
                  <c:v>17.199000000000002</c:v>
                </c:pt>
                <c:pt idx="373">
                  <c:v>17.202000000000002</c:v>
                </c:pt>
                <c:pt idx="374">
                  <c:v>17.2</c:v>
                </c:pt>
                <c:pt idx="375">
                  <c:v>17.198</c:v>
                </c:pt>
                <c:pt idx="376">
                  <c:v>17.204999999999998</c:v>
                </c:pt>
                <c:pt idx="377">
                  <c:v>17.228000000000002</c:v>
                </c:pt>
                <c:pt idx="378">
                  <c:v>17.251000000000001</c:v>
                </c:pt>
                <c:pt idx="379">
                  <c:v>17.277999999999999</c:v>
                </c:pt>
                <c:pt idx="380">
                  <c:v>17.315000000000001</c:v>
                </c:pt>
                <c:pt idx="381">
                  <c:v>17.352</c:v>
                </c:pt>
                <c:pt idx="382">
                  <c:v>17.385000000000002</c:v>
                </c:pt>
                <c:pt idx="383">
                  <c:v>17.367000000000001</c:v>
                </c:pt>
                <c:pt idx="384">
                  <c:v>17.350000000000001</c:v>
                </c:pt>
                <c:pt idx="385">
                  <c:v>17.332000000000001</c:v>
                </c:pt>
                <c:pt idx="386">
                  <c:v>17.329999999999998</c:v>
                </c:pt>
                <c:pt idx="387">
                  <c:v>17.329000000000001</c:v>
                </c:pt>
                <c:pt idx="388">
                  <c:v>17.327999999999999</c:v>
                </c:pt>
                <c:pt idx="389">
                  <c:v>17.324000000000002</c:v>
                </c:pt>
                <c:pt idx="390">
                  <c:v>17.318999999999999</c:v>
                </c:pt>
                <c:pt idx="391">
                  <c:v>17.314</c:v>
                </c:pt>
                <c:pt idx="392">
                  <c:v>17.292999999999999</c:v>
                </c:pt>
                <c:pt idx="393">
                  <c:v>17.263999999999999</c:v>
                </c:pt>
                <c:pt idx="394">
                  <c:v>17.234000000000002</c:v>
                </c:pt>
                <c:pt idx="395">
                  <c:v>17.219000000000001</c:v>
                </c:pt>
                <c:pt idx="396">
                  <c:v>17.22</c:v>
                </c:pt>
                <c:pt idx="397">
                  <c:v>17.22</c:v>
                </c:pt>
                <c:pt idx="398">
                  <c:v>17.22</c:v>
                </c:pt>
                <c:pt idx="399">
                  <c:v>17.218</c:v>
                </c:pt>
                <c:pt idx="400">
                  <c:v>17.218</c:v>
                </c:pt>
                <c:pt idx="401">
                  <c:v>17.216000000000001</c:v>
                </c:pt>
                <c:pt idx="402">
                  <c:v>17.213000000000001</c:v>
                </c:pt>
                <c:pt idx="403">
                  <c:v>17.210999999999999</c:v>
                </c:pt>
                <c:pt idx="404">
                  <c:v>17.207999999999998</c:v>
                </c:pt>
                <c:pt idx="405">
                  <c:v>17.215</c:v>
                </c:pt>
                <c:pt idx="406">
                  <c:v>17.221</c:v>
                </c:pt>
                <c:pt idx="407">
                  <c:v>17.228000000000002</c:v>
                </c:pt>
                <c:pt idx="408">
                  <c:v>17.228999999999999</c:v>
                </c:pt>
                <c:pt idx="409">
                  <c:v>17.23</c:v>
                </c:pt>
                <c:pt idx="410">
                  <c:v>17.231000000000002</c:v>
                </c:pt>
                <c:pt idx="411">
                  <c:v>17.215</c:v>
                </c:pt>
                <c:pt idx="412">
                  <c:v>17.193999999999999</c:v>
                </c:pt>
                <c:pt idx="413">
                  <c:v>17.173999999999999</c:v>
                </c:pt>
                <c:pt idx="414">
                  <c:v>17.177</c:v>
                </c:pt>
                <c:pt idx="415">
                  <c:v>17.195</c:v>
                </c:pt>
                <c:pt idx="416">
                  <c:v>17.213000000000001</c:v>
                </c:pt>
                <c:pt idx="417">
                  <c:v>17.222999999999999</c:v>
                </c:pt>
                <c:pt idx="418">
                  <c:v>17.227</c:v>
                </c:pt>
                <c:pt idx="419">
                  <c:v>17.23</c:v>
                </c:pt>
                <c:pt idx="420">
                  <c:v>17.231000000000002</c:v>
                </c:pt>
                <c:pt idx="421">
                  <c:v>17.225999999999999</c:v>
                </c:pt>
                <c:pt idx="422">
                  <c:v>17.221</c:v>
                </c:pt>
                <c:pt idx="423">
                  <c:v>17.216000000000001</c:v>
                </c:pt>
                <c:pt idx="424">
                  <c:v>17.206</c:v>
                </c:pt>
                <c:pt idx="425">
                  <c:v>17.196999999999999</c:v>
                </c:pt>
                <c:pt idx="426">
                  <c:v>17.187999999999999</c:v>
                </c:pt>
                <c:pt idx="427">
                  <c:v>17.181999999999999</c:v>
                </c:pt>
                <c:pt idx="428">
                  <c:v>17.175999999999998</c:v>
                </c:pt>
                <c:pt idx="429">
                  <c:v>17.169</c:v>
                </c:pt>
                <c:pt idx="430">
                  <c:v>17.172000000000001</c:v>
                </c:pt>
                <c:pt idx="431">
                  <c:v>17.175999999999998</c:v>
                </c:pt>
                <c:pt idx="432">
                  <c:v>17.18</c:v>
                </c:pt>
                <c:pt idx="433">
                  <c:v>17.190000000000001</c:v>
                </c:pt>
                <c:pt idx="434">
                  <c:v>17.202000000000002</c:v>
                </c:pt>
                <c:pt idx="435">
                  <c:v>17.213000000000001</c:v>
                </c:pt>
                <c:pt idx="436">
                  <c:v>17.221</c:v>
                </c:pt>
                <c:pt idx="437">
                  <c:v>17.225999999999999</c:v>
                </c:pt>
                <c:pt idx="438">
                  <c:v>17.231000000000002</c:v>
                </c:pt>
                <c:pt idx="439">
                  <c:v>17.236999999999998</c:v>
                </c:pt>
                <c:pt idx="440">
                  <c:v>17.245999999999999</c:v>
                </c:pt>
                <c:pt idx="441">
                  <c:v>17.254999999999999</c:v>
                </c:pt>
                <c:pt idx="442">
                  <c:v>17.260999999999999</c:v>
                </c:pt>
                <c:pt idx="443">
                  <c:v>17.259</c:v>
                </c:pt>
                <c:pt idx="444">
                  <c:v>17.257000000000001</c:v>
                </c:pt>
                <c:pt idx="445">
                  <c:v>17.260000000000002</c:v>
                </c:pt>
                <c:pt idx="446">
                  <c:v>17.289000000000001</c:v>
                </c:pt>
                <c:pt idx="447">
                  <c:v>17.318000000000001</c:v>
                </c:pt>
                <c:pt idx="448">
                  <c:v>17.344999999999999</c:v>
                </c:pt>
                <c:pt idx="449">
                  <c:v>17.331</c:v>
                </c:pt>
                <c:pt idx="450">
                  <c:v>17.317</c:v>
                </c:pt>
                <c:pt idx="451">
                  <c:v>17.303000000000001</c:v>
                </c:pt>
                <c:pt idx="452">
                  <c:v>17.297999999999998</c:v>
                </c:pt>
                <c:pt idx="453">
                  <c:v>17.294</c:v>
                </c:pt>
                <c:pt idx="454">
                  <c:v>17.29</c:v>
                </c:pt>
                <c:pt idx="455">
                  <c:v>17.289000000000001</c:v>
                </c:pt>
                <c:pt idx="456">
                  <c:v>17.289000000000001</c:v>
                </c:pt>
                <c:pt idx="457">
                  <c:v>17.289000000000001</c:v>
                </c:pt>
                <c:pt idx="458">
                  <c:v>17.286999999999999</c:v>
                </c:pt>
                <c:pt idx="459">
                  <c:v>17.283999999999999</c:v>
                </c:pt>
                <c:pt idx="460">
                  <c:v>17.280999999999999</c:v>
                </c:pt>
                <c:pt idx="461">
                  <c:v>17.283999999999999</c:v>
                </c:pt>
                <c:pt idx="462">
                  <c:v>17.295000000000002</c:v>
                </c:pt>
                <c:pt idx="463">
                  <c:v>17.305</c:v>
                </c:pt>
                <c:pt idx="464">
                  <c:v>17.311</c:v>
                </c:pt>
                <c:pt idx="465">
                  <c:v>17.306999999999999</c:v>
                </c:pt>
                <c:pt idx="466">
                  <c:v>17.303000000000001</c:v>
                </c:pt>
                <c:pt idx="467">
                  <c:v>17.300999999999998</c:v>
                </c:pt>
                <c:pt idx="468">
                  <c:v>17.308</c:v>
                </c:pt>
                <c:pt idx="469">
                  <c:v>17.315999999999999</c:v>
                </c:pt>
                <c:pt idx="470">
                  <c:v>17.324000000000002</c:v>
                </c:pt>
                <c:pt idx="471">
                  <c:v>17.335000000000001</c:v>
                </c:pt>
                <c:pt idx="472">
                  <c:v>17.346</c:v>
                </c:pt>
                <c:pt idx="473">
                  <c:v>17.356999999999999</c:v>
                </c:pt>
                <c:pt idx="474">
                  <c:v>17.349</c:v>
                </c:pt>
                <c:pt idx="475">
                  <c:v>17.337</c:v>
                </c:pt>
                <c:pt idx="476">
                  <c:v>17.327000000000002</c:v>
                </c:pt>
                <c:pt idx="477">
                  <c:v>17.321999999999999</c:v>
                </c:pt>
                <c:pt idx="478">
                  <c:v>17.321000000000002</c:v>
                </c:pt>
                <c:pt idx="479">
                  <c:v>17.318999999999999</c:v>
                </c:pt>
                <c:pt idx="480">
                  <c:v>17.306999999999999</c:v>
                </c:pt>
                <c:pt idx="481">
                  <c:v>17.286999999999999</c:v>
                </c:pt>
                <c:pt idx="482">
                  <c:v>17.266999999999999</c:v>
                </c:pt>
                <c:pt idx="483">
                  <c:v>17.254999999999999</c:v>
                </c:pt>
                <c:pt idx="484">
                  <c:v>17.254999999999999</c:v>
                </c:pt>
                <c:pt idx="485">
                  <c:v>17.254999999999999</c:v>
                </c:pt>
                <c:pt idx="486">
                  <c:v>17.260000000000002</c:v>
                </c:pt>
                <c:pt idx="487">
                  <c:v>17.282</c:v>
                </c:pt>
                <c:pt idx="488">
                  <c:v>17.303999999999998</c:v>
                </c:pt>
                <c:pt idx="489">
                  <c:v>17.321999999999999</c:v>
                </c:pt>
                <c:pt idx="490">
                  <c:v>17.314</c:v>
                </c:pt>
                <c:pt idx="491">
                  <c:v>17.305</c:v>
                </c:pt>
                <c:pt idx="492">
                  <c:v>17.297000000000001</c:v>
                </c:pt>
                <c:pt idx="493">
                  <c:v>17.292000000000002</c:v>
                </c:pt>
                <c:pt idx="494">
                  <c:v>17.289000000000001</c:v>
                </c:pt>
                <c:pt idx="495">
                  <c:v>17.285</c:v>
                </c:pt>
                <c:pt idx="496">
                  <c:v>17.238</c:v>
                </c:pt>
                <c:pt idx="497">
                  <c:v>17.18</c:v>
                </c:pt>
                <c:pt idx="498">
                  <c:v>17.120999999999999</c:v>
                </c:pt>
                <c:pt idx="499">
                  <c:v>17.085999999999999</c:v>
                </c:pt>
                <c:pt idx="500">
                  <c:v>17.064</c:v>
                </c:pt>
                <c:pt idx="501">
                  <c:v>17.041</c:v>
                </c:pt>
                <c:pt idx="502">
                  <c:v>17.048999999999999</c:v>
                </c:pt>
                <c:pt idx="503">
                  <c:v>17.088000000000001</c:v>
                </c:pt>
                <c:pt idx="504">
                  <c:v>17.126999999999999</c:v>
                </c:pt>
                <c:pt idx="505">
                  <c:v>17.155000000000001</c:v>
                </c:pt>
                <c:pt idx="506">
                  <c:v>17.161000000000001</c:v>
                </c:pt>
                <c:pt idx="507">
                  <c:v>17.167999999999999</c:v>
                </c:pt>
                <c:pt idx="508">
                  <c:v>17.175000000000001</c:v>
                </c:pt>
                <c:pt idx="509">
                  <c:v>17.190000000000001</c:v>
                </c:pt>
                <c:pt idx="510">
                  <c:v>17.204999999999998</c:v>
                </c:pt>
                <c:pt idx="511">
                  <c:v>17.219000000000001</c:v>
                </c:pt>
                <c:pt idx="512">
                  <c:v>17.241</c:v>
                </c:pt>
                <c:pt idx="513">
                  <c:v>17.263000000000002</c:v>
                </c:pt>
                <c:pt idx="514">
                  <c:v>17.285</c:v>
                </c:pt>
                <c:pt idx="515">
                  <c:v>17.253</c:v>
                </c:pt>
                <c:pt idx="516">
                  <c:v>17.213999999999999</c:v>
                </c:pt>
                <c:pt idx="517">
                  <c:v>17.172999999999998</c:v>
                </c:pt>
                <c:pt idx="518">
                  <c:v>17.155000000000001</c:v>
                </c:pt>
                <c:pt idx="519">
                  <c:v>17.146000000000001</c:v>
                </c:pt>
                <c:pt idx="520">
                  <c:v>17.137</c:v>
                </c:pt>
                <c:pt idx="521">
                  <c:v>17.120999999999999</c:v>
                </c:pt>
                <c:pt idx="522">
                  <c:v>17.099</c:v>
                </c:pt>
                <c:pt idx="523">
                  <c:v>17.074999999999999</c:v>
                </c:pt>
                <c:pt idx="524">
                  <c:v>17.059999999999999</c:v>
                </c:pt>
                <c:pt idx="525">
                  <c:v>17.056999999999999</c:v>
                </c:pt>
                <c:pt idx="526">
                  <c:v>17.053000000000001</c:v>
                </c:pt>
                <c:pt idx="527">
                  <c:v>17.045000000000002</c:v>
                </c:pt>
                <c:pt idx="528">
                  <c:v>17.027999999999999</c:v>
                </c:pt>
                <c:pt idx="529">
                  <c:v>17.010999999999999</c:v>
                </c:pt>
                <c:pt idx="530">
                  <c:v>16.995999999999999</c:v>
                </c:pt>
                <c:pt idx="531">
                  <c:v>16.994</c:v>
                </c:pt>
                <c:pt idx="532">
                  <c:v>16.992000000000001</c:v>
                </c:pt>
                <c:pt idx="533">
                  <c:v>16.991</c:v>
                </c:pt>
                <c:pt idx="534">
                  <c:v>16.981000000000002</c:v>
                </c:pt>
                <c:pt idx="535">
                  <c:v>16.972000000000001</c:v>
                </c:pt>
                <c:pt idx="536">
                  <c:v>16.963000000000001</c:v>
                </c:pt>
                <c:pt idx="537">
                  <c:v>16.984999999999999</c:v>
                </c:pt>
                <c:pt idx="538">
                  <c:v>17.012</c:v>
                </c:pt>
                <c:pt idx="539">
                  <c:v>17.039000000000001</c:v>
                </c:pt>
                <c:pt idx="540">
                  <c:v>17.047999999999998</c:v>
                </c:pt>
                <c:pt idx="541">
                  <c:v>17.05</c:v>
                </c:pt>
                <c:pt idx="542">
                  <c:v>17.052</c:v>
                </c:pt>
                <c:pt idx="543">
                  <c:v>17.059999999999999</c:v>
                </c:pt>
                <c:pt idx="544">
                  <c:v>17.073</c:v>
                </c:pt>
                <c:pt idx="545">
                  <c:v>17.085000000000001</c:v>
                </c:pt>
                <c:pt idx="546">
                  <c:v>17.088000000000001</c:v>
                </c:pt>
                <c:pt idx="547">
                  <c:v>17.079000000000001</c:v>
                </c:pt>
                <c:pt idx="548">
                  <c:v>17.07</c:v>
                </c:pt>
                <c:pt idx="549">
                  <c:v>17.047000000000001</c:v>
                </c:pt>
                <c:pt idx="550">
                  <c:v>16.983000000000001</c:v>
                </c:pt>
                <c:pt idx="551">
                  <c:v>16.920000000000002</c:v>
                </c:pt>
                <c:pt idx="552">
                  <c:v>16.864999999999998</c:v>
                </c:pt>
                <c:pt idx="553">
                  <c:v>16.864999999999998</c:v>
                </c:pt>
                <c:pt idx="554">
                  <c:v>16.864000000000001</c:v>
                </c:pt>
                <c:pt idx="555">
                  <c:v>16.863</c:v>
                </c:pt>
                <c:pt idx="556">
                  <c:v>16.837</c:v>
                </c:pt>
                <c:pt idx="557">
                  <c:v>16.809000000000001</c:v>
                </c:pt>
                <c:pt idx="558">
                  <c:v>16.78</c:v>
                </c:pt>
                <c:pt idx="559">
                  <c:v>16.777999999999999</c:v>
                </c:pt>
                <c:pt idx="560">
                  <c:v>16.783000000000001</c:v>
                </c:pt>
                <c:pt idx="561">
                  <c:v>16.788</c:v>
                </c:pt>
                <c:pt idx="562">
                  <c:v>16.786000000000001</c:v>
                </c:pt>
                <c:pt idx="563">
                  <c:v>16.783000000000001</c:v>
                </c:pt>
                <c:pt idx="564">
                  <c:v>16.78</c:v>
                </c:pt>
                <c:pt idx="565">
                  <c:v>16.788</c:v>
                </c:pt>
                <c:pt idx="566">
                  <c:v>16.806000000000001</c:v>
                </c:pt>
                <c:pt idx="567">
                  <c:v>16.824999999999999</c:v>
                </c:pt>
                <c:pt idx="568">
                  <c:v>16.843</c:v>
                </c:pt>
                <c:pt idx="569">
                  <c:v>16.855</c:v>
                </c:pt>
                <c:pt idx="570">
                  <c:v>16.867000000000001</c:v>
                </c:pt>
                <c:pt idx="571">
                  <c:v>16.873000000000001</c:v>
                </c:pt>
                <c:pt idx="572">
                  <c:v>16.859000000000002</c:v>
                </c:pt>
                <c:pt idx="573">
                  <c:v>16.844000000000001</c:v>
                </c:pt>
                <c:pt idx="574">
                  <c:v>16.829000000000001</c:v>
                </c:pt>
                <c:pt idx="575">
                  <c:v>16.803000000000001</c:v>
                </c:pt>
                <c:pt idx="576">
                  <c:v>16.776</c:v>
                </c:pt>
                <c:pt idx="577">
                  <c:v>16.748000000000001</c:v>
                </c:pt>
                <c:pt idx="578">
                  <c:v>16.716999999999999</c:v>
                </c:pt>
                <c:pt idx="579">
                  <c:v>16.686</c:v>
                </c:pt>
                <c:pt idx="580">
                  <c:v>16.654</c:v>
                </c:pt>
                <c:pt idx="581">
                  <c:v>16.638999999999999</c:v>
                </c:pt>
                <c:pt idx="582">
                  <c:v>16.631</c:v>
                </c:pt>
                <c:pt idx="583">
                  <c:v>16.622</c:v>
                </c:pt>
                <c:pt idx="584">
                  <c:v>16.63</c:v>
                </c:pt>
                <c:pt idx="585">
                  <c:v>16.648</c:v>
                </c:pt>
                <c:pt idx="586">
                  <c:v>16.667999999999999</c:v>
                </c:pt>
                <c:pt idx="587">
                  <c:v>16.675999999999998</c:v>
                </c:pt>
                <c:pt idx="588">
                  <c:v>16.667000000000002</c:v>
                </c:pt>
                <c:pt idx="589">
                  <c:v>16.658999999999999</c:v>
                </c:pt>
                <c:pt idx="590">
                  <c:v>16.651</c:v>
                </c:pt>
                <c:pt idx="591">
                  <c:v>16.643999999999998</c:v>
                </c:pt>
                <c:pt idx="592">
                  <c:v>16.635000000000002</c:v>
                </c:pt>
                <c:pt idx="593">
                  <c:v>16.623999999999999</c:v>
                </c:pt>
                <c:pt idx="594">
                  <c:v>16.611999999999998</c:v>
                </c:pt>
                <c:pt idx="595">
                  <c:v>16.600999999999999</c:v>
                </c:pt>
                <c:pt idx="596">
                  <c:v>16.591000000000001</c:v>
                </c:pt>
                <c:pt idx="597">
                  <c:v>16.561</c:v>
                </c:pt>
                <c:pt idx="598">
                  <c:v>16.532</c:v>
                </c:pt>
                <c:pt idx="599">
                  <c:v>16.501999999999999</c:v>
                </c:pt>
                <c:pt idx="600">
                  <c:v>16.513999999999999</c:v>
                </c:pt>
                <c:pt idx="601">
                  <c:v>16.536000000000001</c:v>
                </c:pt>
                <c:pt idx="602">
                  <c:v>16.559000000000001</c:v>
                </c:pt>
                <c:pt idx="603">
                  <c:v>16.545000000000002</c:v>
                </c:pt>
                <c:pt idx="604">
                  <c:v>16.512</c:v>
                </c:pt>
                <c:pt idx="605">
                  <c:v>16.478000000000002</c:v>
                </c:pt>
                <c:pt idx="606">
                  <c:v>16.46</c:v>
                </c:pt>
                <c:pt idx="607">
                  <c:v>16.457999999999998</c:v>
                </c:pt>
                <c:pt idx="608">
                  <c:v>16.456</c:v>
                </c:pt>
                <c:pt idx="609">
                  <c:v>16.457000000000001</c:v>
                </c:pt>
                <c:pt idx="610">
                  <c:v>16.463999999999999</c:v>
                </c:pt>
                <c:pt idx="611">
                  <c:v>16.468</c:v>
                </c:pt>
                <c:pt idx="612">
                  <c:v>16.478000000000002</c:v>
                </c:pt>
                <c:pt idx="613">
                  <c:v>16.515000000000001</c:v>
                </c:pt>
                <c:pt idx="614">
                  <c:v>16.553000000000001</c:v>
                </c:pt>
                <c:pt idx="615">
                  <c:v>16.588999999999999</c:v>
                </c:pt>
                <c:pt idx="616">
                  <c:v>16.588000000000001</c:v>
                </c:pt>
                <c:pt idx="617">
                  <c:v>16.585999999999999</c:v>
                </c:pt>
                <c:pt idx="618">
                  <c:v>16.585000000000001</c:v>
                </c:pt>
                <c:pt idx="619">
                  <c:v>16.591000000000001</c:v>
                </c:pt>
                <c:pt idx="620">
                  <c:v>16.597999999999999</c:v>
                </c:pt>
                <c:pt idx="621">
                  <c:v>16.606999999999999</c:v>
                </c:pt>
                <c:pt idx="622">
                  <c:v>16.594999999999999</c:v>
                </c:pt>
                <c:pt idx="623">
                  <c:v>16.577000000000002</c:v>
                </c:pt>
                <c:pt idx="624">
                  <c:v>16.559999999999999</c:v>
                </c:pt>
                <c:pt idx="625">
                  <c:v>16.559999999999999</c:v>
                </c:pt>
                <c:pt idx="626">
                  <c:v>16.57</c:v>
                </c:pt>
                <c:pt idx="627">
                  <c:v>16.581</c:v>
                </c:pt>
                <c:pt idx="628">
                  <c:v>16.588000000000001</c:v>
                </c:pt>
                <c:pt idx="629">
                  <c:v>16.59</c:v>
                </c:pt>
                <c:pt idx="630">
                  <c:v>16.593</c:v>
                </c:pt>
                <c:pt idx="631">
                  <c:v>16.606000000000002</c:v>
                </c:pt>
                <c:pt idx="632">
                  <c:v>16.643000000000001</c:v>
                </c:pt>
                <c:pt idx="633">
                  <c:v>16.678999999999998</c:v>
                </c:pt>
                <c:pt idx="634">
                  <c:v>16.707999999999998</c:v>
                </c:pt>
                <c:pt idx="635">
                  <c:v>16.71</c:v>
                </c:pt>
                <c:pt idx="636">
                  <c:v>16.712</c:v>
                </c:pt>
                <c:pt idx="637">
                  <c:v>16.713000000000001</c:v>
                </c:pt>
                <c:pt idx="638">
                  <c:v>16.690999999999999</c:v>
                </c:pt>
                <c:pt idx="639">
                  <c:v>16.670000000000002</c:v>
                </c:pt>
                <c:pt idx="640">
                  <c:v>16.649999999999999</c:v>
                </c:pt>
                <c:pt idx="641">
                  <c:v>16.652000000000001</c:v>
                </c:pt>
                <c:pt idx="642">
                  <c:v>16.657</c:v>
                </c:pt>
                <c:pt idx="643">
                  <c:v>16.663</c:v>
                </c:pt>
                <c:pt idx="644">
                  <c:v>16.663</c:v>
                </c:pt>
                <c:pt idx="645">
                  <c:v>16.661000000000001</c:v>
                </c:pt>
                <c:pt idx="646">
                  <c:v>16.658999999999999</c:v>
                </c:pt>
                <c:pt idx="647">
                  <c:v>16.658000000000001</c:v>
                </c:pt>
                <c:pt idx="648">
                  <c:v>16.655000000000001</c:v>
                </c:pt>
                <c:pt idx="649">
                  <c:v>16.651</c:v>
                </c:pt>
                <c:pt idx="650">
                  <c:v>16.655000000000001</c:v>
                </c:pt>
                <c:pt idx="651">
                  <c:v>16.675999999999998</c:v>
                </c:pt>
                <c:pt idx="652">
                  <c:v>16.699000000000002</c:v>
                </c:pt>
                <c:pt idx="653">
                  <c:v>16.722999999999999</c:v>
                </c:pt>
                <c:pt idx="654">
                  <c:v>16.742000000000001</c:v>
                </c:pt>
                <c:pt idx="655">
                  <c:v>16.760000000000002</c:v>
                </c:pt>
                <c:pt idx="656">
                  <c:v>16.777999999999999</c:v>
                </c:pt>
                <c:pt idx="657">
                  <c:v>16.791</c:v>
                </c:pt>
                <c:pt idx="658">
                  <c:v>16.803999999999998</c:v>
                </c:pt>
                <c:pt idx="659">
                  <c:v>16.815999999999999</c:v>
                </c:pt>
                <c:pt idx="660">
                  <c:v>16.838999999999999</c:v>
                </c:pt>
                <c:pt idx="661">
                  <c:v>16.863</c:v>
                </c:pt>
                <c:pt idx="662">
                  <c:v>16.885999999999999</c:v>
                </c:pt>
                <c:pt idx="663">
                  <c:v>16.899000000000001</c:v>
                </c:pt>
                <c:pt idx="664">
                  <c:v>16.908000000000001</c:v>
                </c:pt>
                <c:pt idx="665">
                  <c:v>16.917999999999999</c:v>
                </c:pt>
                <c:pt idx="666">
                  <c:v>16.898</c:v>
                </c:pt>
                <c:pt idx="667">
                  <c:v>16.855</c:v>
                </c:pt>
                <c:pt idx="668">
                  <c:v>16.811</c:v>
                </c:pt>
                <c:pt idx="669">
                  <c:v>16.783999999999999</c:v>
                </c:pt>
                <c:pt idx="670">
                  <c:v>16.782</c:v>
                </c:pt>
                <c:pt idx="671">
                  <c:v>16.780999999999999</c:v>
                </c:pt>
                <c:pt idx="672">
                  <c:v>16.794</c:v>
                </c:pt>
                <c:pt idx="673">
                  <c:v>16.847999999999999</c:v>
                </c:pt>
                <c:pt idx="674">
                  <c:v>16.899999999999999</c:v>
                </c:pt>
                <c:pt idx="675">
                  <c:v>16.949000000000002</c:v>
                </c:pt>
                <c:pt idx="676">
                  <c:v>16.981000000000002</c:v>
                </c:pt>
                <c:pt idx="677">
                  <c:v>17.013999999999999</c:v>
                </c:pt>
                <c:pt idx="678">
                  <c:v>17.047999999999998</c:v>
                </c:pt>
                <c:pt idx="679">
                  <c:v>16.989999999999998</c:v>
                </c:pt>
                <c:pt idx="680">
                  <c:v>16.925000000000001</c:v>
                </c:pt>
                <c:pt idx="681">
                  <c:v>16.859000000000002</c:v>
                </c:pt>
                <c:pt idx="682">
                  <c:v>16.837</c:v>
                </c:pt>
                <c:pt idx="683">
                  <c:v>16.829000000000001</c:v>
                </c:pt>
                <c:pt idx="684">
                  <c:v>16.823</c:v>
                </c:pt>
                <c:pt idx="685">
                  <c:v>16.797000000000001</c:v>
                </c:pt>
                <c:pt idx="686">
                  <c:v>16.759</c:v>
                </c:pt>
                <c:pt idx="687">
                  <c:v>16.722000000000001</c:v>
                </c:pt>
                <c:pt idx="688">
                  <c:v>16.695</c:v>
                </c:pt>
                <c:pt idx="689">
                  <c:v>16.678999999999998</c:v>
                </c:pt>
                <c:pt idx="690">
                  <c:v>16.661999999999999</c:v>
                </c:pt>
                <c:pt idx="691">
                  <c:v>16.651</c:v>
                </c:pt>
                <c:pt idx="692">
                  <c:v>16.652999999999999</c:v>
                </c:pt>
                <c:pt idx="693">
                  <c:v>16.655999999999999</c:v>
                </c:pt>
                <c:pt idx="694">
                  <c:v>16.663</c:v>
                </c:pt>
                <c:pt idx="695">
                  <c:v>16.690999999999999</c:v>
                </c:pt>
                <c:pt idx="696">
                  <c:v>16.719000000000001</c:v>
                </c:pt>
                <c:pt idx="697">
                  <c:v>16.745000000000001</c:v>
                </c:pt>
                <c:pt idx="698">
                  <c:v>16.798999999999999</c:v>
                </c:pt>
                <c:pt idx="699">
                  <c:v>16.850999999999999</c:v>
                </c:pt>
                <c:pt idx="700">
                  <c:v>16.901</c:v>
                </c:pt>
                <c:pt idx="701">
                  <c:v>16.923999999999999</c:v>
                </c:pt>
                <c:pt idx="702">
                  <c:v>16.943000000000001</c:v>
                </c:pt>
                <c:pt idx="703">
                  <c:v>16.960999999999999</c:v>
                </c:pt>
                <c:pt idx="704">
                  <c:v>16.969000000000001</c:v>
                </c:pt>
                <c:pt idx="705">
                  <c:v>16.972999999999999</c:v>
                </c:pt>
                <c:pt idx="706">
                  <c:v>16.977</c:v>
                </c:pt>
                <c:pt idx="707">
                  <c:v>16.986999999999998</c:v>
                </c:pt>
                <c:pt idx="708">
                  <c:v>17.001999999999999</c:v>
                </c:pt>
                <c:pt idx="709">
                  <c:v>17.016999999999999</c:v>
                </c:pt>
                <c:pt idx="710">
                  <c:v>17.021000000000001</c:v>
                </c:pt>
                <c:pt idx="711">
                  <c:v>17.006</c:v>
                </c:pt>
                <c:pt idx="712">
                  <c:v>16.992000000000001</c:v>
                </c:pt>
                <c:pt idx="713">
                  <c:v>16.97</c:v>
                </c:pt>
                <c:pt idx="714">
                  <c:v>16.917000000000002</c:v>
                </c:pt>
                <c:pt idx="715">
                  <c:v>16.866</c:v>
                </c:pt>
                <c:pt idx="716">
                  <c:v>16.815999999999999</c:v>
                </c:pt>
                <c:pt idx="717">
                  <c:v>16.789000000000001</c:v>
                </c:pt>
                <c:pt idx="718">
                  <c:v>16.760000000000002</c:v>
                </c:pt>
                <c:pt idx="719">
                  <c:v>16.728000000000002</c:v>
                </c:pt>
                <c:pt idx="720">
                  <c:v>16.739000000000001</c:v>
                </c:pt>
                <c:pt idx="721">
                  <c:v>16.756</c:v>
                </c:pt>
                <c:pt idx="722">
                  <c:v>16.771999999999998</c:v>
                </c:pt>
                <c:pt idx="723">
                  <c:v>16.771000000000001</c:v>
                </c:pt>
                <c:pt idx="724">
                  <c:v>16.763999999999999</c:v>
                </c:pt>
                <c:pt idx="725">
                  <c:v>16.757000000000001</c:v>
                </c:pt>
                <c:pt idx="726">
                  <c:v>16.765000000000001</c:v>
                </c:pt>
                <c:pt idx="727">
                  <c:v>16.786999999999999</c:v>
                </c:pt>
                <c:pt idx="728">
                  <c:v>16.809999999999999</c:v>
                </c:pt>
                <c:pt idx="729">
                  <c:v>16.829999999999998</c:v>
                </c:pt>
                <c:pt idx="730">
                  <c:v>16.844999999999999</c:v>
                </c:pt>
                <c:pt idx="731">
                  <c:v>16.861000000000001</c:v>
                </c:pt>
                <c:pt idx="732">
                  <c:v>16.876000000000001</c:v>
                </c:pt>
                <c:pt idx="733">
                  <c:v>16.881</c:v>
                </c:pt>
                <c:pt idx="734">
                  <c:v>16.885999999999999</c:v>
                </c:pt>
                <c:pt idx="735">
                  <c:v>16.890999999999998</c:v>
                </c:pt>
                <c:pt idx="736">
                  <c:v>16.885000000000002</c:v>
                </c:pt>
                <c:pt idx="737">
                  <c:v>16.876999999999999</c:v>
                </c:pt>
                <c:pt idx="738">
                  <c:v>16.867999999999999</c:v>
                </c:pt>
                <c:pt idx="739">
                  <c:v>16.846</c:v>
                </c:pt>
                <c:pt idx="740">
                  <c:v>16.823</c:v>
                </c:pt>
                <c:pt idx="741">
                  <c:v>16.798999999999999</c:v>
                </c:pt>
                <c:pt idx="742">
                  <c:v>16.824999999999999</c:v>
                </c:pt>
                <c:pt idx="743">
                  <c:v>16.87</c:v>
                </c:pt>
                <c:pt idx="744">
                  <c:v>16.917000000000002</c:v>
                </c:pt>
                <c:pt idx="745">
                  <c:v>16.939</c:v>
                </c:pt>
                <c:pt idx="746">
                  <c:v>16.940999999999999</c:v>
                </c:pt>
                <c:pt idx="747">
                  <c:v>16.942</c:v>
                </c:pt>
                <c:pt idx="748">
                  <c:v>16.98</c:v>
                </c:pt>
                <c:pt idx="749">
                  <c:v>17.073</c:v>
                </c:pt>
                <c:pt idx="750">
                  <c:v>17.167999999999999</c:v>
                </c:pt>
                <c:pt idx="751">
                  <c:v>17.242999999999999</c:v>
                </c:pt>
                <c:pt idx="752">
                  <c:v>17.260999999999999</c:v>
                </c:pt>
                <c:pt idx="753">
                  <c:v>17.277000000000001</c:v>
                </c:pt>
                <c:pt idx="754">
                  <c:v>17.292000000000002</c:v>
                </c:pt>
                <c:pt idx="755">
                  <c:v>17.294</c:v>
                </c:pt>
                <c:pt idx="756">
                  <c:v>17.297999999999998</c:v>
                </c:pt>
                <c:pt idx="757">
                  <c:v>17.302</c:v>
                </c:pt>
                <c:pt idx="758">
                  <c:v>17.306999999999999</c:v>
                </c:pt>
                <c:pt idx="759">
                  <c:v>17.312999999999999</c:v>
                </c:pt>
                <c:pt idx="760">
                  <c:v>17.32</c:v>
                </c:pt>
                <c:pt idx="761">
                  <c:v>17.34</c:v>
                </c:pt>
                <c:pt idx="762">
                  <c:v>17.361999999999998</c:v>
                </c:pt>
                <c:pt idx="763">
                  <c:v>17.384</c:v>
                </c:pt>
                <c:pt idx="764">
                  <c:v>17.393000000000001</c:v>
                </c:pt>
                <c:pt idx="765">
                  <c:v>17.396000000000001</c:v>
                </c:pt>
                <c:pt idx="766">
                  <c:v>17.398</c:v>
                </c:pt>
                <c:pt idx="767">
                  <c:v>17.396999999999998</c:v>
                </c:pt>
                <c:pt idx="768">
                  <c:v>17.390999999999998</c:v>
                </c:pt>
                <c:pt idx="769">
                  <c:v>17.384</c:v>
                </c:pt>
                <c:pt idx="770">
                  <c:v>17.38</c:v>
                </c:pt>
                <c:pt idx="771">
                  <c:v>17.385000000000002</c:v>
                </c:pt>
                <c:pt idx="772">
                  <c:v>17.390999999999998</c:v>
                </c:pt>
                <c:pt idx="773">
                  <c:v>17.396000000000001</c:v>
                </c:pt>
                <c:pt idx="774">
                  <c:v>17.391999999999999</c:v>
                </c:pt>
                <c:pt idx="775">
                  <c:v>17.388999999999999</c:v>
                </c:pt>
                <c:pt idx="776">
                  <c:v>17.385999999999999</c:v>
                </c:pt>
                <c:pt idx="777">
                  <c:v>17.414000000000001</c:v>
                </c:pt>
                <c:pt idx="778">
                  <c:v>17.445</c:v>
                </c:pt>
                <c:pt idx="779">
                  <c:v>17.475999999999999</c:v>
                </c:pt>
                <c:pt idx="780">
                  <c:v>17.497</c:v>
                </c:pt>
                <c:pt idx="781">
                  <c:v>17.516999999999999</c:v>
                </c:pt>
                <c:pt idx="782">
                  <c:v>17.539000000000001</c:v>
                </c:pt>
                <c:pt idx="783">
                  <c:v>17.55</c:v>
                </c:pt>
                <c:pt idx="784">
                  <c:v>17.553000000000001</c:v>
                </c:pt>
                <c:pt idx="785">
                  <c:v>17.555</c:v>
                </c:pt>
                <c:pt idx="786">
                  <c:v>17.556999999999999</c:v>
                </c:pt>
                <c:pt idx="787">
                  <c:v>17.559999999999999</c:v>
                </c:pt>
                <c:pt idx="788">
                  <c:v>17.562999999999999</c:v>
                </c:pt>
                <c:pt idx="789">
                  <c:v>17.565000000000001</c:v>
                </c:pt>
                <c:pt idx="790">
                  <c:v>17.562000000000001</c:v>
                </c:pt>
                <c:pt idx="791">
                  <c:v>17.558</c:v>
                </c:pt>
                <c:pt idx="792">
                  <c:v>17.553999999999998</c:v>
                </c:pt>
                <c:pt idx="793">
                  <c:v>17.574999999999999</c:v>
                </c:pt>
                <c:pt idx="794">
                  <c:v>17.596</c:v>
                </c:pt>
                <c:pt idx="795">
                  <c:v>17.619</c:v>
                </c:pt>
                <c:pt idx="796">
                  <c:v>17.632999999999999</c:v>
                </c:pt>
                <c:pt idx="797">
                  <c:v>17.645</c:v>
                </c:pt>
                <c:pt idx="798">
                  <c:v>17.657</c:v>
                </c:pt>
                <c:pt idx="799">
                  <c:v>17.655999999999999</c:v>
                </c:pt>
                <c:pt idx="800">
                  <c:v>17.652000000000001</c:v>
                </c:pt>
                <c:pt idx="801">
                  <c:v>17.651</c:v>
                </c:pt>
                <c:pt idx="802">
                  <c:v>17.643000000000001</c:v>
                </c:pt>
                <c:pt idx="803">
                  <c:v>17.628</c:v>
                </c:pt>
                <c:pt idx="804">
                  <c:v>17.613</c:v>
                </c:pt>
                <c:pt idx="805">
                  <c:v>17.617000000000001</c:v>
                </c:pt>
                <c:pt idx="806">
                  <c:v>17.643999999999998</c:v>
                </c:pt>
                <c:pt idx="807">
                  <c:v>17.670999999999999</c:v>
                </c:pt>
                <c:pt idx="808">
                  <c:v>17.690000000000001</c:v>
                </c:pt>
                <c:pt idx="809">
                  <c:v>17.689</c:v>
                </c:pt>
                <c:pt idx="810">
                  <c:v>17.687999999999999</c:v>
                </c:pt>
                <c:pt idx="811">
                  <c:v>17.684999999999999</c:v>
                </c:pt>
                <c:pt idx="812">
                  <c:v>17.678000000000001</c:v>
                </c:pt>
                <c:pt idx="813">
                  <c:v>17.670000000000002</c:v>
                </c:pt>
                <c:pt idx="814">
                  <c:v>17.661000000000001</c:v>
                </c:pt>
                <c:pt idx="815">
                  <c:v>17.654</c:v>
                </c:pt>
                <c:pt idx="816">
                  <c:v>17.646000000000001</c:v>
                </c:pt>
                <c:pt idx="817">
                  <c:v>17.64</c:v>
                </c:pt>
                <c:pt idx="818">
                  <c:v>17.655000000000001</c:v>
                </c:pt>
                <c:pt idx="819">
                  <c:v>17.675000000000001</c:v>
                </c:pt>
                <c:pt idx="820">
                  <c:v>17.693999999999999</c:v>
                </c:pt>
                <c:pt idx="821">
                  <c:v>17.713000000000001</c:v>
                </c:pt>
                <c:pt idx="822">
                  <c:v>17.734999999999999</c:v>
                </c:pt>
                <c:pt idx="823">
                  <c:v>17.759</c:v>
                </c:pt>
                <c:pt idx="824">
                  <c:v>17.786000000000001</c:v>
                </c:pt>
                <c:pt idx="825">
                  <c:v>17.811</c:v>
                </c:pt>
                <c:pt idx="826">
                  <c:v>17.835999999999999</c:v>
                </c:pt>
                <c:pt idx="827">
                  <c:v>17.86</c:v>
                </c:pt>
                <c:pt idx="828">
                  <c:v>17.882999999999999</c:v>
                </c:pt>
                <c:pt idx="829">
                  <c:v>17.905000000000001</c:v>
                </c:pt>
                <c:pt idx="830">
                  <c:v>17.925999999999998</c:v>
                </c:pt>
                <c:pt idx="831">
                  <c:v>17.968</c:v>
                </c:pt>
                <c:pt idx="832">
                  <c:v>18.012</c:v>
                </c:pt>
                <c:pt idx="833">
                  <c:v>18.055</c:v>
                </c:pt>
                <c:pt idx="834">
                  <c:v>18.035</c:v>
                </c:pt>
                <c:pt idx="835">
                  <c:v>18.007999999999999</c:v>
                </c:pt>
                <c:pt idx="836">
                  <c:v>17.98</c:v>
                </c:pt>
                <c:pt idx="837">
                  <c:v>17.968</c:v>
                </c:pt>
                <c:pt idx="838">
                  <c:v>17.960999999999999</c:v>
                </c:pt>
                <c:pt idx="839">
                  <c:v>17.954000000000001</c:v>
                </c:pt>
                <c:pt idx="840">
                  <c:v>17.934999999999999</c:v>
                </c:pt>
                <c:pt idx="841">
                  <c:v>17.907</c:v>
                </c:pt>
                <c:pt idx="842">
                  <c:v>17.881</c:v>
                </c:pt>
                <c:pt idx="843">
                  <c:v>17.867999999999999</c:v>
                </c:pt>
                <c:pt idx="844">
                  <c:v>17.870999999999999</c:v>
                </c:pt>
                <c:pt idx="845">
                  <c:v>17.876000000000001</c:v>
                </c:pt>
                <c:pt idx="846">
                  <c:v>17.882999999999999</c:v>
                </c:pt>
                <c:pt idx="847">
                  <c:v>17.896999999999998</c:v>
                </c:pt>
                <c:pt idx="848">
                  <c:v>17.911999999999999</c:v>
                </c:pt>
                <c:pt idx="849">
                  <c:v>17.925999999999998</c:v>
                </c:pt>
                <c:pt idx="850">
                  <c:v>17.928000000000001</c:v>
                </c:pt>
                <c:pt idx="851">
                  <c:v>17.928000000000001</c:v>
                </c:pt>
                <c:pt idx="852">
                  <c:v>17.928000000000001</c:v>
                </c:pt>
                <c:pt idx="853">
                  <c:v>17.931999999999999</c:v>
                </c:pt>
                <c:pt idx="854">
                  <c:v>17.937000000000001</c:v>
                </c:pt>
                <c:pt idx="855">
                  <c:v>17.942</c:v>
                </c:pt>
                <c:pt idx="856">
                  <c:v>17.968</c:v>
                </c:pt>
                <c:pt idx="857">
                  <c:v>18.001000000000001</c:v>
                </c:pt>
                <c:pt idx="858">
                  <c:v>18.030999999999999</c:v>
                </c:pt>
                <c:pt idx="859">
                  <c:v>18.065000000000001</c:v>
                </c:pt>
                <c:pt idx="860">
                  <c:v>18.100999999999999</c:v>
                </c:pt>
                <c:pt idx="861">
                  <c:v>18.135999999999999</c:v>
                </c:pt>
                <c:pt idx="862">
                  <c:v>18.161000000000001</c:v>
                </c:pt>
                <c:pt idx="863">
                  <c:v>18.172999999999998</c:v>
                </c:pt>
                <c:pt idx="864">
                  <c:v>18.187000000000001</c:v>
                </c:pt>
                <c:pt idx="865">
                  <c:v>18.201000000000001</c:v>
                </c:pt>
                <c:pt idx="866">
                  <c:v>18.204999999999998</c:v>
                </c:pt>
                <c:pt idx="867">
                  <c:v>18.207999999999998</c:v>
                </c:pt>
                <c:pt idx="868">
                  <c:v>18.209</c:v>
                </c:pt>
                <c:pt idx="869">
                  <c:v>18.198</c:v>
                </c:pt>
                <c:pt idx="870">
                  <c:v>18.187000000000001</c:v>
                </c:pt>
                <c:pt idx="871">
                  <c:v>18.177</c:v>
                </c:pt>
                <c:pt idx="872">
                  <c:v>18.207999999999998</c:v>
                </c:pt>
                <c:pt idx="873">
                  <c:v>18.248000000000001</c:v>
                </c:pt>
                <c:pt idx="874">
                  <c:v>18.29</c:v>
                </c:pt>
                <c:pt idx="875">
                  <c:v>18.321000000000002</c:v>
                </c:pt>
                <c:pt idx="876">
                  <c:v>18.347000000000001</c:v>
                </c:pt>
                <c:pt idx="877">
                  <c:v>18.375</c:v>
                </c:pt>
                <c:pt idx="878">
                  <c:v>18.391999999999999</c:v>
                </c:pt>
                <c:pt idx="879">
                  <c:v>18.396000000000001</c:v>
                </c:pt>
                <c:pt idx="880">
                  <c:v>18.399000000000001</c:v>
                </c:pt>
                <c:pt idx="881">
                  <c:v>18.404</c:v>
                </c:pt>
                <c:pt idx="882">
                  <c:v>18.414000000000001</c:v>
                </c:pt>
                <c:pt idx="883">
                  <c:v>18.422999999999998</c:v>
                </c:pt>
                <c:pt idx="884">
                  <c:v>18.43</c:v>
                </c:pt>
                <c:pt idx="885">
                  <c:v>18.434000000000001</c:v>
                </c:pt>
                <c:pt idx="886">
                  <c:v>18.434999999999999</c:v>
                </c:pt>
                <c:pt idx="887">
                  <c:v>18.434000000000001</c:v>
                </c:pt>
                <c:pt idx="888">
                  <c:v>18.434000000000001</c:v>
                </c:pt>
                <c:pt idx="889">
                  <c:v>18.434000000000001</c:v>
                </c:pt>
                <c:pt idx="890">
                  <c:v>18.433</c:v>
                </c:pt>
                <c:pt idx="891">
                  <c:v>18.436</c:v>
                </c:pt>
                <c:pt idx="892">
                  <c:v>18.439</c:v>
                </c:pt>
                <c:pt idx="893">
                  <c:v>18.439</c:v>
                </c:pt>
                <c:pt idx="894">
                  <c:v>18.446000000000002</c:v>
                </c:pt>
                <c:pt idx="895">
                  <c:v>18.457000000000001</c:v>
                </c:pt>
                <c:pt idx="896">
                  <c:v>18.469000000000001</c:v>
                </c:pt>
                <c:pt idx="897">
                  <c:v>18.478000000000002</c:v>
                </c:pt>
                <c:pt idx="898">
                  <c:v>18.481999999999999</c:v>
                </c:pt>
                <c:pt idx="899">
                  <c:v>18.484999999999999</c:v>
                </c:pt>
                <c:pt idx="900">
                  <c:v>18.478000000000002</c:v>
                </c:pt>
                <c:pt idx="901">
                  <c:v>18.446999999999999</c:v>
                </c:pt>
                <c:pt idx="902">
                  <c:v>18.417999999999999</c:v>
                </c:pt>
                <c:pt idx="903">
                  <c:v>18.393999999999998</c:v>
                </c:pt>
                <c:pt idx="904">
                  <c:v>18.398</c:v>
                </c:pt>
                <c:pt idx="905">
                  <c:v>18.402000000000001</c:v>
                </c:pt>
                <c:pt idx="906">
                  <c:v>18.405000000000001</c:v>
                </c:pt>
                <c:pt idx="907">
                  <c:v>18.422000000000001</c:v>
                </c:pt>
                <c:pt idx="908">
                  <c:v>18.440000000000001</c:v>
                </c:pt>
                <c:pt idx="909">
                  <c:v>18.457000000000001</c:v>
                </c:pt>
                <c:pt idx="910">
                  <c:v>18.474</c:v>
                </c:pt>
                <c:pt idx="911">
                  <c:v>18.491</c:v>
                </c:pt>
                <c:pt idx="912">
                  <c:v>18.507000000000001</c:v>
                </c:pt>
                <c:pt idx="913">
                  <c:v>18.515999999999998</c:v>
                </c:pt>
                <c:pt idx="914">
                  <c:v>18.52</c:v>
                </c:pt>
                <c:pt idx="915">
                  <c:v>18.524000000000001</c:v>
                </c:pt>
                <c:pt idx="916">
                  <c:v>18.529</c:v>
                </c:pt>
                <c:pt idx="917">
                  <c:v>18.538</c:v>
                </c:pt>
                <c:pt idx="918">
                  <c:v>18.547999999999998</c:v>
                </c:pt>
                <c:pt idx="919">
                  <c:v>18.561</c:v>
                </c:pt>
                <c:pt idx="920">
                  <c:v>18.584</c:v>
                </c:pt>
                <c:pt idx="921">
                  <c:v>18.603999999999999</c:v>
                </c:pt>
                <c:pt idx="922">
                  <c:v>18.620999999999999</c:v>
                </c:pt>
                <c:pt idx="923">
                  <c:v>18.617999999999999</c:v>
                </c:pt>
                <c:pt idx="924">
                  <c:v>18.616</c:v>
                </c:pt>
                <c:pt idx="925">
                  <c:v>18.614000000000001</c:v>
                </c:pt>
                <c:pt idx="926">
                  <c:v>18.623000000000001</c:v>
                </c:pt>
                <c:pt idx="927">
                  <c:v>18.634</c:v>
                </c:pt>
                <c:pt idx="928">
                  <c:v>18.645</c:v>
                </c:pt>
                <c:pt idx="929">
                  <c:v>18.661000000000001</c:v>
                </c:pt>
                <c:pt idx="930">
                  <c:v>18.68</c:v>
                </c:pt>
                <c:pt idx="931">
                  <c:v>18.699000000000002</c:v>
                </c:pt>
                <c:pt idx="932">
                  <c:v>18.713999999999999</c:v>
                </c:pt>
                <c:pt idx="933">
                  <c:v>18.722000000000001</c:v>
                </c:pt>
                <c:pt idx="934">
                  <c:v>18.728000000000002</c:v>
                </c:pt>
                <c:pt idx="935">
                  <c:v>18.739999999999998</c:v>
                </c:pt>
                <c:pt idx="936">
                  <c:v>18.768999999999998</c:v>
                </c:pt>
                <c:pt idx="937">
                  <c:v>18.797999999999998</c:v>
                </c:pt>
                <c:pt idx="938">
                  <c:v>18.823</c:v>
                </c:pt>
                <c:pt idx="939">
                  <c:v>18.824999999999999</c:v>
                </c:pt>
                <c:pt idx="940">
                  <c:v>18.827999999999999</c:v>
                </c:pt>
                <c:pt idx="941">
                  <c:v>18.829999999999998</c:v>
                </c:pt>
                <c:pt idx="942">
                  <c:v>18.838999999999999</c:v>
                </c:pt>
                <c:pt idx="943">
                  <c:v>18.850000000000001</c:v>
                </c:pt>
                <c:pt idx="944">
                  <c:v>18.86</c:v>
                </c:pt>
                <c:pt idx="945">
                  <c:v>18.861999999999998</c:v>
                </c:pt>
                <c:pt idx="946">
                  <c:v>18.863</c:v>
                </c:pt>
                <c:pt idx="947">
                  <c:v>18.863</c:v>
                </c:pt>
                <c:pt idx="948">
                  <c:v>18.872</c:v>
                </c:pt>
                <c:pt idx="949">
                  <c:v>18.882999999999999</c:v>
                </c:pt>
                <c:pt idx="950">
                  <c:v>18.893999999999998</c:v>
                </c:pt>
                <c:pt idx="951">
                  <c:v>18.887</c:v>
                </c:pt>
                <c:pt idx="952">
                  <c:v>18.861999999999998</c:v>
                </c:pt>
                <c:pt idx="953">
                  <c:v>18.838999999999999</c:v>
                </c:pt>
                <c:pt idx="954">
                  <c:v>18.821999999999999</c:v>
                </c:pt>
                <c:pt idx="955">
                  <c:v>18.82</c:v>
                </c:pt>
                <c:pt idx="956">
                  <c:v>18.82</c:v>
                </c:pt>
                <c:pt idx="957">
                  <c:v>18.818999999999999</c:v>
                </c:pt>
                <c:pt idx="958">
                  <c:v>18.811</c:v>
                </c:pt>
                <c:pt idx="959">
                  <c:v>18.802</c:v>
                </c:pt>
                <c:pt idx="960">
                  <c:v>18.792000000000002</c:v>
                </c:pt>
                <c:pt idx="961">
                  <c:v>18.768000000000001</c:v>
                </c:pt>
                <c:pt idx="962">
                  <c:v>18.741</c:v>
                </c:pt>
                <c:pt idx="963">
                  <c:v>18.713999999999999</c:v>
                </c:pt>
                <c:pt idx="964">
                  <c:v>18.712</c:v>
                </c:pt>
                <c:pt idx="965">
                  <c:v>18.719000000000001</c:v>
                </c:pt>
                <c:pt idx="966">
                  <c:v>18.725000000000001</c:v>
                </c:pt>
                <c:pt idx="967">
                  <c:v>18.736999999999998</c:v>
                </c:pt>
                <c:pt idx="968">
                  <c:v>18.757000000000001</c:v>
                </c:pt>
                <c:pt idx="969">
                  <c:v>18.777000000000001</c:v>
                </c:pt>
                <c:pt idx="970">
                  <c:v>18.79</c:v>
                </c:pt>
                <c:pt idx="971">
                  <c:v>18.788</c:v>
                </c:pt>
                <c:pt idx="972">
                  <c:v>18.786000000000001</c:v>
                </c:pt>
                <c:pt idx="973">
                  <c:v>18.785</c:v>
                </c:pt>
                <c:pt idx="974">
                  <c:v>18.783999999999999</c:v>
                </c:pt>
                <c:pt idx="975">
                  <c:v>18.782</c:v>
                </c:pt>
                <c:pt idx="976">
                  <c:v>18.78</c:v>
                </c:pt>
                <c:pt idx="977">
                  <c:v>18.760000000000002</c:v>
                </c:pt>
                <c:pt idx="978">
                  <c:v>18.742000000000001</c:v>
                </c:pt>
                <c:pt idx="979">
                  <c:v>18.725999999999999</c:v>
                </c:pt>
                <c:pt idx="980">
                  <c:v>18.73</c:v>
                </c:pt>
                <c:pt idx="981">
                  <c:v>18.739000000000001</c:v>
                </c:pt>
                <c:pt idx="982">
                  <c:v>18.747</c:v>
                </c:pt>
                <c:pt idx="983">
                  <c:v>18.760000000000002</c:v>
                </c:pt>
                <c:pt idx="984">
                  <c:v>18.774999999999999</c:v>
                </c:pt>
                <c:pt idx="985">
                  <c:v>18.786000000000001</c:v>
                </c:pt>
                <c:pt idx="986">
                  <c:v>18.792999999999999</c:v>
                </c:pt>
                <c:pt idx="987">
                  <c:v>18.797999999999998</c:v>
                </c:pt>
                <c:pt idx="988">
                  <c:v>18.806000000000001</c:v>
                </c:pt>
                <c:pt idx="989">
                  <c:v>18.821999999999999</c:v>
                </c:pt>
                <c:pt idx="990">
                  <c:v>18.861000000000001</c:v>
                </c:pt>
                <c:pt idx="991">
                  <c:v>18.899999999999999</c:v>
                </c:pt>
                <c:pt idx="992">
                  <c:v>18.937000000000001</c:v>
                </c:pt>
                <c:pt idx="993">
                  <c:v>18.928000000000001</c:v>
                </c:pt>
                <c:pt idx="994">
                  <c:v>18.919</c:v>
                </c:pt>
                <c:pt idx="995">
                  <c:v>18.91</c:v>
                </c:pt>
                <c:pt idx="996">
                  <c:v>18.914999999999999</c:v>
                </c:pt>
                <c:pt idx="997">
                  <c:v>18.920000000000002</c:v>
                </c:pt>
                <c:pt idx="998">
                  <c:v>18.922999999999998</c:v>
                </c:pt>
                <c:pt idx="999">
                  <c:v>18.927</c:v>
                </c:pt>
                <c:pt idx="1000">
                  <c:v>18.931999999999999</c:v>
                </c:pt>
                <c:pt idx="1001">
                  <c:v>18.937999999999999</c:v>
                </c:pt>
                <c:pt idx="1002">
                  <c:v>18.925000000000001</c:v>
                </c:pt>
                <c:pt idx="1003">
                  <c:v>18.893999999999998</c:v>
                </c:pt>
                <c:pt idx="1004">
                  <c:v>18.864999999999998</c:v>
                </c:pt>
                <c:pt idx="1005">
                  <c:v>18.847000000000001</c:v>
                </c:pt>
                <c:pt idx="1006">
                  <c:v>18.849</c:v>
                </c:pt>
                <c:pt idx="1007">
                  <c:v>18.850999999999999</c:v>
                </c:pt>
                <c:pt idx="1008">
                  <c:v>18.852</c:v>
                </c:pt>
                <c:pt idx="1009">
                  <c:v>18.847000000000001</c:v>
                </c:pt>
                <c:pt idx="1010">
                  <c:v>18.841000000000001</c:v>
                </c:pt>
                <c:pt idx="1011">
                  <c:v>18.834</c:v>
                </c:pt>
                <c:pt idx="1012">
                  <c:v>18.867000000000001</c:v>
                </c:pt>
                <c:pt idx="1013">
                  <c:v>18.904</c:v>
                </c:pt>
                <c:pt idx="1014">
                  <c:v>18.943000000000001</c:v>
                </c:pt>
                <c:pt idx="1015">
                  <c:v>18.968</c:v>
                </c:pt>
                <c:pt idx="1016">
                  <c:v>18.983000000000001</c:v>
                </c:pt>
                <c:pt idx="1017">
                  <c:v>19</c:v>
                </c:pt>
                <c:pt idx="1018">
                  <c:v>19.007999999999999</c:v>
                </c:pt>
                <c:pt idx="1019">
                  <c:v>19.007999999999999</c:v>
                </c:pt>
                <c:pt idx="1020">
                  <c:v>19.007999999999999</c:v>
                </c:pt>
                <c:pt idx="1021">
                  <c:v>18.978999999999999</c:v>
                </c:pt>
                <c:pt idx="1022">
                  <c:v>18.905000000000001</c:v>
                </c:pt>
                <c:pt idx="1023">
                  <c:v>18.835000000000001</c:v>
                </c:pt>
              </c:numCache>
            </c:numRef>
          </c:yVal>
          <c:smooth val="1"/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Iarnă</c:v>
                </c:pt>
              </c:strCache>
            </c:strRef>
          </c:tx>
          <c:spPr>
            <a:ln w="12700" cap="rnd">
              <a:solidFill>
                <a:srgbClr val="44546A">
                  <a:lumMod val="60000"/>
                  <a:lumOff val="40000"/>
                </a:srgbClr>
              </a:solidFill>
              <a:round/>
            </a:ln>
            <a:effectLst/>
          </c:spPr>
          <c:marker>
            <c:symbol val="none"/>
          </c:marker>
          <c:xVal>
            <c:numRef>
              <c:f>Sheet1!$A$2:$A$1025</c:f>
              <c:numCache>
                <c:formatCode>General</c:formatCode>
                <c:ptCount val="1024"/>
                <c:pt idx="0">
                  <c:v>0</c:v>
                </c:pt>
                <c:pt idx="1">
                  <c:v>1079.2</c:v>
                </c:pt>
                <c:pt idx="2">
                  <c:v>2158.5</c:v>
                </c:pt>
                <c:pt idx="3">
                  <c:v>3237.7</c:v>
                </c:pt>
                <c:pt idx="4">
                  <c:v>4316.8999999999996</c:v>
                </c:pt>
                <c:pt idx="5">
                  <c:v>5396.2</c:v>
                </c:pt>
                <c:pt idx="6">
                  <c:v>6475.4</c:v>
                </c:pt>
                <c:pt idx="7">
                  <c:v>7554.7</c:v>
                </c:pt>
                <c:pt idx="8">
                  <c:v>8633.9</c:v>
                </c:pt>
                <c:pt idx="9">
                  <c:v>9713.1</c:v>
                </c:pt>
                <c:pt idx="10">
                  <c:v>10792.4</c:v>
                </c:pt>
                <c:pt idx="11">
                  <c:v>11871.6</c:v>
                </c:pt>
                <c:pt idx="12">
                  <c:v>12950.8</c:v>
                </c:pt>
                <c:pt idx="13">
                  <c:v>14030.1</c:v>
                </c:pt>
                <c:pt idx="14">
                  <c:v>15109.3</c:v>
                </c:pt>
                <c:pt idx="15">
                  <c:v>16188.6</c:v>
                </c:pt>
                <c:pt idx="16">
                  <c:v>17267.8</c:v>
                </c:pt>
                <c:pt idx="17">
                  <c:v>18347</c:v>
                </c:pt>
                <c:pt idx="18">
                  <c:v>19426.3</c:v>
                </c:pt>
                <c:pt idx="19">
                  <c:v>20505.5</c:v>
                </c:pt>
                <c:pt idx="20">
                  <c:v>21584.7</c:v>
                </c:pt>
                <c:pt idx="21">
                  <c:v>22664</c:v>
                </c:pt>
                <c:pt idx="22">
                  <c:v>23743.200000000001</c:v>
                </c:pt>
                <c:pt idx="23">
                  <c:v>24822.5</c:v>
                </c:pt>
                <c:pt idx="24">
                  <c:v>25901.7</c:v>
                </c:pt>
                <c:pt idx="25">
                  <c:v>26980.9</c:v>
                </c:pt>
                <c:pt idx="26">
                  <c:v>28060.2</c:v>
                </c:pt>
                <c:pt idx="27">
                  <c:v>29139.4</c:v>
                </c:pt>
                <c:pt idx="28">
                  <c:v>30218.6</c:v>
                </c:pt>
                <c:pt idx="29">
                  <c:v>31297.9</c:v>
                </c:pt>
                <c:pt idx="30">
                  <c:v>32377.1</c:v>
                </c:pt>
                <c:pt idx="31">
                  <c:v>33456.400000000001</c:v>
                </c:pt>
                <c:pt idx="32">
                  <c:v>34535.599999999999</c:v>
                </c:pt>
                <c:pt idx="33">
                  <c:v>35614.800000000003</c:v>
                </c:pt>
                <c:pt idx="34">
                  <c:v>36694.1</c:v>
                </c:pt>
                <c:pt idx="35">
                  <c:v>37773.300000000003</c:v>
                </c:pt>
                <c:pt idx="36">
                  <c:v>38852.5</c:v>
                </c:pt>
                <c:pt idx="37">
                  <c:v>39931.800000000003</c:v>
                </c:pt>
                <c:pt idx="38">
                  <c:v>41011</c:v>
                </c:pt>
                <c:pt idx="39">
                  <c:v>42090.3</c:v>
                </c:pt>
                <c:pt idx="40">
                  <c:v>43169.5</c:v>
                </c:pt>
                <c:pt idx="41">
                  <c:v>44248.7</c:v>
                </c:pt>
                <c:pt idx="42">
                  <c:v>45328</c:v>
                </c:pt>
                <c:pt idx="43">
                  <c:v>46407.199999999997</c:v>
                </c:pt>
                <c:pt idx="44">
                  <c:v>47486.400000000001</c:v>
                </c:pt>
                <c:pt idx="45">
                  <c:v>48565.7</c:v>
                </c:pt>
                <c:pt idx="46">
                  <c:v>49644.9</c:v>
                </c:pt>
                <c:pt idx="47">
                  <c:v>50724.2</c:v>
                </c:pt>
                <c:pt idx="48">
                  <c:v>51803.4</c:v>
                </c:pt>
                <c:pt idx="49">
                  <c:v>52882.6</c:v>
                </c:pt>
                <c:pt idx="50">
                  <c:v>53961.9</c:v>
                </c:pt>
                <c:pt idx="51">
                  <c:v>55041.1</c:v>
                </c:pt>
                <c:pt idx="52">
                  <c:v>56120.3</c:v>
                </c:pt>
                <c:pt idx="53">
                  <c:v>57199.6</c:v>
                </c:pt>
                <c:pt idx="54">
                  <c:v>58278.8</c:v>
                </c:pt>
                <c:pt idx="55">
                  <c:v>59358.1</c:v>
                </c:pt>
                <c:pt idx="56">
                  <c:v>60437.3</c:v>
                </c:pt>
                <c:pt idx="57">
                  <c:v>61516.5</c:v>
                </c:pt>
                <c:pt idx="58">
                  <c:v>62595.8</c:v>
                </c:pt>
                <c:pt idx="59">
                  <c:v>63675</c:v>
                </c:pt>
                <c:pt idx="60">
                  <c:v>64754.2</c:v>
                </c:pt>
                <c:pt idx="61">
                  <c:v>65833.5</c:v>
                </c:pt>
                <c:pt idx="62">
                  <c:v>66912.7</c:v>
                </c:pt>
                <c:pt idx="63">
                  <c:v>67992</c:v>
                </c:pt>
                <c:pt idx="64">
                  <c:v>69071.199999999997</c:v>
                </c:pt>
                <c:pt idx="65">
                  <c:v>70150.399999999994</c:v>
                </c:pt>
                <c:pt idx="66">
                  <c:v>71229.7</c:v>
                </c:pt>
                <c:pt idx="67">
                  <c:v>72308.899999999994</c:v>
                </c:pt>
                <c:pt idx="68">
                  <c:v>73388.100000000006</c:v>
                </c:pt>
                <c:pt idx="69">
                  <c:v>74467.399999999994</c:v>
                </c:pt>
                <c:pt idx="70">
                  <c:v>75546.600000000006</c:v>
                </c:pt>
                <c:pt idx="71">
                  <c:v>76625.899999999994</c:v>
                </c:pt>
                <c:pt idx="72">
                  <c:v>77705.100000000006</c:v>
                </c:pt>
                <c:pt idx="73">
                  <c:v>78784.3</c:v>
                </c:pt>
                <c:pt idx="74">
                  <c:v>79863.600000000006</c:v>
                </c:pt>
                <c:pt idx="75">
                  <c:v>80942.8</c:v>
                </c:pt>
                <c:pt idx="76">
                  <c:v>82022</c:v>
                </c:pt>
                <c:pt idx="77">
                  <c:v>83101.3</c:v>
                </c:pt>
                <c:pt idx="78">
                  <c:v>84180.5</c:v>
                </c:pt>
                <c:pt idx="79">
                  <c:v>85259.8</c:v>
                </c:pt>
                <c:pt idx="80">
                  <c:v>86339</c:v>
                </c:pt>
                <c:pt idx="81">
                  <c:v>87418.2</c:v>
                </c:pt>
                <c:pt idx="82">
                  <c:v>88497.5</c:v>
                </c:pt>
                <c:pt idx="83">
                  <c:v>89576.7</c:v>
                </c:pt>
                <c:pt idx="84">
                  <c:v>90655.9</c:v>
                </c:pt>
                <c:pt idx="85">
                  <c:v>91735.2</c:v>
                </c:pt>
                <c:pt idx="86">
                  <c:v>92814.399999999994</c:v>
                </c:pt>
                <c:pt idx="87">
                  <c:v>93893.7</c:v>
                </c:pt>
                <c:pt idx="88">
                  <c:v>94972.9</c:v>
                </c:pt>
                <c:pt idx="89">
                  <c:v>96052.1</c:v>
                </c:pt>
                <c:pt idx="90">
                  <c:v>97131.4</c:v>
                </c:pt>
                <c:pt idx="91">
                  <c:v>98210.6</c:v>
                </c:pt>
                <c:pt idx="92">
                  <c:v>99289.8</c:v>
                </c:pt>
                <c:pt idx="93">
                  <c:v>100369.1</c:v>
                </c:pt>
                <c:pt idx="94">
                  <c:v>101448.3</c:v>
                </c:pt>
                <c:pt idx="95">
                  <c:v>102527.6</c:v>
                </c:pt>
                <c:pt idx="96">
                  <c:v>103606.8</c:v>
                </c:pt>
                <c:pt idx="97">
                  <c:v>104686</c:v>
                </c:pt>
                <c:pt idx="98">
                  <c:v>105765.3</c:v>
                </c:pt>
                <c:pt idx="99">
                  <c:v>106844.5</c:v>
                </c:pt>
                <c:pt idx="100">
                  <c:v>107923.7</c:v>
                </c:pt>
                <c:pt idx="101">
                  <c:v>109003</c:v>
                </c:pt>
                <c:pt idx="102">
                  <c:v>110082.2</c:v>
                </c:pt>
                <c:pt idx="103">
                  <c:v>111161.5</c:v>
                </c:pt>
                <c:pt idx="104">
                  <c:v>112240.7</c:v>
                </c:pt>
                <c:pt idx="105">
                  <c:v>113319.9</c:v>
                </c:pt>
                <c:pt idx="106">
                  <c:v>114399.2</c:v>
                </c:pt>
                <c:pt idx="107">
                  <c:v>115478.39999999999</c:v>
                </c:pt>
                <c:pt idx="108">
                  <c:v>116557.6</c:v>
                </c:pt>
                <c:pt idx="109">
                  <c:v>117636.9</c:v>
                </c:pt>
                <c:pt idx="110">
                  <c:v>118716.1</c:v>
                </c:pt>
                <c:pt idx="111">
                  <c:v>119795.4</c:v>
                </c:pt>
                <c:pt idx="112">
                  <c:v>120874.6</c:v>
                </c:pt>
                <c:pt idx="113">
                  <c:v>121953.8</c:v>
                </c:pt>
                <c:pt idx="114">
                  <c:v>123033.1</c:v>
                </c:pt>
                <c:pt idx="115">
                  <c:v>124112.3</c:v>
                </c:pt>
                <c:pt idx="116">
                  <c:v>125191.5</c:v>
                </c:pt>
                <c:pt idx="117">
                  <c:v>126270.8</c:v>
                </c:pt>
                <c:pt idx="118">
                  <c:v>127350</c:v>
                </c:pt>
                <c:pt idx="119">
                  <c:v>128429.3</c:v>
                </c:pt>
                <c:pt idx="120">
                  <c:v>129508.5</c:v>
                </c:pt>
                <c:pt idx="121">
                  <c:v>130587.7</c:v>
                </c:pt>
                <c:pt idx="122">
                  <c:v>131667</c:v>
                </c:pt>
                <c:pt idx="123">
                  <c:v>132746.20000000001</c:v>
                </c:pt>
                <c:pt idx="124">
                  <c:v>133825.4</c:v>
                </c:pt>
                <c:pt idx="125">
                  <c:v>134904.70000000001</c:v>
                </c:pt>
                <c:pt idx="126">
                  <c:v>135983.9</c:v>
                </c:pt>
                <c:pt idx="127">
                  <c:v>137063.20000000001</c:v>
                </c:pt>
                <c:pt idx="128">
                  <c:v>138142.39999999999</c:v>
                </c:pt>
                <c:pt idx="129">
                  <c:v>139221.6</c:v>
                </c:pt>
                <c:pt idx="130">
                  <c:v>140300.9</c:v>
                </c:pt>
                <c:pt idx="131">
                  <c:v>141380.1</c:v>
                </c:pt>
                <c:pt idx="132">
                  <c:v>142459.29999999999</c:v>
                </c:pt>
                <c:pt idx="133">
                  <c:v>143538.6</c:v>
                </c:pt>
                <c:pt idx="134">
                  <c:v>144617.79999999999</c:v>
                </c:pt>
                <c:pt idx="135">
                  <c:v>145697.1</c:v>
                </c:pt>
                <c:pt idx="136">
                  <c:v>146776.29999999999</c:v>
                </c:pt>
                <c:pt idx="137">
                  <c:v>147855.5</c:v>
                </c:pt>
                <c:pt idx="138">
                  <c:v>148934.79999999999</c:v>
                </c:pt>
                <c:pt idx="139">
                  <c:v>150014</c:v>
                </c:pt>
                <c:pt idx="140">
                  <c:v>151093.20000000001</c:v>
                </c:pt>
                <c:pt idx="141">
                  <c:v>152172.5</c:v>
                </c:pt>
                <c:pt idx="142">
                  <c:v>153251.70000000001</c:v>
                </c:pt>
                <c:pt idx="143">
                  <c:v>154331</c:v>
                </c:pt>
                <c:pt idx="144">
                  <c:v>155410.20000000001</c:v>
                </c:pt>
                <c:pt idx="145">
                  <c:v>156489.4</c:v>
                </c:pt>
                <c:pt idx="146">
                  <c:v>157568.70000000001</c:v>
                </c:pt>
                <c:pt idx="147">
                  <c:v>158647.9</c:v>
                </c:pt>
                <c:pt idx="148">
                  <c:v>159727.1</c:v>
                </c:pt>
                <c:pt idx="149">
                  <c:v>160806.39999999999</c:v>
                </c:pt>
                <c:pt idx="150">
                  <c:v>161885.6</c:v>
                </c:pt>
                <c:pt idx="151">
                  <c:v>162964.9</c:v>
                </c:pt>
                <c:pt idx="152">
                  <c:v>164044.1</c:v>
                </c:pt>
                <c:pt idx="153">
                  <c:v>165123.29999999999</c:v>
                </c:pt>
                <c:pt idx="154">
                  <c:v>166202.6</c:v>
                </c:pt>
                <c:pt idx="155">
                  <c:v>167281.79999999999</c:v>
                </c:pt>
                <c:pt idx="156">
                  <c:v>168361</c:v>
                </c:pt>
                <c:pt idx="157">
                  <c:v>169440.3</c:v>
                </c:pt>
                <c:pt idx="158">
                  <c:v>170519.5</c:v>
                </c:pt>
                <c:pt idx="159">
                  <c:v>171598.8</c:v>
                </c:pt>
                <c:pt idx="160">
                  <c:v>172678</c:v>
                </c:pt>
                <c:pt idx="161">
                  <c:v>173757.2</c:v>
                </c:pt>
                <c:pt idx="162">
                  <c:v>174836.5</c:v>
                </c:pt>
                <c:pt idx="163">
                  <c:v>175915.7</c:v>
                </c:pt>
                <c:pt idx="164">
                  <c:v>176994.9</c:v>
                </c:pt>
                <c:pt idx="165">
                  <c:v>178074.2</c:v>
                </c:pt>
                <c:pt idx="166">
                  <c:v>179153.4</c:v>
                </c:pt>
                <c:pt idx="167">
                  <c:v>180232.7</c:v>
                </c:pt>
                <c:pt idx="168">
                  <c:v>181311.9</c:v>
                </c:pt>
                <c:pt idx="169">
                  <c:v>182391.1</c:v>
                </c:pt>
                <c:pt idx="170">
                  <c:v>183470.4</c:v>
                </c:pt>
                <c:pt idx="171">
                  <c:v>184549.6</c:v>
                </c:pt>
                <c:pt idx="172">
                  <c:v>185628.79999999999</c:v>
                </c:pt>
                <c:pt idx="173">
                  <c:v>186708.1</c:v>
                </c:pt>
                <c:pt idx="174">
                  <c:v>187787.3</c:v>
                </c:pt>
                <c:pt idx="175">
                  <c:v>188866.6</c:v>
                </c:pt>
                <c:pt idx="176">
                  <c:v>189945.8</c:v>
                </c:pt>
                <c:pt idx="177">
                  <c:v>191025</c:v>
                </c:pt>
                <c:pt idx="178">
                  <c:v>192104.3</c:v>
                </c:pt>
                <c:pt idx="179">
                  <c:v>193183.5</c:v>
                </c:pt>
                <c:pt idx="180">
                  <c:v>194262.7</c:v>
                </c:pt>
                <c:pt idx="181">
                  <c:v>195342</c:v>
                </c:pt>
                <c:pt idx="182">
                  <c:v>196421.2</c:v>
                </c:pt>
                <c:pt idx="183">
                  <c:v>197500.5</c:v>
                </c:pt>
                <c:pt idx="184">
                  <c:v>198579.7</c:v>
                </c:pt>
                <c:pt idx="185">
                  <c:v>199658.9</c:v>
                </c:pt>
                <c:pt idx="186">
                  <c:v>200738.2</c:v>
                </c:pt>
                <c:pt idx="187">
                  <c:v>201817.4</c:v>
                </c:pt>
                <c:pt idx="188">
                  <c:v>202896.6</c:v>
                </c:pt>
                <c:pt idx="189">
                  <c:v>203975.9</c:v>
                </c:pt>
                <c:pt idx="190">
                  <c:v>205055.1</c:v>
                </c:pt>
                <c:pt idx="191">
                  <c:v>206134.39999999999</c:v>
                </c:pt>
                <c:pt idx="192">
                  <c:v>207213.6</c:v>
                </c:pt>
                <c:pt idx="193">
                  <c:v>208292.8</c:v>
                </c:pt>
                <c:pt idx="194">
                  <c:v>209372.1</c:v>
                </c:pt>
                <c:pt idx="195">
                  <c:v>210451.3</c:v>
                </c:pt>
                <c:pt idx="196">
                  <c:v>211530.5</c:v>
                </c:pt>
                <c:pt idx="197">
                  <c:v>212609.8</c:v>
                </c:pt>
                <c:pt idx="198">
                  <c:v>213689</c:v>
                </c:pt>
                <c:pt idx="199">
                  <c:v>214768.3</c:v>
                </c:pt>
                <c:pt idx="200">
                  <c:v>215847.5</c:v>
                </c:pt>
                <c:pt idx="201">
                  <c:v>216926.7</c:v>
                </c:pt>
                <c:pt idx="202">
                  <c:v>218006</c:v>
                </c:pt>
                <c:pt idx="203">
                  <c:v>219085.2</c:v>
                </c:pt>
                <c:pt idx="204">
                  <c:v>220164.4</c:v>
                </c:pt>
                <c:pt idx="205">
                  <c:v>221243.7</c:v>
                </c:pt>
                <c:pt idx="206">
                  <c:v>222322.9</c:v>
                </c:pt>
                <c:pt idx="207">
                  <c:v>223402.2</c:v>
                </c:pt>
                <c:pt idx="208">
                  <c:v>224481.4</c:v>
                </c:pt>
                <c:pt idx="209">
                  <c:v>225560.6</c:v>
                </c:pt>
                <c:pt idx="210">
                  <c:v>226639.9</c:v>
                </c:pt>
                <c:pt idx="211">
                  <c:v>227719.1</c:v>
                </c:pt>
                <c:pt idx="212">
                  <c:v>228798.3</c:v>
                </c:pt>
                <c:pt idx="213">
                  <c:v>229877.6</c:v>
                </c:pt>
                <c:pt idx="214">
                  <c:v>230956.79999999999</c:v>
                </c:pt>
                <c:pt idx="215">
                  <c:v>232036.1</c:v>
                </c:pt>
                <c:pt idx="216">
                  <c:v>233115.3</c:v>
                </c:pt>
                <c:pt idx="217">
                  <c:v>234194.5</c:v>
                </c:pt>
                <c:pt idx="218">
                  <c:v>235273.8</c:v>
                </c:pt>
                <c:pt idx="219">
                  <c:v>236353</c:v>
                </c:pt>
                <c:pt idx="220">
                  <c:v>237432.2</c:v>
                </c:pt>
                <c:pt idx="221">
                  <c:v>238511.5</c:v>
                </c:pt>
                <c:pt idx="222">
                  <c:v>239590.7</c:v>
                </c:pt>
                <c:pt idx="223">
                  <c:v>240670</c:v>
                </c:pt>
                <c:pt idx="224">
                  <c:v>241749.2</c:v>
                </c:pt>
                <c:pt idx="225">
                  <c:v>242828.4</c:v>
                </c:pt>
                <c:pt idx="226">
                  <c:v>243907.7</c:v>
                </c:pt>
                <c:pt idx="227">
                  <c:v>244986.9</c:v>
                </c:pt>
                <c:pt idx="228">
                  <c:v>246066.1</c:v>
                </c:pt>
                <c:pt idx="229">
                  <c:v>247145.4</c:v>
                </c:pt>
                <c:pt idx="230">
                  <c:v>248224.6</c:v>
                </c:pt>
                <c:pt idx="231">
                  <c:v>249303.9</c:v>
                </c:pt>
                <c:pt idx="232">
                  <c:v>250383.1</c:v>
                </c:pt>
                <c:pt idx="233">
                  <c:v>251462.3</c:v>
                </c:pt>
                <c:pt idx="234">
                  <c:v>252541.6</c:v>
                </c:pt>
                <c:pt idx="235">
                  <c:v>253620.8</c:v>
                </c:pt>
                <c:pt idx="236">
                  <c:v>254700</c:v>
                </c:pt>
                <c:pt idx="237">
                  <c:v>255779.3</c:v>
                </c:pt>
                <c:pt idx="238">
                  <c:v>256858.5</c:v>
                </c:pt>
                <c:pt idx="239">
                  <c:v>257937.8</c:v>
                </c:pt>
                <c:pt idx="240">
                  <c:v>259017</c:v>
                </c:pt>
                <c:pt idx="241">
                  <c:v>260096.2</c:v>
                </c:pt>
                <c:pt idx="242">
                  <c:v>261175.5</c:v>
                </c:pt>
                <c:pt idx="243">
                  <c:v>262254.7</c:v>
                </c:pt>
                <c:pt idx="244">
                  <c:v>263333.90000000002</c:v>
                </c:pt>
                <c:pt idx="245">
                  <c:v>264413.2</c:v>
                </c:pt>
                <c:pt idx="246">
                  <c:v>265492.40000000002</c:v>
                </c:pt>
                <c:pt idx="247">
                  <c:v>266571.59999999998</c:v>
                </c:pt>
                <c:pt idx="248">
                  <c:v>267650.90000000002</c:v>
                </c:pt>
                <c:pt idx="249">
                  <c:v>268730.09999999998</c:v>
                </c:pt>
                <c:pt idx="250">
                  <c:v>269809.40000000002</c:v>
                </c:pt>
                <c:pt idx="251">
                  <c:v>270888.59999999998</c:v>
                </c:pt>
                <c:pt idx="252">
                  <c:v>271967.8</c:v>
                </c:pt>
                <c:pt idx="253">
                  <c:v>273047.09999999998</c:v>
                </c:pt>
                <c:pt idx="254">
                  <c:v>274126.3</c:v>
                </c:pt>
                <c:pt idx="255">
                  <c:v>275205.5</c:v>
                </c:pt>
                <c:pt idx="256">
                  <c:v>276284.79999999999</c:v>
                </c:pt>
                <c:pt idx="257">
                  <c:v>277364</c:v>
                </c:pt>
                <c:pt idx="258">
                  <c:v>278443.3</c:v>
                </c:pt>
                <c:pt idx="259">
                  <c:v>279522.5</c:v>
                </c:pt>
                <c:pt idx="260">
                  <c:v>280601.7</c:v>
                </c:pt>
                <c:pt idx="261">
                  <c:v>281681</c:v>
                </c:pt>
                <c:pt idx="262">
                  <c:v>282760.2</c:v>
                </c:pt>
                <c:pt idx="263">
                  <c:v>283839.40000000002</c:v>
                </c:pt>
                <c:pt idx="264">
                  <c:v>284918.7</c:v>
                </c:pt>
                <c:pt idx="265">
                  <c:v>285997.90000000002</c:v>
                </c:pt>
                <c:pt idx="266">
                  <c:v>287077.2</c:v>
                </c:pt>
                <c:pt idx="267">
                  <c:v>288156.40000000002</c:v>
                </c:pt>
                <c:pt idx="268">
                  <c:v>289235.59999999998</c:v>
                </c:pt>
                <c:pt idx="269">
                  <c:v>290314.90000000002</c:v>
                </c:pt>
                <c:pt idx="270">
                  <c:v>291394.09999999998</c:v>
                </c:pt>
                <c:pt idx="271">
                  <c:v>292473.3</c:v>
                </c:pt>
                <c:pt idx="272">
                  <c:v>293552.59999999998</c:v>
                </c:pt>
                <c:pt idx="273">
                  <c:v>294631.8</c:v>
                </c:pt>
                <c:pt idx="274">
                  <c:v>295711.09999999998</c:v>
                </c:pt>
                <c:pt idx="275">
                  <c:v>296790.3</c:v>
                </c:pt>
                <c:pt idx="276">
                  <c:v>297869.5</c:v>
                </c:pt>
                <c:pt idx="277">
                  <c:v>298948.8</c:v>
                </c:pt>
                <c:pt idx="278">
                  <c:v>300028</c:v>
                </c:pt>
                <c:pt idx="279">
                  <c:v>301107.20000000001</c:v>
                </c:pt>
                <c:pt idx="280">
                  <c:v>302186.5</c:v>
                </c:pt>
                <c:pt idx="281">
                  <c:v>303265.7</c:v>
                </c:pt>
                <c:pt idx="282">
                  <c:v>304345</c:v>
                </c:pt>
                <c:pt idx="283">
                  <c:v>305424.2</c:v>
                </c:pt>
                <c:pt idx="284">
                  <c:v>306503.40000000002</c:v>
                </c:pt>
                <c:pt idx="285">
                  <c:v>307582.7</c:v>
                </c:pt>
                <c:pt idx="286">
                  <c:v>308661.90000000002</c:v>
                </c:pt>
                <c:pt idx="287">
                  <c:v>309741.09999999998</c:v>
                </c:pt>
                <c:pt idx="288">
                  <c:v>310820.40000000002</c:v>
                </c:pt>
                <c:pt idx="289">
                  <c:v>311899.59999999998</c:v>
                </c:pt>
                <c:pt idx="290">
                  <c:v>312978.90000000002</c:v>
                </c:pt>
                <c:pt idx="291">
                  <c:v>314058.09999999998</c:v>
                </c:pt>
                <c:pt idx="292">
                  <c:v>315137.3</c:v>
                </c:pt>
                <c:pt idx="293">
                  <c:v>316216.59999999998</c:v>
                </c:pt>
                <c:pt idx="294">
                  <c:v>317295.8</c:v>
                </c:pt>
                <c:pt idx="295">
                  <c:v>318375</c:v>
                </c:pt>
                <c:pt idx="296">
                  <c:v>319454.3</c:v>
                </c:pt>
                <c:pt idx="297">
                  <c:v>320533.5</c:v>
                </c:pt>
                <c:pt idx="298">
                  <c:v>321612.79999999999</c:v>
                </c:pt>
                <c:pt idx="299">
                  <c:v>322692</c:v>
                </c:pt>
                <c:pt idx="300">
                  <c:v>323771.2</c:v>
                </c:pt>
                <c:pt idx="301">
                  <c:v>324850.5</c:v>
                </c:pt>
                <c:pt idx="302">
                  <c:v>325929.7</c:v>
                </c:pt>
                <c:pt idx="303">
                  <c:v>327008.90000000002</c:v>
                </c:pt>
                <c:pt idx="304">
                  <c:v>328088.2</c:v>
                </c:pt>
                <c:pt idx="305">
                  <c:v>329167.40000000002</c:v>
                </c:pt>
                <c:pt idx="306">
                  <c:v>330246.7</c:v>
                </c:pt>
                <c:pt idx="307">
                  <c:v>331325.90000000002</c:v>
                </c:pt>
                <c:pt idx="308">
                  <c:v>332405.09999999998</c:v>
                </c:pt>
                <c:pt idx="309">
                  <c:v>333484.40000000002</c:v>
                </c:pt>
                <c:pt idx="310">
                  <c:v>334563.59999999998</c:v>
                </c:pt>
                <c:pt idx="311">
                  <c:v>335642.8</c:v>
                </c:pt>
                <c:pt idx="312">
                  <c:v>336722.1</c:v>
                </c:pt>
                <c:pt idx="313">
                  <c:v>337801.3</c:v>
                </c:pt>
                <c:pt idx="314">
                  <c:v>338880.6</c:v>
                </c:pt>
                <c:pt idx="315">
                  <c:v>339959.8</c:v>
                </c:pt>
                <c:pt idx="316">
                  <c:v>341039</c:v>
                </c:pt>
                <c:pt idx="317">
                  <c:v>342118.3</c:v>
                </c:pt>
                <c:pt idx="318">
                  <c:v>343197.5</c:v>
                </c:pt>
                <c:pt idx="319">
                  <c:v>344276.7</c:v>
                </c:pt>
                <c:pt idx="320">
                  <c:v>345356</c:v>
                </c:pt>
                <c:pt idx="321">
                  <c:v>346435.2</c:v>
                </c:pt>
                <c:pt idx="322">
                  <c:v>347514.5</c:v>
                </c:pt>
                <c:pt idx="323">
                  <c:v>348593.7</c:v>
                </c:pt>
                <c:pt idx="324">
                  <c:v>349672.9</c:v>
                </c:pt>
                <c:pt idx="325">
                  <c:v>350752.2</c:v>
                </c:pt>
                <c:pt idx="326">
                  <c:v>351831.4</c:v>
                </c:pt>
                <c:pt idx="327">
                  <c:v>352910.6</c:v>
                </c:pt>
                <c:pt idx="328">
                  <c:v>353989.9</c:v>
                </c:pt>
                <c:pt idx="329">
                  <c:v>355069.1</c:v>
                </c:pt>
                <c:pt idx="330">
                  <c:v>356148.4</c:v>
                </c:pt>
                <c:pt idx="331">
                  <c:v>357227.6</c:v>
                </c:pt>
                <c:pt idx="332">
                  <c:v>358306.8</c:v>
                </c:pt>
                <c:pt idx="333">
                  <c:v>359386.1</c:v>
                </c:pt>
                <c:pt idx="334">
                  <c:v>360465.3</c:v>
                </c:pt>
                <c:pt idx="335">
                  <c:v>361544.5</c:v>
                </c:pt>
                <c:pt idx="336">
                  <c:v>362623.8</c:v>
                </c:pt>
                <c:pt idx="337">
                  <c:v>363703</c:v>
                </c:pt>
                <c:pt idx="338">
                  <c:v>364782.3</c:v>
                </c:pt>
                <c:pt idx="339">
                  <c:v>365861.5</c:v>
                </c:pt>
                <c:pt idx="340">
                  <c:v>366940.7</c:v>
                </c:pt>
                <c:pt idx="341">
                  <c:v>368020</c:v>
                </c:pt>
                <c:pt idx="342">
                  <c:v>369099.2</c:v>
                </c:pt>
                <c:pt idx="343">
                  <c:v>370178.4</c:v>
                </c:pt>
                <c:pt idx="344">
                  <c:v>371257.7</c:v>
                </c:pt>
                <c:pt idx="345">
                  <c:v>372336.9</c:v>
                </c:pt>
                <c:pt idx="346">
                  <c:v>373416.2</c:v>
                </c:pt>
                <c:pt idx="347">
                  <c:v>374495.4</c:v>
                </c:pt>
                <c:pt idx="348">
                  <c:v>375574.6</c:v>
                </c:pt>
                <c:pt idx="349">
                  <c:v>376653.9</c:v>
                </c:pt>
                <c:pt idx="350">
                  <c:v>377733.1</c:v>
                </c:pt>
                <c:pt idx="351">
                  <c:v>378812.3</c:v>
                </c:pt>
                <c:pt idx="352">
                  <c:v>379891.6</c:v>
                </c:pt>
                <c:pt idx="353">
                  <c:v>380970.8</c:v>
                </c:pt>
                <c:pt idx="354">
                  <c:v>382050.1</c:v>
                </c:pt>
                <c:pt idx="355">
                  <c:v>383129.3</c:v>
                </c:pt>
                <c:pt idx="356">
                  <c:v>384208.5</c:v>
                </c:pt>
                <c:pt idx="357">
                  <c:v>385287.8</c:v>
                </c:pt>
                <c:pt idx="358">
                  <c:v>386367</c:v>
                </c:pt>
                <c:pt idx="359">
                  <c:v>387446.2</c:v>
                </c:pt>
                <c:pt idx="360">
                  <c:v>388525.5</c:v>
                </c:pt>
                <c:pt idx="361">
                  <c:v>389604.7</c:v>
                </c:pt>
                <c:pt idx="362">
                  <c:v>390684</c:v>
                </c:pt>
                <c:pt idx="363">
                  <c:v>391763.20000000001</c:v>
                </c:pt>
                <c:pt idx="364">
                  <c:v>392842.4</c:v>
                </c:pt>
                <c:pt idx="365">
                  <c:v>393921.7</c:v>
                </c:pt>
                <c:pt idx="366">
                  <c:v>395000.9</c:v>
                </c:pt>
                <c:pt idx="367">
                  <c:v>396080.1</c:v>
                </c:pt>
                <c:pt idx="368">
                  <c:v>397159.4</c:v>
                </c:pt>
                <c:pt idx="369">
                  <c:v>398238.6</c:v>
                </c:pt>
                <c:pt idx="370">
                  <c:v>399317.9</c:v>
                </c:pt>
                <c:pt idx="371">
                  <c:v>400397.1</c:v>
                </c:pt>
                <c:pt idx="372">
                  <c:v>401476.3</c:v>
                </c:pt>
                <c:pt idx="373">
                  <c:v>402555.6</c:v>
                </c:pt>
                <c:pt idx="374">
                  <c:v>403634.8</c:v>
                </c:pt>
                <c:pt idx="375">
                  <c:v>404714</c:v>
                </c:pt>
                <c:pt idx="376">
                  <c:v>405793.3</c:v>
                </c:pt>
                <c:pt idx="377">
                  <c:v>406872.5</c:v>
                </c:pt>
                <c:pt idx="378">
                  <c:v>407951.8</c:v>
                </c:pt>
                <c:pt idx="379">
                  <c:v>409031</c:v>
                </c:pt>
                <c:pt idx="380">
                  <c:v>410110.2</c:v>
                </c:pt>
                <c:pt idx="381">
                  <c:v>411189.5</c:v>
                </c:pt>
                <c:pt idx="382">
                  <c:v>412268.7</c:v>
                </c:pt>
                <c:pt idx="383">
                  <c:v>413347.9</c:v>
                </c:pt>
                <c:pt idx="384">
                  <c:v>414427.2</c:v>
                </c:pt>
                <c:pt idx="385">
                  <c:v>415506.4</c:v>
                </c:pt>
                <c:pt idx="386">
                  <c:v>416585.7</c:v>
                </c:pt>
                <c:pt idx="387">
                  <c:v>417664.9</c:v>
                </c:pt>
                <c:pt idx="388">
                  <c:v>418744.1</c:v>
                </c:pt>
                <c:pt idx="389">
                  <c:v>419823.4</c:v>
                </c:pt>
                <c:pt idx="390">
                  <c:v>420902.6</c:v>
                </c:pt>
                <c:pt idx="391">
                  <c:v>421981.8</c:v>
                </c:pt>
                <c:pt idx="392">
                  <c:v>423061.1</c:v>
                </c:pt>
                <c:pt idx="393">
                  <c:v>424140.3</c:v>
                </c:pt>
                <c:pt idx="394">
                  <c:v>425219.6</c:v>
                </c:pt>
                <c:pt idx="395">
                  <c:v>426298.8</c:v>
                </c:pt>
                <c:pt idx="396">
                  <c:v>427378</c:v>
                </c:pt>
                <c:pt idx="397">
                  <c:v>428457.3</c:v>
                </c:pt>
                <c:pt idx="398">
                  <c:v>429536.5</c:v>
                </c:pt>
                <c:pt idx="399">
                  <c:v>430615.7</c:v>
                </c:pt>
                <c:pt idx="400">
                  <c:v>431695</c:v>
                </c:pt>
                <c:pt idx="401">
                  <c:v>432774.2</c:v>
                </c:pt>
                <c:pt idx="402">
                  <c:v>433853.5</c:v>
                </c:pt>
                <c:pt idx="403">
                  <c:v>434932.7</c:v>
                </c:pt>
                <c:pt idx="404">
                  <c:v>436011.9</c:v>
                </c:pt>
                <c:pt idx="405">
                  <c:v>437091.2</c:v>
                </c:pt>
                <c:pt idx="406">
                  <c:v>438170.4</c:v>
                </c:pt>
                <c:pt idx="407">
                  <c:v>439249.6</c:v>
                </c:pt>
                <c:pt idx="408">
                  <c:v>440328.9</c:v>
                </c:pt>
                <c:pt idx="409">
                  <c:v>441408.1</c:v>
                </c:pt>
                <c:pt idx="410">
                  <c:v>442487.4</c:v>
                </c:pt>
                <c:pt idx="411">
                  <c:v>443566.6</c:v>
                </c:pt>
                <c:pt idx="412">
                  <c:v>444645.8</c:v>
                </c:pt>
                <c:pt idx="413">
                  <c:v>445725.1</c:v>
                </c:pt>
                <c:pt idx="414">
                  <c:v>446804.3</c:v>
                </c:pt>
                <c:pt idx="415">
                  <c:v>447883.5</c:v>
                </c:pt>
                <c:pt idx="416">
                  <c:v>448962.8</c:v>
                </c:pt>
                <c:pt idx="417">
                  <c:v>450042</c:v>
                </c:pt>
                <c:pt idx="418">
                  <c:v>451121.3</c:v>
                </c:pt>
                <c:pt idx="419">
                  <c:v>452200.5</c:v>
                </c:pt>
                <c:pt idx="420">
                  <c:v>453279.7</c:v>
                </c:pt>
                <c:pt idx="421">
                  <c:v>454359</c:v>
                </c:pt>
                <c:pt idx="422">
                  <c:v>455438.2</c:v>
                </c:pt>
                <c:pt idx="423">
                  <c:v>456517.4</c:v>
                </c:pt>
                <c:pt idx="424">
                  <c:v>457596.7</c:v>
                </c:pt>
                <c:pt idx="425">
                  <c:v>458675.9</c:v>
                </c:pt>
                <c:pt idx="426">
                  <c:v>459755.2</c:v>
                </c:pt>
                <c:pt idx="427">
                  <c:v>460834.4</c:v>
                </c:pt>
                <c:pt idx="428">
                  <c:v>461913.59999999998</c:v>
                </c:pt>
                <c:pt idx="429">
                  <c:v>462992.9</c:v>
                </c:pt>
                <c:pt idx="430">
                  <c:v>464072.1</c:v>
                </c:pt>
                <c:pt idx="431">
                  <c:v>465151.3</c:v>
                </c:pt>
                <c:pt idx="432">
                  <c:v>466230.6</c:v>
                </c:pt>
                <c:pt idx="433">
                  <c:v>467309.8</c:v>
                </c:pt>
                <c:pt idx="434">
                  <c:v>468389.1</c:v>
                </c:pt>
                <c:pt idx="435">
                  <c:v>469468.3</c:v>
                </c:pt>
                <c:pt idx="436">
                  <c:v>470547.5</c:v>
                </c:pt>
                <c:pt idx="437">
                  <c:v>471626.8</c:v>
                </c:pt>
                <c:pt idx="438">
                  <c:v>472706</c:v>
                </c:pt>
                <c:pt idx="439">
                  <c:v>473785.2</c:v>
                </c:pt>
                <c:pt idx="440">
                  <c:v>474864.5</c:v>
                </c:pt>
                <c:pt idx="441">
                  <c:v>475943.7</c:v>
                </c:pt>
                <c:pt idx="442">
                  <c:v>477023</c:v>
                </c:pt>
                <c:pt idx="443">
                  <c:v>478102.2</c:v>
                </c:pt>
                <c:pt idx="444">
                  <c:v>479181.4</c:v>
                </c:pt>
                <c:pt idx="445">
                  <c:v>480260.7</c:v>
                </c:pt>
                <c:pt idx="446">
                  <c:v>481339.9</c:v>
                </c:pt>
                <c:pt idx="447">
                  <c:v>482419.1</c:v>
                </c:pt>
                <c:pt idx="448">
                  <c:v>483498.4</c:v>
                </c:pt>
                <c:pt idx="449">
                  <c:v>484577.6</c:v>
                </c:pt>
                <c:pt idx="450">
                  <c:v>485656.9</c:v>
                </c:pt>
                <c:pt idx="451">
                  <c:v>486736.1</c:v>
                </c:pt>
                <c:pt idx="452">
                  <c:v>487815.3</c:v>
                </c:pt>
                <c:pt idx="453">
                  <c:v>488894.6</c:v>
                </c:pt>
                <c:pt idx="454">
                  <c:v>489973.8</c:v>
                </c:pt>
                <c:pt idx="455">
                  <c:v>491053</c:v>
                </c:pt>
                <c:pt idx="456">
                  <c:v>492132.3</c:v>
                </c:pt>
                <c:pt idx="457">
                  <c:v>493211.5</c:v>
                </c:pt>
                <c:pt idx="458">
                  <c:v>494290.8</c:v>
                </c:pt>
                <c:pt idx="459">
                  <c:v>495370</c:v>
                </c:pt>
                <c:pt idx="460">
                  <c:v>496449.2</c:v>
                </c:pt>
                <c:pt idx="461">
                  <c:v>497528.5</c:v>
                </c:pt>
                <c:pt idx="462">
                  <c:v>498607.7</c:v>
                </c:pt>
                <c:pt idx="463">
                  <c:v>499686.9</c:v>
                </c:pt>
                <c:pt idx="464">
                  <c:v>500766.2</c:v>
                </c:pt>
                <c:pt idx="465">
                  <c:v>501845.4</c:v>
                </c:pt>
                <c:pt idx="466">
                  <c:v>502924.7</c:v>
                </c:pt>
                <c:pt idx="467">
                  <c:v>504003.9</c:v>
                </c:pt>
                <c:pt idx="468">
                  <c:v>505083.1</c:v>
                </c:pt>
                <c:pt idx="469">
                  <c:v>506162.4</c:v>
                </c:pt>
                <c:pt idx="470">
                  <c:v>507241.6</c:v>
                </c:pt>
                <c:pt idx="471">
                  <c:v>508320.8</c:v>
                </c:pt>
                <c:pt idx="472">
                  <c:v>509400.1</c:v>
                </c:pt>
                <c:pt idx="473">
                  <c:v>510479.3</c:v>
                </c:pt>
                <c:pt idx="474">
                  <c:v>511558.6</c:v>
                </c:pt>
                <c:pt idx="475">
                  <c:v>512637.8</c:v>
                </c:pt>
                <c:pt idx="476">
                  <c:v>513717</c:v>
                </c:pt>
                <c:pt idx="477">
                  <c:v>514796.3</c:v>
                </c:pt>
                <c:pt idx="478">
                  <c:v>515875.5</c:v>
                </c:pt>
                <c:pt idx="479">
                  <c:v>516954.7</c:v>
                </c:pt>
                <c:pt idx="480">
                  <c:v>518034</c:v>
                </c:pt>
                <c:pt idx="481">
                  <c:v>519113.2</c:v>
                </c:pt>
                <c:pt idx="482">
                  <c:v>520192.4</c:v>
                </c:pt>
                <c:pt idx="483">
                  <c:v>521271.7</c:v>
                </c:pt>
                <c:pt idx="484">
                  <c:v>522350.9</c:v>
                </c:pt>
                <c:pt idx="485">
                  <c:v>523430.2</c:v>
                </c:pt>
                <c:pt idx="486">
                  <c:v>524509.4</c:v>
                </c:pt>
                <c:pt idx="487">
                  <c:v>525588.6</c:v>
                </c:pt>
                <c:pt idx="488">
                  <c:v>526667.9</c:v>
                </c:pt>
                <c:pt idx="489">
                  <c:v>527747.1</c:v>
                </c:pt>
                <c:pt idx="490">
                  <c:v>528826.30000000005</c:v>
                </c:pt>
                <c:pt idx="491">
                  <c:v>529905.6</c:v>
                </c:pt>
                <c:pt idx="492">
                  <c:v>530984.80000000005</c:v>
                </c:pt>
                <c:pt idx="493">
                  <c:v>532064.1</c:v>
                </c:pt>
                <c:pt idx="494">
                  <c:v>533143.30000000005</c:v>
                </c:pt>
                <c:pt idx="495">
                  <c:v>534222.5</c:v>
                </c:pt>
                <c:pt idx="496">
                  <c:v>535301.80000000005</c:v>
                </c:pt>
                <c:pt idx="497">
                  <c:v>536381</c:v>
                </c:pt>
                <c:pt idx="498">
                  <c:v>537460.19999999995</c:v>
                </c:pt>
                <c:pt idx="499">
                  <c:v>538539.5</c:v>
                </c:pt>
                <c:pt idx="500">
                  <c:v>539618.69999999995</c:v>
                </c:pt>
                <c:pt idx="501">
                  <c:v>540698</c:v>
                </c:pt>
                <c:pt idx="502">
                  <c:v>541777.19999999995</c:v>
                </c:pt>
                <c:pt idx="503">
                  <c:v>542856.4</c:v>
                </c:pt>
                <c:pt idx="504">
                  <c:v>543935.69999999995</c:v>
                </c:pt>
                <c:pt idx="505">
                  <c:v>545014.9</c:v>
                </c:pt>
                <c:pt idx="506">
                  <c:v>546094.1</c:v>
                </c:pt>
                <c:pt idx="507">
                  <c:v>547173.4</c:v>
                </c:pt>
                <c:pt idx="508">
                  <c:v>548252.6</c:v>
                </c:pt>
                <c:pt idx="509">
                  <c:v>549331.9</c:v>
                </c:pt>
                <c:pt idx="510">
                  <c:v>550411.1</c:v>
                </c:pt>
                <c:pt idx="511">
                  <c:v>551490.30000000005</c:v>
                </c:pt>
                <c:pt idx="512">
                  <c:v>552569.59999999998</c:v>
                </c:pt>
                <c:pt idx="513">
                  <c:v>553648.80000000005</c:v>
                </c:pt>
                <c:pt idx="514">
                  <c:v>554728</c:v>
                </c:pt>
                <c:pt idx="515">
                  <c:v>555807.30000000005</c:v>
                </c:pt>
                <c:pt idx="516">
                  <c:v>556886.5</c:v>
                </c:pt>
                <c:pt idx="517">
                  <c:v>557965.80000000005</c:v>
                </c:pt>
                <c:pt idx="518">
                  <c:v>559045</c:v>
                </c:pt>
                <c:pt idx="519">
                  <c:v>560124.19999999995</c:v>
                </c:pt>
                <c:pt idx="520">
                  <c:v>561203.5</c:v>
                </c:pt>
                <c:pt idx="521">
                  <c:v>562282.69999999995</c:v>
                </c:pt>
                <c:pt idx="522">
                  <c:v>563361.9</c:v>
                </c:pt>
                <c:pt idx="523">
                  <c:v>564441.19999999995</c:v>
                </c:pt>
                <c:pt idx="524">
                  <c:v>565520.4</c:v>
                </c:pt>
                <c:pt idx="525">
                  <c:v>566599.69999999995</c:v>
                </c:pt>
                <c:pt idx="526">
                  <c:v>567678.9</c:v>
                </c:pt>
                <c:pt idx="527">
                  <c:v>568758.1</c:v>
                </c:pt>
                <c:pt idx="528">
                  <c:v>569837.4</c:v>
                </c:pt>
                <c:pt idx="529">
                  <c:v>570916.6</c:v>
                </c:pt>
                <c:pt idx="530">
                  <c:v>571995.80000000005</c:v>
                </c:pt>
                <c:pt idx="531">
                  <c:v>573075.1</c:v>
                </c:pt>
                <c:pt idx="532">
                  <c:v>574154.30000000005</c:v>
                </c:pt>
                <c:pt idx="533">
                  <c:v>575233.6</c:v>
                </c:pt>
                <c:pt idx="534">
                  <c:v>576312.80000000005</c:v>
                </c:pt>
                <c:pt idx="535">
                  <c:v>577392</c:v>
                </c:pt>
                <c:pt idx="536">
                  <c:v>578471.30000000005</c:v>
                </c:pt>
                <c:pt idx="537">
                  <c:v>579550.5</c:v>
                </c:pt>
                <c:pt idx="538">
                  <c:v>580629.69999999995</c:v>
                </c:pt>
                <c:pt idx="539">
                  <c:v>581709</c:v>
                </c:pt>
                <c:pt idx="540">
                  <c:v>582788.19999999995</c:v>
                </c:pt>
                <c:pt idx="541">
                  <c:v>583867.5</c:v>
                </c:pt>
                <c:pt idx="542">
                  <c:v>584946.69999999995</c:v>
                </c:pt>
                <c:pt idx="543">
                  <c:v>586025.9</c:v>
                </c:pt>
                <c:pt idx="544">
                  <c:v>587105.19999999995</c:v>
                </c:pt>
                <c:pt idx="545">
                  <c:v>588184.4</c:v>
                </c:pt>
                <c:pt idx="546">
                  <c:v>589263.6</c:v>
                </c:pt>
                <c:pt idx="547">
                  <c:v>590342.9</c:v>
                </c:pt>
                <c:pt idx="548">
                  <c:v>591422.1</c:v>
                </c:pt>
                <c:pt idx="549">
                  <c:v>592501.4</c:v>
                </c:pt>
                <c:pt idx="550">
                  <c:v>593580.6</c:v>
                </c:pt>
                <c:pt idx="551">
                  <c:v>594659.80000000005</c:v>
                </c:pt>
                <c:pt idx="552">
                  <c:v>595739.1</c:v>
                </c:pt>
                <c:pt idx="553">
                  <c:v>596818.30000000005</c:v>
                </c:pt>
                <c:pt idx="554">
                  <c:v>597897.5</c:v>
                </c:pt>
                <c:pt idx="555">
                  <c:v>598976.80000000005</c:v>
                </c:pt>
                <c:pt idx="556">
                  <c:v>600056</c:v>
                </c:pt>
                <c:pt idx="557">
                  <c:v>601135.30000000005</c:v>
                </c:pt>
                <c:pt idx="558">
                  <c:v>602214.5</c:v>
                </c:pt>
                <c:pt idx="559">
                  <c:v>603293.69999999995</c:v>
                </c:pt>
                <c:pt idx="560">
                  <c:v>604373</c:v>
                </c:pt>
                <c:pt idx="561">
                  <c:v>605452.19999999995</c:v>
                </c:pt>
                <c:pt idx="562">
                  <c:v>606531.4</c:v>
                </c:pt>
                <c:pt idx="563">
                  <c:v>607610.69999999995</c:v>
                </c:pt>
                <c:pt idx="564">
                  <c:v>608689.9</c:v>
                </c:pt>
                <c:pt idx="565">
                  <c:v>609769.19999999995</c:v>
                </c:pt>
                <c:pt idx="566">
                  <c:v>610848.4</c:v>
                </c:pt>
                <c:pt idx="567">
                  <c:v>611927.6</c:v>
                </c:pt>
                <c:pt idx="568">
                  <c:v>613006.9</c:v>
                </c:pt>
                <c:pt idx="569">
                  <c:v>614086.1</c:v>
                </c:pt>
                <c:pt idx="570">
                  <c:v>615165.30000000005</c:v>
                </c:pt>
                <c:pt idx="571">
                  <c:v>616244.6</c:v>
                </c:pt>
                <c:pt idx="572">
                  <c:v>617323.80000000005</c:v>
                </c:pt>
                <c:pt idx="573">
                  <c:v>618403.1</c:v>
                </c:pt>
                <c:pt idx="574">
                  <c:v>619482.30000000005</c:v>
                </c:pt>
                <c:pt idx="575">
                  <c:v>620561.5</c:v>
                </c:pt>
                <c:pt idx="576">
                  <c:v>621640.80000000005</c:v>
                </c:pt>
                <c:pt idx="577">
                  <c:v>622720</c:v>
                </c:pt>
                <c:pt idx="578">
                  <c:v>623799.19999999995</c:v>
                </c:pt>
                <c:pt idx="579">
                  <c:v>624878.5</c:v>
                </c:pt>
                <c:pt idx="580">
                  <c:v>625957.69999999995</c:v>
                </c:pt>
                <c:pt idx="581">
                  <c:v>627037</c:v>
                </c:pt>
                <c:pt idx="582">
                  <c:v>628116.19999999995</c:v>
                </c:pt>
                <c:pt idx="583">
                  <c:v>629195.4</c:v>
                </c:pt>
                <c:pt idx="584">
                  <c:v>630274.69999999995</c:v>
                </c:pt>
                <c:pt idx="585">
                  <c:v>631353.9</c:v>
                </c:pt>
                <c:pt idx="586">
                  <c:v>632433.1</c:v>
                </c:pt>
                <c:pt idx="587">
                  <c:v>633512.4</c:v>
                </c:pt>
                <c:pt idx="588">
                  <c:v>634591.6</c:v>
                </c:pt>
                <c:pt idx="589">
                  <c:v>635670.9</c:v>
                </c:pt>
                <c:pt idx="590">
                  <c:v>636750.1</c:v>
                </c:pt>
                <c:pt idx="591">
                  <c:v>637829.30000000005</c:v>
                </c:pt>
                <c:pt idx="592">
                  <c:v>638908.6</c:v>
                </c:pt>
                <c:pt idx="593">
                  <c:v>639987.80000000005</c:v>
                </c:pt>
                <c:pt idx="594">
                  <c:v>641067</c:v>
                </c:pt>
                <c:pt idx="595">
                  <c:v>642146.30000000005</c:v>
                </c:pt>
                <c:pt idx="596">
                  <c:v>643225.5</c:v>
                </c:pt>
                <c:pt idx="597">
                  <c:v>644304.80000000005</c:v>
                </c:pt>
                <c:pt idx="598">
                  <c:v>645384</c:v>
                </c:pt>
                <c:pt idx="599">
                  <c:v>646463.19999999995</c:v>
                </c:pt>
                <c:pt idx="600">
                  <c:v>647542.5</c:v>
                </c:pt>
                <c:pt idx="601">
                  <c:v>648621.69999999995</c:v>
                </c:pt>
                <c:pt idx="602">
                  <c:v>649700.9</c:v>
                </c:pt>
                <c:pt idx="603">
                  <c:v>650780.19999999995</c:v>
                </c:pt>
                <c:pt idx="604">
                  <c:v>651859.4</c:v>
                </c:pt>
                <c:pt idx="605">
                  <c:v>652938.69999999995</c:v>
                </c:pt>
                <c:pt idx="606">
                  <c:v>654017.9</c:v>
                </c:pt>
                <c:pt idx="607">
                  <c:v>655097.1</c:v>
                </c:pt>
                <c:pt idx="608">
                  <c:v>656176.4</c:v>
                </c:pt>
                <c:pt idx="609">
                  <c:v>657255.6</c:v>
                </c:pt>
                <c:pt idx="610">
                  <c:v>658334.80000000005</c:v>
                </c:pt>
                <c:pt idx="611">
                  <c:v>659414.1</c:v>
                </c:pt>
                <c:pt idx="612">
                  <c:v>660493.30000000005</c:v>
                </c:pt>
                <c:pt idx="613">
                  <c:v>661572.6</c:v>
                </c:pt>
                <c:pt idx="614">
                  <c:v>662651.80000000005</c:v>
                </c:pt>
                <c:pt idx="615">
                  <c:v>663731</c:v>
                </c:pt>
                <c:pt idx="616">
                  <c:v>664810.30000000005</c:v>
                </c:pt>
                <c:pt idx="617">
                  <c:v>665889.5</c:v>
                </c:pt>
                <c:pt idx="618">
                  <c:v>666968.69999999995</c:v>
                </c:pt>
                <c:pt idx="619">
                  <c:v>668048</c:v>
                </c:pt>
                <c:pt idx="620">
                  <c:v>669127.19999999995</c:v>
                </c:pt>
                <c:pt idx="621">
                  <c:v>670206.5</c:v>
                </c:pt>
                <c:pt idx="622">
                  <c:v>671285.7</c:v>
                </c:pt>
                <c:pt idx="623">
                  <c:v>672364.9</c:v>
                </c:pt>
                <c:pt idx="624">
                  <c:v>673444.2</c:v>
                </c:pt>
                <c:pt idx="625">
                  <c:v>674523.4</c:v>
                </c:pt>
                <c:pt idx="626">
                  <c:v>675602.6</c:v>
                </c:pt>
                <c:pt idx="627">
                  <c:v>676681.9</c:v>
                </c:pt>
                <c:pt idx="628">
                  <c:v>677761.1</c:v>
                </c:pt>
                <c:pt idx="629">
                  <c:v>678840.4</c:v>
                </c:pt>
                <c:pt idx="630">
                  <c:v>679919.6</c:v>
                </c:pt>
                <c:pt idx="631">
                  <c:v>680998.8</c:v>
                </c:pt>
                <c:pt idx="632">
                  <c:v>682078.1</c:v>
                </c:pt>
                <c:pt idx="633">
                  <c:v>683157.3</c:v>
                </c:pt>
                <c:pt idx="634">
                  <c:v>684236.5</c:v>
                </c:pt>
                <c:pt idx="635">
                  <c:v>685315.8</c:v>
                </c:pt>
                <c:pt idx="636">
                  <c:v>686395</c:v>
                </c:pt>
                <c:pt idx="637">
                  <c:v>687474.3</c:v>
                </c:pt>
                <c:pt idx="638">
                  <c:v>688553.5</c:v>
                </c:pt>
                <c:pt idx="639">
                  <c:v>689632.7</c:v>
                </c:pt>
                <c:pt idx="640">
                  <c:v>690712</c:v>
                </c:pt>
                <c:pt idx="641">
                  <c:v>691791.2</c:v>
                </c:pt>
                <c:pt idx="642">
                  <c:v>692870.4</c:v>
                </c:pt>
                <c:pt idx="643">
                  <c:v>693949.7</c:v>
                </c:pt>
                <c:pt idx="644">
                  <c:v>695028.9</c:v>
                </c:pt>
                <c:pt idx="645">
                  <c:v>696108.2</c:v>
                </c:pt>
                <c:pt idx="646">
                  <c:v>697187.4</c:v>
                </c:pt>
                <c:pt idx="647">
                  <c:v>698266.6</c:v>
                </c:pt>
                <c:pt idx="648">
                  <c:v>699345.9</c:v>
                </c:pt>
                <c:pt idx="649">
                  <c:v>700425.1</c:v>
                </c:pt>
                <c:pt idx="650">
                  <c:v>701504.3</c:v>
                </c:pt>
                <c:pt idx="651">
                  <c:v>702583.6</c:v>
                </c:pt>
                <c:pt idx="652">
                  <c:v>703662.8</c:v>
                </c:pt>
                <c:pt idx="653">
                  <c:v>704742.1</c:v>
                </c:pt>
                <c:pt idx="654">
                  <c:v>705821.3</c:v>
                </c:pt>
                <c:pt idx="655">
                  <c:v>706900.5</c:v>
                </c:pt>
                <c:pt idx="656">
                  <c:v>707979.8</c:v>
                </c:pt>
                <c:pt idx="657">
                  <c:v>709059</c:v>
                </c:pt>
                <c:pt idx="658">
                  <c:v>710138.2</c:v>
                </c:pt>
                <c:pt idx="659">
                  <c:v>711217.5</c:v>
                </c:pt>
                <c:pt idx="660">
                  <c:v>712296.7</c:v>
                </c:pt>
                <c:pt idx="661">
                  <c:v>713376</c:v>
                </c:pt>
                <c:pt idx="662">
                  <c:v>714455.2</c:v>
                </c:pt>
                <c:pt idx="663">
                  <c:v>715534.4</c:v>
                </c:pt>
                <c:pt idx="664">
                  <c:v>716613.7</c:v>
                </c:pt>
                <c:pt idx="665">
                  <c:v>717692.9</c:v>
                </c:pt>
                <c:pt idx="666">
                  <c:v>718772.1</c:v>
                </c:pt>
                <c:pt idx="667">
                  <c:v>719851.4</c:v>
                </c:pt>
                <c:pt idx="668">
                  <c:v>720930.6</c:v>
                </c:pt>
                <c:pt idx="669">
                  <c:v>722009.9</c:v>
                </c:pt>
                <c:pt idx="670">
                  <c:v>723089.1</c:v>
                </c:pt>
                <c:pt idx="671">
                  <c:v>724168.3</c:v>
                </c:pt>
                <c:pt idx="672">
                  <c:v>725247.6</c:v>
                </c:pt>
                <c:pt idx="673">
                  <c:v>726326.8</c:v>
                </c:pt>
                <c:pt idx="674">
                  <c:v>727406</c:v>
                </c:pt>
                <c:pt idx="675">
                  <c:v>728485.3</c:v>
                </c:pt>
                <c:pt idx="676">
                  <c:v>729564.5</c:v>
                </c:pt>
                <c:pt idx="677">
                  <c:v>730643.8</c:v>
                </c:pt>
                <c:pt idx="678">
                  <c:v>731723</c:v>
                </c:pt>
                <c:pt idx="679">
                  <c:v>732802.2</c:v>
                </c:pt>
                <c:pt idx="680">
                  <c:v>733881.5</c:v>
                </c:pt>
                <c:pt idx="681">
                  <c:v>734960.7</c:v>
                </c:pt>
                <c:pt idx="682">
                  <c:v>736039.9</c:v>
                </c:pt>
                <c:pt idx="683">
                  <c:v>737119.2</c:v>
                </c:pt>
                <c:pt idx="684">
                  <c:v>738198.4</c:v>
                </c:pt>
                <c:pt idx="685">
                  <c:v>739277.7</c:v>
                </c:pt>
                <c:pt idx="686">
                  <c:v>740356.9</c:v>
                </c:pt>
                <c:pt idx="687">
                  <c:v>741436.1</c:v>
                </c:pt>
                <c:pt idx="688">
                  <c:v>742515.4</c:v>
                </c:pt>
                <c:pt idx="689">
                  <c:v>743594.6</c:v>
                </c:pt>
                <c:pt idx="690">
                  <c:v>744673.8</c:v>
                </c:pt>
                <c:pt idx="691">
                  <c:v>745753.1</c:v>
                </c:pt>
                <c:pt idx="692">
                  <c:v>746832.3</c:v>
                </c:pt>
                <c:pt idx="693">
                  <c:v>747911.6</c:v>
                </c:pt>
                <c:pt idx="694">
                  <c:v>748990.8</c:v>
                </c:pt>
                <c:pt idx="695">
                  <c:v>750070</c:v>
                </c:pt>
                <c:pt idx="696">
                  <c:v>751149.3</c:v>
                </c:pt>
                <c:pt idx="697">
                  <c:v>752228.5</c:v>
                </c:pt>
                <c:pt idx="698">
                  <c:v>753307.7</c:v>
                </c:pt>
                <c:pt idx="699">
                  <c:v>754387</c:v>
                </c:pt>
                <c:pt idx="700">
                  <c:v>755466.2</c:v>
                </c:pt>
                <c:pt idx="701">
                  <c:v>756545.5</c:v>
                </c:pt>
                <c:pt idx="702">
                  <c:v>757624.7</c:v>
                </c:pt>
                <c:pt idx="703">
                  <c:v>758703.9</c:v>
                </c:pt>
                <c:pt idx="704">
                  <c:v>759783.2</c:v>
                </c:pt>
                <c:pt idx="705">
                  <c:v>760862.4</c:v>
                </c:pt>
                <c:pt idx="706">
                  <c:v>761941.6</c:v>
                </c:pt>
                <c:pt idx="707">
                  <c:v>763020.9</c:v>
                </c:pt>
                <c:pt idx="708">
                  <c:v>764100.1</c:v>
                </c:pt>
                <c:pt idx="709">
                  <c:v>765179.4</c:v>
                </c:pt>
                <c:pt idx="710">
                  <c:v>766258.6</c:v>
                </c:pt>
                <c:pt idx="711">
                  <c:v>767337.8</c:v>
                </c:pt>
                <c:pt idx="712">
                  <c:v>768417.1</c:v>
                </c:pt>
                <c:pt idx="713">
                  <c:v>769496.3</c:v>
                </c:pt>
                <c:pt idx="714">
                  <c:v>770575.5</c:v>
                </c:pt>
                <c:pt idx="715">
                  <c:v>771654.8</c:v>
                </c:pt>
                <c:pt idx="716">
                  <c:v>772734</c:v>
                </c:pt>
                <c:pt idx="717">
                  <c:v>773813.3</c:v>
                </c:pt>
                <c:pt idx="718">
                  <c:v>774892.5</c:v>
                </c:pt>
                <c:pt idx="719">
                  <c:v>775971.7</c:v>
                </c:pt>
                <c:pt idx="720">
                  <c:v>777051</c:v>
                </c:pt>
                <c:pt idx="721">
                  <c:v>778130.2</c:v>
                </c:pt>
                <c:pt idx="722">
                  <c:v>779209.4</c:v>
                </c:pt>
                <c:pt idx="723">
                  <c:v>780288.7</c:v>
                </c:pt>
                <c:pt idx="724">
                  <c:v>781367.9</c:v>
                </c:pt>
                <c:pt idx="725">
                  <c:v>782447.1</c:v>
                </c:pt>
                <c:pt idx="726">
                  <c:v>783526.40000000002</c:v>
                </c:pt>
                <c:pt idx="727">
                  <c:v>784605.6</c:v>
                </c:pt>
                <c:pt idx="728">
                  <c:v>785684.9</c:v>
                </c:pt>
                <c:pt idx="729">
                  <c:v>786764.1</c:v>
                </c:pt>
                <c:pt idx="730">
                  <c:v>787843.3</c:v>
                </c:pt>
                <c:pt idx="731">
                  <c:v>788922.6</c:v>
                </c:pt>
                <c:pt idx="732">
                  <c:v>790001.8</c:v>
                </c:pt>
                <c:pt idx="733">
                  <c:v>791081</c:v>
                </c:pt>
                <c:pt idx="734">
                  <c:v>792160.3</c:v>
                </c:pt>
                <c:pt idx="735">
                  <c:v>793239.5</c:v>
                </c:pt>
                <c:pt idx="736">
                  <c:v>794318.8</c:v>
                </c:pt>
                <c:pt idx="737">
                  <c:v>795398</c:v>
                </c:pt>
                <c:pt idx="738">
                  <c:v>796477.2</c:v>
                </c:pt>
                <c:pt idx="739">
                  <c:v>797556.5</c:v>
                </c:pt>
                <c:pt idx="740">
                  <c:v>798635.7</c:v>
                </c:pt>
                <c:pt idx="741">
                  <c:v>799714.9</c:v>
                </c:pt>
                <c:pt idx="742">
                  <c:v>800794.2</c:v>
                </c:pt>
                <c:pt idx="743">
                  <c:v>801873.4</c:v>
                </c:pt>
                <c:pt idx="744">
                  <c:v>802952.7</c:v>
                </c:pt>
                <c:pt idx="745">
                  <c:v>804031.9</c:v>
                </c:pt>
                <c:pt idx="746">
                  <c:v>805111.1</c:v>
                </c:pt>
                <c:pt idx="747">
                  <c:v>806190.4</c:v>
                </c:pt>
                <c:pt idx="748">
                  <c:v>807269.6</c:v>
                </c:pt>
                <c:pt idx="749">
                  <c:v>808348.8</c:v>
                </c:pt>
                <c:pt idx="750">
                  <c:v>809428.1</c:v>
                </c:pt>
                <c:pt idx="751">
                  <c:v>810507.3</c:v>
                </c:pt>
                <c:pt idx="752">
                  <c:v>811586.6</c:v>
                </c:pt>
                <c:pt idx="753">
                  <c:v>812665.8</c:v>
                </c:pt>
                <c:pt idx="754">
                  <c:v>813745</c:v>
                </c:pt>
                <c:pt idx="755">
                  <c:v>814824.3</c:v>
                </c:pt>
                <c:pt idx="756">
                  <c:v>815903.5</c:v>
                </c:pt>
                <c:pt idx="757">
                  <c:v>816982.7</c:v>
                </c:pt>
                <c:pt idx="758">
                  <c:v>818062</c:v>
                </c:pt>
                <c:pt idx="759">
                  <c:v>819141.2</c:v>
                </c:pt>
                <c:pt idx="760">
                  <c:v>820220.5</c:v>
                </c:pt>
                <c:pt idx="761">
                  <c:v>821299.7</c:v>
                </c:pt>
                <c:pt idx="762">
                  <c:v>822378.9</c:v>
                </c:pt>
                <c:pt idx="763">
                  <c:v>823458.2</c:v>
                </c:pt>
                <c:pt idx="764">
                  <c:v>824537.4</c:v>
                </c:pt>
                <c:pt idx="765">
                  <c:v>825616.6</c:v>
                </c:pt>
                <c:pt idx="766">
                  <c:v>826695.9</c:v>
                </c:pt>
                <c:pt idx="767">
                  <c:v>827775.1</c:v>
                </c:pt>
                <c:pt idx="768">
                  <c:v>828854.4</c:v>
                </c:pt>
                <c:pt idx="769">
                  <c:v>829933.6</c:v>
                </c:pt>
                <c:pt idx="770">
                  <c:v>831012.8</c:v>
                </c:pt>
                <c:pt idx="771">
                  <c:v>832092.1</c:v>
                </c:pt>
                <c:pt idx="772">
                  <c:v>833171.3</c:v>
                </c:pt>
                <c:pt idx="773">
                  <c:v>834250.5</c:v>
                </c:pt>
                <c:pt idx="774">
                  <c:v>835329.8</c:v>
                </c:pt>
                <c:pt idx="775">
                  <c:v>836409</c:v>
                </c:pt>
                <c:pt idx="776">
                  <c:v>837488.3</c:v>
                </c:pt>
                <c:pt idx="777">
                  <c:v>838567.5</c:v>
                </c:pt>
                <c:pt idx="778">
                  <c:v>839646.7</c:v>
                </c:pt>
                <c:pt idx="779">
                  <c:v>840726</c:v>
                </c:pt>
                <c:pt idx="780">
                  <c:v>841805.2</c:v>
                </c:pt>
                <c:pt idx="781">
                  <c:v>842884.4</c:v>
                </c:pt>
                <c:pt idx="782">
                  <c:v>843963.7</c:v>
                </c:pt>
                <c:pt idx="783">
                  <c:v>845042.9</c:v>
                </c:pt>
                <c:pt idx="784">
                  <c:v>846122.2</c:v>
                </c:pt>
                <c:pt idx="785">
                  <c:v>847201.4</c:v>
                </c:pt>
                <c:pt idx="786">
                  <c:v>848280.6</c:v>
                </c:pt>
                <c:pt idx="787">
                  <c:v>849359.9</c:v>
                </c:pt>
                <c:pt idx="788">
                  <c:v>850439.1</c:v>
                </c:pt>
                <c:pt idx="789">
                  <c:v>851518.3</c:v>
                </c:pt>
                <c:pt idx="790">
                  <c:v>852597.6</c:v>
                </c:pt>
                <c:pt idx="791">
                  <c:v>853676.8</c:v>
                </c:pt>
                <c:pt idx="792">
                  <c:v>854756.1</c:v>
                </c:pt>
                <c:pt idx="793">
                  <c:v>855835.3</c:v>
                </c:pt>
                <c:pt idx="794">
                  <c:v>856914.5</c:v>
                </c:pt>
                <c:pt idx="795">
                  <c:v>857993.8</c:v>
                </c:pt>
                <c:pt idx="796">
                  <c:v>859073</c:v>
                </c:pt>
                <c:pt idx="797">
                  <c:v>860152.2</c:v>
                </c:pt>
                <c:pt idx="798">
                  <c:v>861231.5</c:v>
                </c:pt>
                <c:pt idx="799">
                  <c:v>862310.7</c:v>
                </c:pt>
                <c:pt idx="800">
                  <c:v>863390</c:v>
                </c:pt>
                <c:pt idx="801">
                  <c:v>864469.2</c:v>
                </c:pt>
                <c:pt idx="802">
                  <c:v>865548.4</c:v>
                </c:pt>
                <c:pt idx="803">
                  <c:v>866627.7</c:v>
                </c:pt>
                <c:pt idx="804">
                  <c:v>867706.9</c:v>
                </c:pt>
                <c:pt idx="805">
                  <c:v>868786.1</c:v>
                </c:pt>
                <c:pt idx="806">
                  <c:v>869865.4</c:v>
                </c:pt>
                <c:pt idx="807">
                  <c:v>870944.6</c:v>
                </c:pt>
                <c:pt idx="808">
                  <c:v>872023.9</c:v>
                </c:pt>
                <c:pt idx="809">
                  <c:v>873103.1</c:v>
                </c:pt>
                <c:pt idx="810">
                  <c:v>874182.3</c:v>
                </c:pt>
                <c:pt idx="811">
                  <c:v>875261.6</c:v>
                </c:pt>
                <c:pt idx="812">
                  <c:v>876340.8</c:v>
                </c:pt>
                <c:pt idx="813">
                  <c:v>877420</c:v>
                </c:pt>
                <c:pt idx="814">
                  <c:v>878499.3</c:v>
                </c:pt>
                <c:pt idx="815">
                  <c:v>879578.5</c:v>
                </c:pt>
                <c:pt idx="816">
                  <c:v>880657.8</c:v>
                </c:pt>
                <c:pt idx="817">
                  <c:v>881737</c:v>
                </c:pt>
                <c:pt idx="818">
                  <c:v>882816.2</c:v>
                </c:pt>
                <c:pt idx="819">
                  <c:v>883895.5</c:v>
                </c:pt>
                <c:pt idx="820">
                  <c:v>884974.7</c:v>
                </c:pt>
                <c:pt idx="821">
                  <c:v>886053.9</c:v>
                </c:pt>
                <c:pt idx="822">
                  <c:v>887133.2</c:v>
                </c:pt>
                <c:pt idx="823">
                  <c:v>888212.4</c:v>
                </c:pt>
                <c:pt idx="824">
                  <c:v>889291.7</c:v>
                </c:pt>
                <c:pt idx="825">
                  <c:v>890370.9</c:v>
                </c:pt>
                <c:pt idx="826">
                  <c:v>891450.1</c:v>
                </c:pt>
                <c:pt idx="827">
                  <c:v>892529.4</c:v>
                </c:pt>
                <c:pt idx="828">
                  <c:v>893608.6</c:v>
                </c:pt>
                <c:pt idx="829">
                  <c:v>894687.8</c:v>
                </c:pt>
                <c:pt idx="830">
                  <c:v>895767.1</c:v>
                </c:pt>
                <c:pt idx="831">
                  <c:v>896846.3</c:v>
                </c:pt>
                <c:pt idx="832">
                  <c:v>897925.6</c:v>
                </c:pt>
                <c:pt idx="833">
                  <c:v>899004.8</c:v>
                </c:pt>
                <c:pt idx="834">
                  <c:v>900084</c:v>
                </c:pt>
                <c:pt idx="835">
                  <c:v>901163.3</c:v>
                </c:pt>
                <c:pt idx="836">
                  <c:v>902242.5</c:v>
                </c:pt>
                <c:pt idx="837">
                  <c:v>903321.7</c:v>
                </c:pt>
                <c:pt idx="838">
                  <c:v>904401</c:v>
                </c:pt>
                <c:pt idx="839">
                  <c:v>905480.2</c:v>
                </c:pt>
                <c:pt idx="840">
                  <c:v>906559.5</c:v>
                </c:pt>
                <c:pt idx="841">
                  <c:v>907638.7</c:v>
                </c:pt>
                <c:pt idx="842">
                  <c:v>908717.9</c:v>
                </c:pt>
                <c:pt idx="843">
                  <c:v>909797.2</c:v>
                </c:pt>
                <c:pt idx="844">
                  <c:v>910876.4</c:v>
                </c:pt>
                <c:pt idx="845">
                  <c:v>911955.6</c:v>
                </c:pt>
                <c:pt idx="846">
                  <c:v>913034.9</c:v>
                </c:pt>
                <c:pt idx="847">
                  <c:v>914114.1</c:v>
                </c:pt>
                <c:pt idx="848">
                  <c:v>915193.4</c:v>
                </c:pt>
                <c:pt idx="849">
                  <c:v>916272.6</c:v>
                </c:pt>
                <c:pt idx="850">
                  <c:v>917351.8</c:v>
                </c:pt>
                <c:pt idx="851">
                  <c:v>918431.1</c:v>
                </c:pt>
                <c:pt idx="852">
                  <c:v>919510.3</c:v>
                </c:pt>
                <c:pt idx="853">
                  <c:v>920589.5</c:v>
                </c:pt>
                <c:pt idx="854">
                  <c:v>921668.8</c:v>
                </c:pt>
                <c:pt idx="855">
                  <c:v>922748</c:v>
                </c:pt>
                <c:pt idx="856">
                  <c:v>923827.3</c:v>
                </c:pt>
                <c:pt idx="857">
                  <c:v>924906.5</c:v>
                </c:pt>
                <c:pt idx="858">
                  <c:v>925985.7</c:v>
                </c:pt>
                <c:pt idx="859">
                  <c:v>927065</c:v>
                </c:pt>
                <c:pt idx="860">
                  <c:v>928144.2</c:v>
                </c:pt>
                <c:pt idx="861">
                  <c:v>929223.4</c:v>
                </c:pt>
                <c:pt idx="862">
                  <c:v>930302.7</c:v>
                </c:pt>
                <c:pt idx="863">
                  <c:v>931381.9</c:v>
                </c:pt>
                <c:pt idx="864">
                  <c:v>932461.2</c:v>
                </c:pt>
                <c:pt idx="865">
                  <c:v>933540.4</c:v>
                </c:pt>
                <c:pt idx="866">
                  <c:v>934619.6</c:v>
                </c:pt>
                <c:pt idx="867">
                  <c:v>935698.9</c:v>
                </c:pt>
                <c:pt idx="868">
                  <c:v>936778.1</c:v>
                </c:pt>
                <c:pt idx="869">
                  <c:v>937857.3</c:v>
                </c:pt>
                <c:pt idx="870">
                  <c:v>938936.6</c:v>
                </c:pt>
                <c:pt idx="871">
                  <c:v>940015.8</c:v>
                </c:pt>
                <c:pt idx="872">
                  <c:v>941095.1</c:v>
                </c:pt>
                <c:pt idx="873">
                  <c:v>942174.3</c:v>
                </c:pt>
                <c:pt idx="874">
                  <c:v>943253.5</c:v>
                </c:pt>
                <c:pt idx="875">
                  <c:v>944332.80000000005</c:v>
                </c:pt>
                <c:pt idx="876">
                  <c:v>945412</c:v>
                </c:pt>
                <c:pt idx="877">
                  <c:v>946491.2</c:v>
                </c:pt>
                <c:pt idx="878">
                  <c:v>947570.5</c:v>
                </c:pt>
                <c:pt idx="879">
                  <c:v>948649.7</c:v>
                </c:pt>
                <c:pt idx="880">
                  <c:v>949729</c:v>
                </c:pt>
                <c:pt idx="881">
                  <c:v>950808.2</c:v>
                </c:pt>
                <c:pt idx="882">
                  <c:v>951887.4</c:v>
                </c:pt>
                <c:pt idx="883">
                  <c:v>952966.7</c:v>
                </c:pt>
                <c:pt idx="884">
                  <c:v>954045.9</c:v>
                </c:pt>
                <c:pt idx="885">
                  <c:v>955125.1</c:v>
                </c:pt>
                <c:pt idx="886">
                  <c:v>956204.4</c:v>
                </c:pt>
                <c:pt idx="887">
                  <c:v>957283.6</c:v>
                </c:pt>
                <c:pt idx="888">
                  <c:v>958362.9</c:v>
                </c:pt>
                <c:pt idx="889">
                  <c:v>959442.1</c:v>
                </c:pt>
                <c:pt idx="890">
                  <c:v>960521.3</c:v>
                </c:pt>
                <c:pt idx="891">
                  <c:v>961600.6</c:v>
                </c:pt>
                <c:pt idx="892">
                  <c:v>962679.8</c:v>
                </c:pt>
                <c:pt idx="893">
                  <c:v>963759</c:v>
                </c:pt>
                <c:pt idx="894">
                  <c:v>964838.3</c:v>
                </c:pt>
                <c:pt idx="895">
                  <c:v>965917.5</c:v>
                </c:pt>
                <c:pt idx="896">
                  <c:v>966996.8</c:v>
                </c:pt>
                <c:pt idx="897">
                  <c:v>968076</c:v>
                </c:pt>
                <c:pt idx="898">
                  <c:v>969155.2</c:v>
                </c:pt>
                <c:pt idx="899">
                  <c:v>970234.5</c:v>
                </c:pt>
                <c:pt idx="900">
                  <c:v>971313.7</c:v>
                </c:pt>
                <c:pt idx="901">
                  <c:v>972392.9</c:v>
                </c:pt>
                <c:pt idx="902">
                  <c:v>973472.2</c:v>
                </c:pt>
                <c:pt idx="903">
                  <c:v>974551.4</c:v>
                </c:pt>
                <c:pt idx="904">
                  <c:v>975630.7</c:v>
                </c:pt>
                <c:pt idx="905">
                  <c:v>976709.9</c:v>
                </c:pt>
                <c:pt idx="906">
                  <c:v>977789.1</c:v>
                </c:pt>
                <c:pt idx="907">
                  <c:v>978868.4</c:v>
                </c:pt>
                <c:pt idx="908">
                  <c:v>979947.6</c:v>
                </c:pt>
                <c:pt idx="909">
                  <c:v>981026.8</c:v>
                </c:pt>
                <c:pt idx="910">
                  <c:v>982106.1</c:v>
                </c:pt>
                <c:pt idx="911">
                  <c:v>983185.3</c:v>
                </c:pt>
                <c:pt idx="912">
                  <c:v>984264.6</c:v>
                </c:pt>
                <c:pt idx="913">
                  <c:v>985343.8</c:v>
                </c:pt>
                <c:pt idx="914">
                  <c:v>986423</c:v>
                </c:pt>
                <c:pt idx="915">
                  <c:v>987502.3</c:v>
                </c:pt>
                <c:pt idx="916">
                  <c:v>988581.5</c:v>
                </c:pt>
                <c:pt idx="917">
                  <c:v>989660.7</c:v>
                </c:pt>
                <c:pt idx="918">
                  <c:v>990740</c:v>
                </c:pt>
                <c:pt idx="919">
                  <c:v>991819.2</c:v>
                </c:pt>
                <c:pt idx="920">
                  <c:v>992898.5</c:v>
                </c:pt>
                <c:pt idx="921">
                  <c:v>993977.7</c:v>
                </c:pt>
                <c:pt idx="922">
                  <c:v>995056.9</c:v>
                </c:pt>
                <c:pt idx="923">
                  <c:v>996136.2</c:v>
                </c:pt>
                <c:pt idx="924">
                  <c:v>997215.4</c:v>
                </c:pt>
                <c:pt idx="925">
                  <c:v>998294.6</c:v>
                </c:pt>
                <c:pt idx="926">
                  <c:v>999373.9</c:v>
                </c:pt>
                <c:pt idx="927">
                  <c:v>1000453.1</c:v>
                </c:pt>
                <c:pt idx="928">
                  <c:v>1001532.4</c:v>
                </c:pt>
                <c:pt idx="929">
                  <c:v>1002611.6</c:v>
                </c:pt>
                <c:pt idx="930">
                  <c:v>1003690.8</c:v>
                </c:pt>
                <c:pt idx="931">
                  <c:v>1004770.1</c:v>
                </c:pt>
                <c:pt idx="932">
                  <c:v>1005849.3</c:v>
                </c:pt>
                <c:pt idx="933">
                  <c:v>1006928.5</c:v>
                </c:pt>
                <c:pt idx="934">
                  <c:v>1008007.8</c:v>
                </c:pt>
                <c:pt idx="935">
                  <c:v>1009087</c:v>
                </c:pt>
                <c:pt idx="936">
                  <c:v>1010166.3</c:v>
                </c:pt>
                <c:pt idx="937">
                  <c:v>1011245.5</c:v>
                </c:pt>
                <c:pt idx="938">
                  <c:v>1012324.7</c:v>
                </c:pt>
                <c:pt idx="939">
                  <c:v>1013404</c:v>
                </c:pt>
                <c:pt idx="940">
                  <c:v>1014483.2</c:v>
                </c:pt>
                <c:pt idx="941">
                  <c:v>1015562.4</c:v>
                </c:pt>
                <c:pt idx="942">
                  <c:v>1016641.7</c:v>
                </c:pt>
                <c:pt idx="943">
                  <c:v>1017720.9</c:v>
                </c:pt>
                <c:pt idx="944">
                  <c:v>1018800.2</c:v>
                </c:pt>
                <c:pt idx="945">
                  <c:v>1019879.4</c:v>
                </c:pt>
                <c:pt idx="946">
                  <c:v>1020958.6</c:v>
                </c:pt>
                <c:pt idx="947">
                  <c:v>1022037.9</c:v>
                </c:pt>
                <c:pt idx="948">
                  <c:v>1023117.1</c:v>
                </c:pt>
                <c:pt idx="949">
                  <c:v>1024196.3</c:v>
                </c:pt>
                <c:pt idx="950">
                  <c:v>1025275.6</c:v>
                </c:pt>
                <c:pt idx="951">
                  <c:v>1026354.8</c:v>
                </c:pt>
                <c:pt idx="952">
                  <c:v>1027434.1</c:v>
                </c:pt>
                <c:pt idx="953">
                  <c:v>1028513.3</c:v>
                </c:pt>
                <c:pt idx="954">
                  <c:v>1029592.5</c:v>
                </c:pt>
                <c:pt idx="955">
                  <c:v>1030671.8</c:v>
                </c:pt>
                <c:pt idx="956">
                  <c:v>1031751</c:v>
                </c:pt>
                <c:pt idx="957">
                  <c:v>1032830.2</c:v>
                </c:pt>
                <c:pt idx="958">
                  <c:v>1033909.5</c:v>
                </c:pt>
                <c:pt idx="959">
                  <c:v>1034988.7</c:v>
                </c:pt>
                <c:pt idx="960">
                  <c:v>1036067.9</c:v>
                </c:pt>
                <c:pt idx="961">
                  <c:v>1037147.2</c:v>
                </c:pt>
                <c:pt idx="962">
                  <c:v>1038226.4</c:v>
                </c:pt>
                <c:pt idx="963">
                  <c:v>1039305.7</c:v>
                </c:pt>
                <c:pt idx="964">
                  <c:v>1040384.9</c:v>
                </c:pt>
                <c:pt idx="965">
                  <c:v>1041464.1</c:v>
                </c:pt>
                <c:pt idx="966">
                  <c:v>1042543.4</c:v>
                </c:pt>
                <c:pt idx="967">
                  <c:v>1043622.6</c:v>
                </c:pt>
                <c:pt idx="968">
                  <c:v>1044701.8</c:v>
                </c:pt>
                <c:pt idx="969">
                  <c:v>1045781.1</c:v>
                </c:pt>
                <c:pt idx="970">
                  <c:v>1046860.3</c:v>
                </c:pt>
                <c:pt idx="971">
                  <c:v>1047939.6</c:v>
                </c:pt>
                <c:pt idx="972">
                  <c:v>1049018.8</c:v>
                </c:pt>
                <c:pt idx="973">
                  <c:v>1050098</c:v>
                </c:pt>
                <c:pt idx="974">
                  <c:v>1051177.3</c:v>
                </c:pt>
                <c:pt idx="975">
                  <c:v>1052256.5</c:v>
                </c:pt>
                <c:pt idx="976">
                  <c:v>1053335.7</c:v>
                </c:pt>
                <c:pt idx="977">
                  <c:v>1054415</c:v>
                </c:pt>
                <c:pt idx="978">
                  <c:v>1055494.2</c:v>
                </c:pt>
                <c:pt idx="979">
                  <c:v>1056573.5</c:v>
                </c:pt>
                <c:pt idx="980">
                  <c:v>1057652.7</c:v>
                </c:pt>
                <c:pt idx="981">
                  <c:v>1058731.8999999999</c:v>
                </c:pt>
                <c:pt idx="982">
                  <c:v>1059811.2</c:v>
                </c:pt>
                <c:pt idx="983">
                  <c:v>1060890.3999999999</c:v>
                </c:pt>
                <c:pt idx="984">
                  <c:v>1061969.6000000001</c:v>
                </c:pt>
                <c:pt idx="985">
                  <c:v>1063048.8999999999</c:v>
                </c:pt>
                <c:pt idx="986">
                  <c:v>1064128.1000000001</c:v>
                </c:pt>
                <c:pt idx="987">
                  <c:v>1065207.3999999999</c:v>
                </c:pt>
                <c:pt idx="988">
                  <c:v>1066286.6000000001</c:v>
                </c:pt>
                <c:pt idx="989">
                  <c:v>1067365.8</c:v>
                </c:pt>
                <c:pt idx="990">
                  <c:v>1068445.1000000001</c:v>
                </c:pt>
                <c:pt idx="991">
                  <c:v>1069524.3</c:v>
                </c:pt>
                <c:pt idx="992">
                  <c:v>1070603.5</c:v>
                </c:pt>
                <c:pt idx="993">
                  <c:v>1071682.8</c:v>
                </c:pt>
                <c:pt idx="994">
                  <c:v>1072762</c:v>
                </c:pt>
                <c:pt idx="995">
                  <c:v>1073841.3</c:v>
                </c:pt>
                <c:pt idx="996">
                  <c:v>1074920.5</c:v>
                </c:pt>
                <c:pt idx="997">
                  <c:v>1075999.7</c:v>
                </c:pt>
                <c:pt idx="998">
                  <c:v>1077079</c:v>
                </c:pt>
                <c:pt idx="999">
                  <c:v>1078158.2</c:v>
                </c:pt>
                <c:pt idx="1000">
                  <c:v>1079237.3999999999</c:v>
                </c:pt>
                <c:pt idx="1001">
                  <c:v>1080316.7</c:v>
                </c:pt>
                <c:pt idx="1002">
                  <c:v>1081395.8999999999</c:v>
                </c:pt>
                <c:pt idx="1003">
                  <c:v>1082475.2</c:v>
                </c:pt>
                <c:pt idx="1004">
                  <c:v>1083554.3999999999</c:v>
                </c:pt>
                <c:pt idx="1005">
                  <c:v>1084633.6000000001</c:v>
                </c:pt>
                <c:pt idx="1006">
                  <c:v>1085712.8999999999</c:v>
                </c:pt>
                <c:pt idx="1007">
                  <c:v>1086792.1000000001</c:v>
                </c:pt>
                <c:pt idx="1008">
                  <c:v>1087871.3</c:v>
                </c:pt>
                <c:pt idx="1009">
                  <c:v>1088950.6000000001</c:v>
                </c:pt>
                <c:pt idx="1010">
                  <c:v>1090029.8</c:v>
                </c:pt>
                <c:pt idx="1011">
                  <c:v>1091109.1000000001</c:v>
                </c:pt>
                <c:pt idx="1012">
                  <c:v>1092188.3</c:v>
                </c:pt>
                <c:pt idx="1013">
                  <c:v>1093267.5</c:v>
                </c:pt>
                <c:pt idx="1014">
                  <c:v>1094346.8</c:v>
                </c:pt>
                <c:pt idx="1015">
                  <c:v>1095426</c:v>
                </c:pt>
                <c:pt idx="1016">
                  <c:v>1096505.2</c:v>
                </c:pt>
                <c:pt idx="1017">
                  <c:v>1097584.5</c:v>
                </c:pt>
                <c:pt idx="1018">
                  <c:v>1098663.7</c:v>
                </c:pt>
                <c:pt idx="1019">
                  <c:v>1099743</c:v>
                </c:pt>
                <c:pt idx="1020">
                  <c:v>1100822.2</c:v>
                </c:pt>
                <c:pt idx="1021">
                  <c:v>1101901.3999999999</c:v>
                </c:pt>
                <c:pt idx="1022">
                  <c:v>1102980.7</c:v>
                </c:pt>
                <c:pt idx="1023">
                  <c:v>1104059.8999999999</c:v>
                </c:pt>
              </c:numCache>
            </c:numRef>
          </c:xVal>
          <c:yVal>
            <c:numRef>
              <c:f>Sheet1!$E$2:$E$1025</c:f>
              <c:numCache>
                <c:formatCode>General</c:formatCode>
                <c:ptCount val="1024"/>
                <c:pt idx="0">
                  <c:v>6.7709999999999999</c:v>
                </c:pt>
                <c:pt idx="1">
                  <c:v>6.7169999999999996</c:v>
                </c:pt>
                <c:pt idx="2">
                  <c:v>6.6989999999999998</c:v>
                </c:pt>
                <c:pt idx="3">
                  <c:v>6.6920000000000002</c:v>
                </c:pt>
                <c:pt idx="4">
                  <c:v>6.6840000000000002</c:v>
                </c:pt>
                <c:pt idx="5">
                  <c:v>6.67</c:v>
                </c:pt>
                <c:pt idx="6">
                  <c:v>6.6529999999999996</c:v>
                </c:pt>
                <c:pt idx="7">
                  <c:v>6.6360000000000001</c:v>
                </c:pt>
                <c:pt idx="8">
                  <c:v>6.6180000000000003</c:v>
                </c:pt>
                <c:pt idx="9">
                  <c:v>6.5990000000000002</c:v>
                </c:pt>
                <c:pt idx="10">
                  <c:v>6.5810000000000004</c:v>
                </c:pt>
                <c:pt idx="11">
                  <c:v>6.5650000000000004</c:v>
                </c:pt>
                <c:pt idx="12">
                  <c:v>6.556</c:v>
                </c:pt>
                <c:pt idx="13">
                  <c:v>6.5469999999999997</c:v>
                </c:pt>
                <c:pt idx="14">
                  <c:v>6.5389999999999997</c:v>
                </c:pt>
                <c:pt idx="15">
                  <c:v>6.5359999999999996</c:v>
                </c:pt>
                <c:pt idx="16">
                  <c:v>6.5330000000000004</c:v>
                </c:pt>
                <c:pt idx="17">
                  <c:v>6.5289999999999999</c:v>
                </c:pt>
                <c:pt idx="18">
                  <c:v>6.5419999999999998</c:v>
                </c:pt>
                <c:pt idx="19">
                  <c:v>6.5540000000000003</c:v>
                </c:pt>
                <c:pt idx="20">
                  <c:v>6.5659999999999998</c:v>
                </c:pt>
                <c:pt idx="21">
                  <c:v>6.5759999999999996</c:v>
                </c:pt>
                <c:pt idx="22">
                  <c:v>6.585</c:v>
                </c:pt>
                <c:pt idx="23">
                  <c:v>6.593</c:v>
                </c:pt>
                <c:pt idx="24">
                  <c:v>6.6260000000000003</c:v>
                </c:pt>
                <c:pt idx="25">
                  <c:v>6.6689999999999996</c:v>
                </c:pt>
                <c:pt idx="26">
                  <c:v>6.71</c:v>
                </c:pt>
                <c:pt idx="27">
                  <c:v>6.7370000000000001</c:v>
                </c:pt>
                <c:pt idx="28">
                  <c:v>6.7530000000000001</c:v>
                </c:pt>
                <c:pt idx="29">
                  <c:v>6.7690000000000001</c:v>
                </c:pt>
                <c:pt idx="30">
                  <c:v>6.8090000000000002</c:v>
                </c:pt>
                <c:pt idx="31">
                  <c:v>6.8860000000000001</c:v>
                </c:pt>
                <c:pt idx="32">
                  <c:v>6.9619999999999997</c:v>
                </c:pt>
                <c:pt idx="33">
                  <c:v>7.0330000000000004</c:v>
                </c:pt>
                <c:pt idx="34">
                  <c:v>7.0860000000000003</c:v>
                </c:pt>
                <c:pt idx="35">
                  <c:v>7.1379999999999999</c:v>
                </c:pt>
                <c:pt idx="36">
                  <c:v>7.1870000000000003</c:v>
                </c:pt>
                <c:pt idx="37">
                  <c:v>7.2220000000000004</c:v>
                </c:pt>
                <c:pt idx="38">
                  <c:v>7.26</c:v>
                </c:pt>
                <c:pt idx="39">
                  <c:v>7.298</c:v>
                </c:pt>
                <c:pt idx="40">
                  <c:v>7.3769999999999998</c:v>
                </c:pt>
                <c:pt idx="41">
                  <c:v>7.4580000000000002</c:v>
                </c:pt>
                <c:pt idx="42">
                  <c:v>7.5389999999999997</c:v>
                </c:pt>
                <c:pt idx="43">
                  <c:v>7.625</c:v>
                </c:pt>
                <c:pt idx="44">
                  <c:v>7.7119999999999997</c:v>
                </c:pt>
                <c:pt idx="45">
                  <c:v>7.7990000000000004</c:v>
                </c:pt>
                <c:pt idx="46">
                  <c:v>7.8470000000000004</c:v>
                </c:pt>
                <c:pt idx="47">
                  <c:v>7.8719999999999999</c:v>
                </c:pt>
                <c:pt idx="48">
                  <c:v>7.8959999999999999</c:v>
                </c:pt>
                <c:pt idx="49">
                  <c:v>7.9210000000000003</c:v>
                </c:pt>
                <c:pt idx="50">
                  <c:v>7.9459999999999997</c:v>
                </c:pt>
                <c:pt idx="51">
                  <c:v>7.9729999999999999</c:v>
                </c:pt>
                <c:pt idx="52">
                  <c:v>7.9989999999999997</c:v>
                </c:pt>
                <c:pt idx="53">
                  <c:v>8.0250000000000004</c:v>
                </c:pt>
                <c:pt idx="54">
                  <c:v>8.0510000000000002</c:v>
                </c:pt>
                <c:pt idx="55">
                  <c:v>8.0749999999999993</c:v>
                </c:pt>
                <c:pt idx="56">
                  <c:v>8.093</c:v>
                </c:pt>
                <c:pt idx="57">
                  <c:v>8.1110000000000007</c:v>
                </c:pt>
                <c:pt idx="58">
                  <c:v>8.1280000000000001</c:v>
                </c:pt>
                <c:pt idx="59">
                  <c:v>8.1349999999999998</c:v>
                </c:pt>
                <c:pt idx="60">
                  <c:v>8.1419999999999995</c:v>
                </c:pt>
                <c:pt idx="61">
                  <c:v>8.1479999999999997</c:v>
                </c:pt>
                <c:pt idx="62">
                  <c:v>8.1519999999999992</c:v>
                </c:pt>
                <c:pt idx="63">
                  <c:v>8.1560000000000006</c:v>
                </c:pt>
                <c:pt idx="64">
                  <c:v>8.1590000000000007</c:v>
                </c:pt>
                <c:pt idx="65">
                  <c:v>8.1649999999999991</c:v>
                </c:pt>
                <c:pt idx="66">
                  <c:v>8.1720000000000006</c:v>
                </c:pt>
                <c:pt idx="67">
                  <c:v>8.1780000000000008</c:v>
                </c:pt>
                <c:pt idx="68">
                  <c:v>8.1820000000000004</c:v>
                </c:pt>
                <c:pt idx="69">
                  <c:v>8.1829999999999998</c:v>
                </c:pt>
                <c:pt idx="70">
                  <c:v>8.1829999999999998</c:v>
                </c:pt>
                <c:pt idx="71">
                  <c:v>8.1829999999999998</c:v>
                </c:pt>
                <c:pt idx="72">
                  <c:v>8.1820000000000004</c:v>
                </c:pt>
                <c:pt idx="73">
                  <c:v>8.1809999999999992</c:v>
                </c:pt>
                <c:pt idx="74">
                  <c:v>8.18</c:v>
                </c:pt>
                <c:pt idx="75">
                  <c:v>8.1780000000000008</c:v>
                </c:pt>
                <c:pt idx="76">
                  <c:v>8.1760000000000002</c:v>
                </c:pt>
                <c:pt idx="77">
                  <c:v>8.1750000000000007</c:v>
                </c:pt>
                <c:pt idx="78">
                  <c:v>8.1780000000000008</c:v>
                </c:pt>
                <c:pt idx="79">
                  <c:v>8.1820000000000004</c:v>
                </c:pt>
                <c:pt idx="80">
                  <c:v>8.1850000000000005</c:v>
                </c:pt>
                <c:pt idx="81">
                  <c:v>8.1880000000000006</c:v>
                </c:pt>
                <c:pt idx="82">
                  <c:v>8.19</c:v>
                </c:pt>
                <c:pt idx="83">
                  <c:v>8.1929999999999996</c:v>
                </c:pt>
                <c:pt idx="84">
                  <c:v>8.1980000000000004</c:v>
                </c:pt>
                <c:pt idx="85">
                  <c:v>8.2050000000000001</c:v>
                </c:pt>
                <c:pt idx="86">
                  <c:v>8.2110000000000003</c:v>
                </c:pt>
                <c:pt idx="87">
                  <c:v>8.2110000000000003</c:v>
                </c:pt>
                <c:pt idx="88">
                  <c:v>8.2080000000000002</c:v>
                </c:pt>
                <c:pt idx="89">
                  <c:v>8.2050000000000001</c:v>
                </c:pt>
                <c:pt idx="90">
                  <c:v>8.202</c:v>
                </c:pt>
                <c:pt idx="91">
                  <c:v>8.1999999999999993</c:v>
                </c:pt>
                <c:pt idx="92">
                  <c:v>8.1980000000000004</c:v>
                </c:pt>
                <c:pt idx="93">
                  <c:v>8.1969999999999992</c:v>
                </c:pt>
                <c:pt idx="94">
                  <c:v>8.1959999999999997</c:v>
                </c:pt>
                <c:pt idx="95">
                  <c:v>8.1950000000000003</c:v>
                </c:pt>
                <c:pt idx="96">
                  <c:v>8.1969999999999992</c:v>
                </c:pt>
                <c:pt idx="97">
                  <c:v>8.2040000000000006</c:v>
                </c:pt>
                <c:pt idx="98">
                  <c:v>8.2100000000000009</c:v>
                </c:pt>
                <c:pt idx="99">
                  <c:v>8.2149999999999999</c:v>
                </c:pt>
                <c:pt idx="100">
                  <c:v>8.2080000000000002</c:v>
                </c:pt>
                <c:pt idx="101">
                  <c:v>8.1999999999999993</c:v>
                </c:pt>
                <c:pt idx="102">
                  <c:v>8.1929999999999996</c:v>
                </c:pt>
                <c:pt idx="103">
                  <c:v>8.1940000000000008</c:v>
                </c:pt>
                <c:pt idx="104">
                  <c:v>8.1940000000000008</c:v>
                </c:pt>
                <c:pt idx="105">
                  <c:v>8.1950000000000003</c:v>
                </c:pt>
                <c:pt idx="106">
                  <c:v>8.1959999999999997</c:v>
                </c:pt>
                <c:pt idx="107">
                  <c:v>8.1969999999999992</c:v>
                </c:pt>
                <c:pt idx="108">
                  <c:v>8.1969999999999992</c:v>
                </c:pt>
                <c:pt idx="109">
                  <c:v>8.1910000000000007</c:v>
                </c:pt>
                <c:pt idx="110">
                  <c:v>8.1820000000000004</c:v>
                </c:pt>
                <c:pt idx="111">
                  <c:v>8.173</c:v>
                </c:pt>
                <c:pt idx="112">
                  <c:v>8.1679999999999993</c:v>
                </c:pt>
                <c:pt idx="113">
                  <c:v>8.1649999999999991</c:v>
                </c:pt>
                <c:pt idx="114">
                  <c:v>8.1620000000000008</c:v>
                </c:pt>
                <c:pt idx="115">
                  <c:v>8.1590000000000007</c:v>
                </c:pt>
                <c:pt idx="116">
                  <c:v>8.1579999999999995</c:v>
                </c:pt>
                <c:pt idx="117">
                  <c:v>8.157</c:v>
                </c:pt>
                <c:pt idx="118">
                  <c:v>8.157</c:v>
                </c:pt>
                <c:pt idx="119">
                  <c:v>8.16</c:v>
                </c:pt>
                <c:pt idx="120">
                  <c:v>8.1630000000000003</c:v>
                </c:pt>
                <c:pt idx="121">
                  <c:v>8.1649999999999991</c:v>
                </c:pt>
                <c:pt idx="122">
                  <c:v>8.1630000000000003</c:v>
                </c:pt>
                <c:pt idx="123">
                  <c:v>8.1620000000000008</c:v>
                </c:pt>
                <c:pt idx="124">
                  <c:v>8.16</c:v>
                </c:pt>
                <c:pt idx="125">
                  <c:v>8.1560000000000006</c:v>
                </c:pt>
                <c:pt idx="126">
                  <c:v>8.1530000000000005</c:v>
                </c:pt>
                <c:pt idx="127">
                  <c:v>8.15</c:v>
                </c:pt>
                <c:pt idx="128">
                  <c:v>8.1489999999999991</c:v>
                </c:pt>
                <c:pt idx="129">
                  <c:v>8.1489999999999991</c:v>
                </c:pt>
                <c:pt idx="130">
                  <c:v>8.1489999999999991</c:v>
                </c:pt>
                <c:pt idx="131">
                  <c:v>8.1470000000000002</c:v>
                </c:pt>
                <c:pt idx="132">
                  <c:v>8.1430000000000007</c:v>
                </c:pt>
                <c:pt idx="133">
                  <c:v>8.14</c:v>
                </c:pt>
                <c:pt idx="134">
                  <c:v>8.1430000000000007</c:v>
                </c:pt>
                <c:pt idx="135">
                  <c:v>8.1530000000000005</c:v>
                </c:pt>
                <c:pt idx="136">
                  <c:v>8.1620000000000008</c:v>
                </c:pt>
                <c:pt idx="137">
                  <c:v>8.1669999999999998</c:v>
                </c:pt>
                <c:pt idx="138">
                  <c:v>8.1630000000000003</c:v>
                </c:pt>
                <c:pt idx="139">
                  <c:v>8.16</c:v>
                </c:pt>
                <c:pt idx="140">
                  <c:v>8.1579999999999995</c:v>
                </c:pt>
                <c:pt idx="141">
                  <c:v>8.157</c:v>
                </c:pt>
                <c:pt idx="142">
                  <c:v>8.157</c:v>
                </c:pt>
                <c:pt idx="143">
                  <c:v>8.157</c:v>
                </c:pt>
                <c:pt idx="144">
                  <c:v>8.1609999999999996</c:v>
                </c:pt>
                <c:pt idx="145">
                  <c:v>8.1649999999999991</c:v>
                </c:pt>
                <c:pt idx="146">
                  <c:v>8.1690000000000005</c:v>
                </c:pt>
                <c:pt idx="147">
                  <c:v>8.173</c:v>
                </c:pt>
                <c:pt idx="148">
                  <c:v>8.1760000000000002</c:v>
                </c:pt>
                <c:pt idx="149">
                  <c:v>8.18</c:v>
                </c:pt>
                <c:pt idx="150">
                  <c:v>8.1809999999999992</c:v>
                </c:pt>
                <c:pt idx="151">
                  <c:v>8.18</c:v>
                </c:pt>
                <c:pt idx="152">
                  <c:v>8.18</c:v>
                </c:pt>
                <c:pt idx="153">
                  <c:v>8.1750000000000007</c:v>
                </c:pt>
                <c:pt idx="154">
                  <c:v>8.1690000000000005</c:v>
                </c:pt>
                <c:pt idx="155">
                  <c:v>8.1620000000000008</c:v>
                </c:pt>
                <c:pt idx="156">
                  <c:v>8.157</c:v>
                </c:pt>
                <c:pt idx="157">
                  <c:v>8.1549999999999994</c:v>
                </c:pt>
                <c:pt idx="158">
                  <c:v>8.1519999999999992</c:v>
                </c:pt>
                <c:pt idx="159">
                  <c:v>8.1470000000000002</c:v>
                </c:pt>
                <c:pt idx="160">
                  <c:v>8.14</c:v>
                </c:pt>
                <c:pt idx="161">
                  <c:v>8.1319999999999997</c:v>
                </c:pt>
                <c:pt idx="162">
                  <c:v>8.1259999999999994</c:v>
                </c:pt>
                <c:pt idx="163">
                  <c:v>8.125</c:v>
                </c:pt>
                <c:pt idx="164">
                  <c:v>8.125</c:v>
                </c:pt>
                <c:pt idx="165">
                  <c:v>8.1240000000000006</c:v>
                </c:pt>
                <c:pt idx="166">
                  <c:v>8.1189999999999998</c:v>
                </c:pt>
                <c:pt idx="167">
                  <c:v>8.1140000000000008</c:v>
                </c:pt>
                <c:pt idx="168">
                  <c:v>8.109</c:v>
                </c:pt>
                <c:pt idx="169">
                  <c:v>8.1039999999999992</c:v>
                </c:pt>
                <c:pt idx="170">
                  <c:v>8.0980000000000008</c:v>
                </c:pt>
                <c:pt idx="171">
                  <c:v>8.093</c:v>
                </c:pt>
                <c:pt idx="172">
                  <c:v>8.0860000000000003</c:v>
                </c:pt>
                <c:pt idx="173">
                  <c:v>8.0779999999999994</c:v>
                </c:pt>
                <c:pt idx="174">
                  <c:v>8.0709999999999997</c:v>
                </c:pt>
                <c:pt idx="175">
                  <c:v>8.0679999999999996</c:v>
                </c:pt>
                <c:pt idx="176">
                  <c:v>8.0670000000000002</c:v>
                </c:pt>
                <c:pt idx="177">
                  <c:v>8.0660000000000007</c:v>
                </c:pt>
                <c:pt idx="178">
                  <c:v>8.0640000000000001</c:v>
                </c:pt>
                <c:pt idx="179">
                  <c:v>8.0589999999999993</c:v>
                </c:pt>
                <c:pt idx="180">
                  <c:v>8.0540000000000003</c:v>
                </c:pt>
                <c:pt idx="181">
                  <c:v>8.0530000000000008</c:v>
                </c:pt>
                <c:pt idx="182">
                  <c:v>8.06</c:v>
                </c:pt>
                <c:pt idx="183">
                  <c:v>8.0670000000000002</c:v>
                </c:pt>
                <c:pt idx="184">
                  <c:v>8.0719999999999992</c:v>
                </c:pt>
                <c:pt idx="185">
                  <c:v>8.0709999999999997</c:v>
                </c:pt>
                <c:pt idx="186">
                  <c:v>8.07</c:v>
                </c:pt>
                <c:pt idx="187">
                  <c:v>8.0670000000000002</c:v>
                </c:pt>
                <c:pt idx="188">
                  <c:v>8.0549999999999997</c:v>
                </c:pt>
                <c:pt idx="189">
                  <c:v>8.0419999999999998</c:v>
                </c:pt>
                <c:pt idx="190">
                  <c:v>8.0299999999999994</c:v>
                </c:pt>
                <c:pt idx="191">
                  <c:v>8.0229999999999997</c:v>
                </c:pt>
                <c:pt idx="192">
                  <c:v>8.016</c:v>
                </c:pt>
                <c:pt idx="193">
                  <c:v>8.01</c:v>
                </c:pt>
                <c:pt idx="194">
                  <c:v>8.0129999999999999</c:v>
                </c:pt>
                <c:pt idx="195">
                  <c:v>8.02</c:v>
                </c:pt>
                <c:pt idx="196">
                  <c:v>8.0259999999999998</c:v>
                </c:pt>
                <c:pt idx="197">
                  <c:v>8.0289999999999999</c:v>
                </c:pt>
                <c:pt idx="198">
                  <c:v>8.0310000000000006</c:v>
                </c:pt>
                <c:pt idx="199">
                  <c:v>8.032</c:v>
                </c:pt>
                <c:pt idx="200">
                  <c:v>8.0340000000000007</c:v>
                </c:pt>
                <c:pt idx="201">
                  <c:v>8.0359999999999996</c:v>
                </c:pt>
                <c:pt idx="202">
                  <c:v>8.0380000000000003</c:v>
                </c:pt>
                <c:pt idx="203">
                  <c:v>8.0389999999999997</c:v>
                </c:pt>
                <c:pt idx="204">
                  <c:v>8.0389999999999997</c:v>
                </c:pt>
                <c:pt idx="205">
                  <c:v>8.0380000000000003</c:v>
                </c:pt>
                <c:pt idx="206">
                  <c:v>8.0370000000000008</c:v>
                </c:pt>
                <c:pt idx="207">
                  <c:v>8.0350000000000001</c:v>
                </c:pt>
                <c:pt idx="208">
                  <c:v>8.0329999999999995</c:v>
                </c:pt>
                <c:pt idx="209">
                  <c:v>8.0310000000000006</c:v>
                </c:pt>
                <c:pt idx="210">
                  <c:v>8.0329999999999995</c:v>
                </c:pt>
                <c:pt idx="211">
                  <c:v>8.0350000000000001</c:v>
                </c:pt>
                <c:pt idx="212">
                  <c:v>8.0370000000000008</c:v>
                </c:pt>
                <c:pt idx="213">
                  <c:v>8.0380000000000003</c:v>
                </c:pt>
                <c:pt idx="214">
                  <c:v>8.0380000000000003</c:v>
                </c:pt>
                <c:pt idx="215">
                  <c:v>8.0380000000000003</c:v>
                </c:pt>
                <c:pt idx="216">
                  <c:v>8.0399999999999991</c:v>
                </c:pt>
                <c:pt idx="217">
                  <c:v>8.0429999999999993</c:v>
                </c:pt>
                <c:pt idx="218">
                  <c:v>8.0459999999999994</c:v>
                </c:pt>
                <c:pt idx="219">
                  <c:v>8.0419999999999998</c:v>
                </c:pt>
                <c:pt idx="220">
                  <c:v>8.0329999999999995</c:v>
                </c:pt>
                <c:pt idx="221">
                  <c:v>8.0239999999999991</c:v>
                </c:pt>
                <c:pt idx="222">
                  <c:v>8.0180000000000007</c:v>
                </c:pt>
                <c:pt idx="223">
                  <c:v>8.016</c:v>
                </c:pt>
                <c:pt idx="224">
                  <c:v>8.0129999999999999</c:v>
                </c:pt>
                <c:pt idx="225">
                  <c:v>8.0109999999999992</c:v>
                </c:pt>
                <c:pt idx="226">
                  <c:v>8.0090000000000003</c:v>
                </c:pt>
                <c:pt idx="227">
                  <c:v>8.0079999999999991</c:v>
                </c:pt>
                <c:pt idx="228">
                  <c:v>8.0060000000000002</c:v>
                </c:pt>
                <c:pt idx="229">
                  <c:v>8.0039999999999996</c:v>
                </c:pt>
                <c:pt idx="230">
                  <c:v>8.0020000000000007</c:v>
                </c:pt>
                <c:pt idx="231">
                  <c:v>8</c:v>
                </c:pt>
                <c:pt idx="232">
                  <c:v>7.9989999999999997</c:v>
                </c:pt>
                <c:pt idx="233">
                  <c:v>7.9980000000000002</c:v>
                </c:pt>
                <c:pt idx="234">
                  <c:v>7.9969999999999999</c:v>
                </c:pt>
                <c:pt idx="235">
                  <c:v>8.0030000000000001</c:v>
                </c:pt>
                <c:pt idx="236">
                  <c:v>8.01</c:v>
                </c:pt>
                <c:pt idx="237">
                  <c:v>8.0169999999999995</c:v>
                </c:pt>
                <c:pt idx="238">
                  <c:v>8.0220000000000002</c:v>
                </c:pt>
                <c:pt idx="239">
                  <c:v>8.0269999999999992</c:v>
                </c:pt>
                <c:pt idx="240">
                  <c:v>8.032</c:v>
                </c:pt>
                <c:pt idx="241">
                  <c:v>8.0299999999999994</c:v>
                </c:pt>
                <c:pt idx="242">
                  <c:v>8.0239999999999991</c:v>
                </c:pt>
                <c:pt idx="243">
                  <c:v>8.0180000000000007</c:v>
                </c:pt>
                <c:pt idx="244">
                  <c:v>8.0139999999999993</c:v>
                </c:pt>
                <c:pt idx="245">
                  <c:v>8.0120000000000005</c:v>
                </c:pt>
                <c:pt idx="246">
                  <c:v>8.01</c:v>
                </c:pt>
                <c:pt idx="247">
                  <c:v>8.0079999999999991</c:v>
                </c:pt>
                <c:pt idx="248">
                  <c:v>8.0060000000000002</c:v>
                </c:pt>
                <c:pt idx="249">
                  <c:v>8.0039999999999996</c:v>
                </c:pt>
                <c:pt idx="250">
                  <c:v>8.0039999999999996</c:v>
                </c:pt>
                <c:pt idx="251">
                  <c:v>8.01</c:v>
                </c:pt>
                <c:pt idx="252">
                  <c:v>8.016</c:v>
                </c:pt>
                <c:pt idx="253">
                  <c:v>8.0220000000000002</c:v>
                </c:pt>
                <c:pt idx="254">
                  <c:v>8.0269999999999992</c:v>
                </c:pt>
                <c:pt idx="255">
                  <c:v>8.0310000000000006</c:v>
                </c:pt>
                <c:pt idx="256">
                  <c:v>8.0359999999999996</c:v>
                </c:pt>
                <c:pt idx="257">
                  <c:v>8.0359999999999996</c:v>
                </c:pt>
                <c:pt idx="258">
                  <c:v>8.0359999999999996</c:v>
                </c:pt>
                <c:pt idx="259">
                  <c:v>8.0359999999999996</c:v>
                </c:pt>
                <c:pt idx="260">
                  <c:v>8.0340000000000007</c:v>
                </c:pt>
                <c:pt idx="261">
                  <c:v>8.0310000000000006</c:v>
                </c:pt>
                <c:pt idx="262">
                  <c:v>8.0280000000000005</c:v>
                </c:pt>
                <c:pt idx="263">
                  <c:v>8.0220000000000002</c:v>
                </c:pt>
                <c:pt idx="264">
                  <c:v>8.0139999999999993</c:v>
                </c:pt>
                <c:pt idx="265">
                  <c:v>8.0060000000000002</c:v>
                </c:pt>
                <c:pt idx="266">
                  <c:v>8.0020000000000007</c:v>
                </c:pt>
                <c:pt idx="267">
                  <c:v>8.0039999999999996</c:v>
                </c:pt>
                <c:pt idx="268">
                  <c:v>8.0060000000000002</c:v>
                </c:pt>
                <c:pt idx="269">
                  <c:v>8.0120000000000005</c:v>
                </c:pt>
                <c:pt idx="270">
                  <c:v>8.0259999999999998</c:v>
                </c:pt>
                <c:pt idx="271">
                  <c:v>8.0410000000000004</c:v>
                </c:pt>
                <c:pt idx="272">
                  <c:v>8.0540000000000003</c:v>
                </c:pt>
                <c:pt idx="273">
                  <c:v>8.0559999999999992</c:v>
                </c:pt>
                <c:pt idx="274">
                  <c:v>8.0579999999999998</c:v>
                </c:pt>
                <c:pt idx="275">
                  <c:v>8.06</c:v>
                </c:pt>
                <c:pt idx="276">
                  <c:v>8.0500000000000007</c:v>
                </c:pt>
                <c:pt idx="277">
                  <c:v>8.0399999999999991</c:v>
                </c:pt>
                <c:pt idx="278">
                  <c:v>8.0299999999999994</c:v>
                </c:pt>
                <c:pt idx="279">
                  <c:v>8.0250000000000004</c:v>
                </c:pt>
                <c:pt idx="280">
                  <c:v>8.02</c:v>
                </c:pt>
                <c:pt idx="281">
                  <c:v>8.016</c:v>
                </c:pt>
                <c:pt idx="282">
                  <c:v>8.0079999999999991</c:v>
                </c:pt>
                <c:pt idx="283">
                  <c:v>7.9980000000000002</c:v>
                </c:pt>
                <c:pt idx="284">
                  <c:v>7.9880000000000004</c:v>
                </c:pt>
                <c:pt idx="285">
                  <c:v>7.984</c:v>
                </c:pt>
                <c:pt idx="286">
                  <c:v>7.9850000000000003</c:v>
                </c:pt>
                <c:pt idx="287">
                  <c:v>7.9859999999999998</c:v>
                </c:pt>
                <c:pt idx="288">
                  <c:v>7.99</c:v>
                </c:pt>
                <c:pt idx="289">
                  <c:v>7.9980000000000002</c:v>
                </c:pt>
                <c:pt idx="290">
                  <c:v>8.0050000000000008</c:v>
                </c:pt>
                <c:pt idx="291">
                  <c:v>8.0109999999999992</c:v>
                </c:pt>
                <c:pt idx="292">
                  <c:v>8.0120000000000005</c:v>
                </c:pt>
                <c:pt idx="293">
                  <c:v>8.0120000000000005</c:v>
                </c:pt>
                <c:pt idx="294">
                  <c:v>8.0150000000000006</c:v>
                </c:pt>
                <c:pt idx="295">
                  <c:v>8.0299999999999994</c:v>
                </c:pt>
                <c:pt idx="296">
                  <c:v>8.0449999999999999</c:v>
                </c:pt>
                <c:pt idx="297">
                  <c:v>8.06</c:v>
                </c:pt>
                <c:pt idx="298">
                  <c:v>8.0510000000000002</c:v>
                </c:pt>
                <c:pt idx="299">
                  <c:v>8.0429999999999993</c:v>
                </c:pt>
                <c:pt idx="300">
                  <c:v>8.0340000000000007</c:v>
                </c:pt>
                <c:pt idx="301">
                  <c:v>8.0380000000000003</c:v>
                </c:pt>
                <c:pt idx="302">
                  <c:v>8.0440000000000005</c:v>
                </c:pt>
                <c:pt idx="303">
                  <c:v>8.0500000000000007</c:v>
                </c:pt>
                <c:pt idx="304">
                  <c:v>8.0559999999999992</c:v>
                </c:pt>
                <c:pt idx="305">
                  <c:v>8.0609999999999999</c:v>
                </c:pt>
                <c:pt idx="306">
                  <c:v>8.0660000000000007</c:v>
                </c:pt>
                <c:pt idx="307">
                  <c:v>8.0670000000000002</c:v>
                </c:pt>
                <c:pt idx="308">
                  <c:v>8.0660000000000007</c:v>
                </c:pt>
                <c:pt idx="309">
                  <c:v>8.0649999999999995</c:v>
                </c:pt>
                <c:pt idx="310">
                  <c:v>8.0640000000000001</c:v>
                </c:pt>
                <c:pt idx="311">
                  <c:v>8.0619999999999994</c:v>
                </c:pt>
                <c:pt idx="312">
                  <c:v>8.0609999999999999</c:v>
                </c:pt>
                <c:pt idx="313">
                  <c:v>8.06</c:v>
                </c:pt>
                <c:pt idx="314">
                  <c:v>8.06</c:v>
                </c:pt>
                <c:pt idx="315">
                  <c:v>8.06</c:v>
                </c:pt>
                <c:pt idx="316">
                  <c:v>8.0609999999999999</c:v>
                </c:pt>
                <c:pt idx="317">
                  <c:v>8.0640000000000001</c:v>
                </c:pt>
                <c:pt idx="318">
                  <c:v>8.0670000000000002</c:v>
                </c:pt>
                <c:pt idx="319">
                  <c:v>8.0709999999999997</c:v>
                </c:pt>
                <c:pt idx="320">
                  <c:v>8.0649999999999995</c:v>
                </c:pt>
                <c:pt idx="321">
                  <c:v>8.0589999999999993</c:v>
                </c:pt>
                <c:pt idx="322">
                  <c:v>8.0530000000000008</c:v>
                </c:pt>
                <c:pt idx="323">
                  <c:v>8.0530000000000008</c:v>
                </c:pt>
                <c:pt idx="324">
                  <c:v>8.0540000000000003</c:v>
                </c:pt>
                <c:pt idx="325">
                  <c:v>8.0549999999999997</c:v>
                </c:pt>
                <c:pt idx="326">
                  <c:v>8.0570000000000004</c:v>
                </c:pt>
                <c:pt idx="327">
                  <c:v>8.0579999999999998</c:v>
                </c:pt>
                <c:pt idx="328">
                  <c:v>8.0589999999999993</c:v>
                </c:pt>
                <c:pt idx="329">
                  <c:v>8.0540000000000003</c:v>
                </c:pt>
                <c:pt idx="330">
                  <c:v>8.0440000000000005</c:v>
                </c:pt>
                <c:pt idx="331">
                  <c:v>8.0340000000000007</c:v>
                </c:pt>
                <c:pt idx="332">
                  <c:v>8.0280000000000005</c:v>
                </c:pt>
                <c:pt idx="333">
                  <c:v>8.0289999999999999</c:v>
                </c:pt>
                <c:pt idx="334">
                  <c:v>8.0289999999999999</c:v>
                </c:pt>
                <c:pt idx="335">
                  <c:v>8.0280000000000005</c:v>
                </c:pt>
                <c:pt idx="336">
                  <c:v>8.0210000000000008</c:v>
                </c:pt>
                <c:pt idx="337">
                  <c:v>8.0139999999999993</c:v>
                </c:pt>
                <c:pt idx="338">
                  <c:v>8.0079999999999991</c:v>
                </c:pt>
                <c:pt idx="339">
                  <c:v>8.01</c:v>
                </c:pt>
                <c:pt idx="340">
                  <c:v>8.0129999999999999</c:v>
                </c:pt>
                <c:pt idx="341">
                  <c:v>8.0150000000000006</c:v>
                </c:pt>
                <c:pt idx="342">
                  <c:v>8.0210000000000008</c:v>
                </c:pt>
                <c:pt idx="343">
                  <c:v>8.0269999999999992</c:v>
                </c:pt>
                <c:pt idx="344">
                  <c:v>8.0329999999999995</c:v>
                </c:pt>
                <c:pt idx="345">
                  <c:v>8.0370000000000008</c:v>
                </c:pt>
                <c:pt idx="346">
                  <c:v>8.0410000000000004</c:v>
                </c:pt>
                <c:pt idx="347">
                  <c:v>8.0449999999999999</c:v>
                </c:pt>
                <c:pt idx="348">
                  <c:v>8.048</c:v>
                </c:pt>
                <c:pt idx="349">
                  <c:v>8.0510000000000002</c:v>
                </c:pt>
                <c:pt idx="350">
                  <c:v>8.0540000000000003</c:v>
                </c:pt>
                <c:pt idx="351">
                  <c:v>8.0579999999999998</c:v>
                </c:pt>
                <c:pt idx="352">
                  <c:v>8.0630000000000006</c:v>
                </c:pt>
                <c:pt idx="353">
                  <c:v>8.0690000000000008</c:v>
                </c:pt>
                <c:pt idx="354">
                  <c:v>8.0719999999999992</c:v>
                </c:pt>
                <c:pt idx="355">
                  <c:v>8.0730000000000004</c:v>
                </c:pt>
                <c:pt idx="356">
                  <c:v>8.0749999999999993</c:v>
                </c:pt>
                <c:pt idx="357">
                  <c:v>8.077</c:v>
                </c:pt>
                <c:pt idx="358">
                  <c:v>8.0830000000000002</c:v>
                </c:pt>
                <c:pt idx="359">
                  <c:v>8.0879999999999992</c:v>
                </c:pt>
                <c:pt idx="360">
                  <c:v>8.093</c:v>
                </c:pt>
                <c:pt idx="361">
                  <c:v>8.093</c:v>
                </c:pt>
                <c:pt idx="362">
                  <c:v>8.0920000000000005</c:v>
                </c:pt>
                <c:pt idx="363">
                  <c:v>8.0920000000000005</c:v>
                </c:pt>
                <c:pt idx="364">
                  <c:v>8.09</c:v>
                </c:pt>
                <c:pt idx="365">
                  <c:v>8.0890000000000004</c:v>
                </c:pt>
                <c:pt idx="366">
                  <c:v>8.0869999999999997</c:v>
                </c:pt>
                <c:pt idx="367">
                  <c:v>8.0790000000000006</c:v>
                </c:pt>
                <c:pt idx="368">
                  <c:v>8.0690000000000008</c:v>
                </c:pt>
                <c:pt idx="369">
                  <c:v>8.0589999999999993</c:v>
                </c:pt>
                <c:pt idx="370">
                  <c:v>8.0489999999999995</c:v>
                </c:pt>
                <c:pt idx="371">
                  <c:v>8.0399999999999991</c:v>
                </c:pt>
                <c:pt idx="372">
                  <c:v>8.0299999999999994</c:v>
                </c:pt>
                <c:pt idx="373">
                  <c:v>8.0239999999999991</c:v>
                </c:pt>
                <c:pt idx="374">
                  <c:v>8.0229999999999997</c:v>
                </c:pt>
                <c:pt idx="375">
                  <c:v>8.0210000000000008</c:v>
                </c:pt>
                <c:pt idx="376">
                  <c:v>8.0220000000000002</c:v>
                </c:pt>
                <c:pt idx="377">
                  <c:v>8.0259999999999998</c:v>
                </c:pt>
                <c:pt idx="378">
                  <c:v>8.0299999999999994</c:v>
                </c:pt>
                <c:pt idx="379">
                  <c:v>8.0350000000000001</c:v>
                </c:pt>
                <c:pt idx="380">
                  <c:v>8.0459999999999994</c:v>
                </c:pt>
                <c:pt idx="381">
                  <c:v>8.0570000000000004</c:v>
                </c:pt>
                <c:pt idx="382">
                  <c:v>8.0679999999999996</c:v>
                </c:pt>
                <c:pt idx="383">
                  <c:v>8.0739999999999998</c:v>
                </c:pt>
                <c:pt idx="384">
                  <c:v>8.08</c:v>
                </c:pt>
                <c:pt idx="385">
                  <c:v>8.0860000000000003</c:v>
                </c:pt>
                <c:pt idx="386">
                  <c:v>8.0879999999999992</c:v>
                </c:pt>
                <c:pt idx="387">
                  <c:v>8.0890000000000004</c:v>
                </c:pt>
                <c:pt idx="388">
                  <c:v>8.09</c:v>
                </c:pt>
                <c:pt idx="389">
                  <c:v>8.0950000000000006</c:v>
                </c:pt>
                <c:pt idx="390">
                  <c:v>8.1</c:v>
                </c:pt>
                <c:pt idx="391">
                  <c:v>8.1059999999999999</c:v>
                </c:pt>
                <c:pt idx="392">
                  <c:v>8.1189999999999998</c:v>
                </c:pt>
                <c:pt idx="393">
                  <c:v>8.1349999999999998</c:v>
                </c:pt>
                <c:pt idx="394">
                  <c:v>8.1509999999999998</c:v>
                </c:pt>
                <c:pt idx="395">
                  <c:v>8.1590000000000007</c:v>
                </c:pt>
                <c:pt idx="396">
                  <c:v>8.1590000000000007</c:v>
                </c:pt>
                <c:pt idx="397">
                  <c:v>8.1590000000000007</c:v>
                </c:pt>
                <c:pt idx="398">
                  <c:v>8.1519999999999992</c:v>
                </c:pt>
                <c:pt idx="399">
                  <c:v>8.1340000000000003</c:v>
                </c:pt>
                <c:pt idx="400">
                  <c:v>8.1150000000000002</c:v>
                </c:pt>
                <c:pt idx="401">
                  <c:v>8.1010000000000009</c:v>
                </c:pt>
                <c:pt idx="402">
                  <c:v>8.1020000000000003</c:v>
                </c:pt>
                <c:pt idx="403">
                  <c:v>8.1039999999999992</c:v>
                </c:pt>
                <c:pt idx="404">
                  <c:v>8.1069999999999993</c:v>
                </c:pt>
                <c:pt idx="405">
                  <c:v>8.1300000000000008</c:v>
                </c:pt>
                <c:pt idx="406">
                  <c:v>8.1539999999999999</c:v>
                </c:pt>
                <c:pt idx="407">
                  <c:v>8.1769999999999996</c:v>
                </c:pt>
                <c:pt idx="408">
                  <c:v>8.1790000000000003</c:v>
                </c:pt>
                <c:pt idx="409">
                  <c:v>8.1790000000000003</c:v>
                </c:pt>
                <c:pt idx="410">
                  <c:v>8.1790000000000003</c:v>
                </c:pt>
                <c:pt idx="411">
                  <c:v>8.1850000000000005</c:v>
                </c:pt>
                <c:pt idx="412">
                  <c:v>8.1920000000000002</c:v>
                </c:pt>
                <c:pt idx="413">
                  <c:v>8.1999999999999993</c:v>
                </c:pt>
                <c:pt idx="414">
                  <c:v>8.1950000000000003</c:v>
                </c:pt>
                <c:pt idx="415">
                  <c:v>8.1829999999999998</c:v>
                </c:pt>
                <c:pt idx="416">
                  <c:v>8.1720000000000006</c:v>
                </c:pt>
                <c:pt idx="417">
                  <c:v>8.1750000000000007</c:v>
                </c:pt>
                <c:pt idx="418">
                  <c:v>8.1940000000000008</c:v>
                </c:pt>
                <c:pt idx="419">
                  <c:v>8.2129999999999992</c:v>
                </c:pt>
                <c:pt idx="420">
                  <c:v>8.2260000000000009</c:v>
                </c:pt>
                <c:pt idx="421">
                  <c:v>8.2270000000000003</c:v>
                </c:pt>
                <c:pt idx="422">
                  <c:v>8.2289999999999992</c:v>
                </c:pt>
                <c:pt idx="423">
                  <c:v>8.2319999999999993</c:v>
                </c:pt>
                <c:pt idx="424">
                  <c:v>8.2409999999999997</c:v>
                </c:pt>
                <c:pt idx="425">
                  <c:v>8.25</c:v>
                </c:pt>
                <c:pt idx="426">
                  <c:v>8.2590000000000003</c:v>
                </c:pt>
                <c:pt idx="427">
                  <c:v>8.2629999999999999</c:v>
                </c:pt>
                <c:pt idx="428">
                  <c:v>8.2669999999999995</c:v>
                </c:pt>
                <c:pt idx="429">
                  <c:v>8.27</c:v>
                </c:pt>
                <c:pt idx="430">
                  <c:v>8.27</c:v>
                </c:pt>
                <c:pt idx="431">
                  <c:v>8.2680000000000007</c:v>
                </c:pt>
                <c:pt idx="432">
                  <c:v>8.2669999999999995</c:v>
                </c:pt>
                <c:pt idx="433">
                  <c:v>8.27</c:v>
                </c:pt>
                <c:pt idx="434">
                  <c:v>8.2739999999999991</c:v>
                </c:pt>
                <c:pt idx="435">
                  <c:v>8.2780000000000005</c:v>
                </c:pt>
                <c:pt idx="436">
                  <c:v>8.2759999999999998</c:v>
                </c:pt>
                <c:pt idx="437">
                  <c:v>8.2690000000000001</c:v>
                </c:pt>
                <c:pt idx="438">
                  <c:v>8.2629999999999999</c:v>
                </c:pt>
                <c:pt idx="439">
                  <c:v>8.2650000000000006</c:v>
                </c:pt>
                <c:pt idx="440">
                  <c:v>8.2739999999999991</c:v>
                </c:pt>
                <c:pt idx="441">
                  <c:v>8.2840000000000007</c:v>
                </c:pt>
                <c:pt idx="442">
                  <c:v>8.2910000000000004</c:v>
                </c:pt>
                <c:pt idx="443">
                  <c:v>8.2919999999999998</c:v>
                </c:pt>
                <c:pt idx="444">
                  <c:v>8.2929999999999993</c:v>
                </c:pt>
                <c:pt idx="445">
                  <c:v>8.2919999999999998</c:v>
                </c:pt>
                <c:pt idx="446">
                  <c:v>8.282</c:v>
                </c:pt>
                <c:pt idx="447">
                  <c:v>8.2720000000000002</c:v>
                </c:pt>
                <c:pt idx="448">
                  <c:v>8.2609999999999992</c:v>
                </c:pt>
                <c:pt idx="449">
                  <c:v>8.26</c:v>
                </c:pt>
                <c:pt idx="450">
                  <c:v>8.2579999999999991</c:v>
                </c:pt>
                <c:pt idx="451">
                  <c:v>8.2560000000000002</c:v>
                </c:pt>
                <c:pt idx="452">
                  <c:v>8.2639999999999993</c:v>
                </c:pt>
                <c:pt idx="453">
                  <c:v>8.2739999999999991</c:v>
                </c:pt>
                <c:pt idx="454">
                  <c:v>8.2840000000000007</c:v>
                </c:pt>
                <c:pt idx="455">
                  <c:v>8.2870000000000008</c:v>
                </c:pt>
                <c:pt idx="456">
                  <c:v>8.2870000000000008</c:v>
                </c:pt>
                <c:pt idx="457">
                  <c:v>8.2870000000000008</c:v>
                </c:pt>
                <c:pt idx="458">
                  <c:v>8.2880000000000003</c:v>
                </c:pt>
                <c:pt idx="459">
                  <c:v>8.2910000000000004</c:v>
                </c:pt>
                <c:pt idx="460">
                  <c:v>8.2940000000000005</c:v>
                </c:pt>
                <c:pt idx="461">
                  <c:v>8.2919999999999998</c:v>
                </c:pt>
                <c:pt idx="462">
                  <c:v>8.2870000000000008</c:v>
                </c:pt>
                <c:pt idx="463">
                  <c:v>8.2810000000000006</c:v>
                </c:pt>
                <c:pt idx="464">
                  <c:v>8.2829999999999995</c:v>
                </c:pt>
                <c:pt idx="465">
                  <c:v>8.3010000000000002</c:v>
                </c:pt>
                <c:pt idx="466">
                  <c:v>8.3190000000000008</c:v>
                </c:pt>
                <c:pt idx="467">
                  <c:v>8.3339999999999996</c:v>
                </c:pt>
                <c:pt idx="468">
                  <c:v>8.3339999999999996</c:v>
                </c:pt>
                <c:pt idx="469">
                  <c:v>8.3330000000000002</c:v>
                </c:pt>
                <c:pt idx="470">
                  <c:v>8.3330000000000002</c:v>
                </c:pt>
                <c:pt idx="471">
                  <c:v>8.3320000000000007</c:v>
                </c:pt>
                <c:pt idx="472">
                  <c:v>8.3320000000000007</c:v>
                </c:pt>
                <c:pt idx="473">
                  <c:v>8.3320000000000007</c:v>
                </c:pt>
                <c:pt idx="474">
                  <c:v>8.3390000000000004</c:v>
                </c:pt>
                <c:pt idx="475">
                  <c:v>8.3469999999999995</c:v>
                </c:pt>
                <c:pt idx="476">
                  <c:v>8.3550000000000004</c:v>
                </c:pt>
                <c:pt idx="477">
                  <c:v>8.36</c:v>
                </c:pt>
                <c:pt idx="478">
                  <c:v>8.3650000000000002</c:v>
                </c:pt>
                <c:pt idx="479">
                  <c:v>8.3699999999999992</c:v>
                </c:pt>
                <c:pt idx="480">
                  <c:v>8.3659999999999997</c:v>
                </c:pt>
                <c:pt idx="481">
                  <c:v>8.3559999999999999</c:v>
                </c:pt>
                <c:pt idx="482">
                  <c:v>8.3450000000000006</c:v>
                </c:pt>
                <c:pt idx="483">
                  <c:v>8.3369999999999997</c:v>
                </c:pt>
                <c:pt idx="484">
                  <c:v>8.3360000000000003</c:v>
                </c:pt>
                <c:pt idx="485">
                  <c:v>8.3339999999999996</c:v>
                </c:pt>
                <c:pt idx="486">
                  <c:v>8.3290000000000006</c:v>
                </c:pt>
                <c:pt idx="487">
                  <c:v>8.3160000000000007</c:v>
                </c:pt>
                <c:pt idx="488">
                  <c:v>8.3040000000000003</c:v>
                </c:pt>
                <c:pt idx="489">
                  <c:v>8.2929999999999993</c:v>
                </c:pt>
                <c:pt idx="490">
                  <c:v>8.3000000000000007</c:v>
                </c:pt>
                <c:pt idx="491">
                  <c:v>8.3059999999999992</c:v>
                </c:pt>
                <c:pt idx="492">
                  <c:v>8.3130000000000006</c:v>
                </c:pt>
                <c:pt idx="493">
                  <c:v>8.3140000000000001</c:v>
                </c:pt>
                <c:pt idx="494">
                  <c:v>8.3149999999999995</c:v>
                </c:pt>
                <c:pt idx="495">
                  <c:v>8.3160000000000007</c:v>
                </c:pt>
                <c:pt idx="496">
                  <c:v>8.3239999999999998</c:v>
                </c:pt>
                <c:pt idx="497">
                  <c:v>8.3350000000000009</c:v>
                </c:pt>
                <c:pt idx="498">
                  <c:v>8.3460000000000001</c:v>
                </c:pt>
                <c:pt idx="499">
                  <c:v>8.3529999999999998</c:v>
                </c:pt>
                <c:pt idx="500">
                  <c:v>8.36</c:v>
                </c:pt>
                <c:pt idx="501">
                  <c:v>8.3659999999999997</c:v>
                </c:pt>
                <c:pt idx="502">
                  <c:v>8.3680000000000003</c:v>
                </c:pt>
                <c:pt idx="503">
                  <c:v>8.3650000000000002</c:v>
                </c:pt>
                <c:pt idx="504">
                  <c:v>8.3629999999999995</c:v>
                </c:pt>
                <c:pt idx="505">
                  <c:v>8.3629999999999995</c:v>
                </c:pt>
                <c:pt idx="506">
                  <c:v>8.3670000000000009</c:v>
                </c:pt>
                <c:pt idx="507">
                  <c:v>8.3699999999999992</c:v>
                </c:pt>
                <c:pt idx="508">
                  <c:v>8.3710000000000004</c:v>
                </c:pt>
                <c:pt idx="509">
                  <c:v>8.3620000000000001</c:v>
                </c:pt>
                <c:pt idx="510">
                  <c:v>8.3520000000000003</c:v>
                </c:pt>
                <c:pt idx="511">
                  <c:v>8.343</c:v>
                </c:pt>
                <c:pt idx="512">
                  <c:v>8.3309999999999995</c:v>
                </c:pt>
                <c:pt idx="513">
                  <c:v>8.3190000000000008</c:v>
                </c:pt>
                <c:pt idx="514">
                  <c:v>8.3070000000000004</c:v>
                </c:pt>
                <c:pt idx="515">
                  <c:v>8.3059999999999992</c:v>
                </c:pt>
                <c:pt idx="516">
                  <c:v>8.3059999999999992</c:v>
                </c:pt>
                <c:pt idx="517">
                  <c:v>8.3070000000000004</c:v>
                </c:pt>
                <c:pt idx="518">
                  <c:v>8.3089999999999993</c:v>
                </c:pt>
                <c:pt idx="519">
                  <c:v>8.3109999999999999</c:v>
                </c:pt>
                <c:pt idx="520">
                  <c:v>8.3130000000000006</c:v>
                </c:pt>
                <c:pt idx="521">
                  <c:v>8.3260000000000005</c:v>
                </c:pt>
                <c:pt idx="522">
                  <c:v>8.3469999999999995</c:v>
                </c:pt>
                <c:pt idx="523">
                  <c:v>8.3670000000000009</c:v>
                </c:pt>
                <c:pt idx="524">
                  <c:v>8.3819999999999997</c:v>
                </c:pt>
                <c:pt idx="525">
                  <c:v>8.3889999999999993</c:v>
                </c:pt>
                <c:pt idx="526">
                  <c:v>8.3960000000000008</c:v>
                </c:pt>
                <c:pt idx="527">
                  <c:v>8.3989999999999991</c:v>
                </c:pt>
                <c:pt idx="528">
                  <c:v>8.3940000000000001</c:v>
                </c:pt>
                <c:pt idx="529">
                  <c:v>8.3879999999999999</c:v>
                </c:pt>
                <c:pt idx="530">
                  <c:v>8.3840000000000003</c:v>
                </c:pt>
                <c:pt idx="531">
                  <c:v>8.3840000000000003</c:v>
                </c:pt>
                <c:pt idx="532">
                  <c:v>8.3840000000000003</c:v>
                </c:pt>
                <c:pt idx="533">
                  <c:v>8.3840000000000003</c:v>
                </c:pt>
                <c:pt idx="534">
                  <c:v>8.3740000000000006</c:v>
                </c:pt>
                <c:pt idx="535">
                  <c:v>8.3640000000000008</c:v>
                </c:pt>
                <c:pt idx="536">
                  <c:v>8.3539999999999992</c:v>
                </c:pt>
                <c:pt idx="537">
                  <c:v>8.3420000000000005</c:v>
                </c:pt>
                <c:pt idx="538">
                  <c:v>8.3290000000000006</c:v>
                </c:pt>
                <c:pt idx="539">
                  <c:v>8.3160000000000007</c:v>
                </c:pt>
                <c:pt idx="540">
                  <c:v>8.3119999999999994</c:v>
                </c:pt>
                <c:pt idx="541">
                  <c:v>8.31</c:v>
                </c:pt>
                <c:pt idx="542">
                  <c:v>8.3089999999999993</c:v>
                </c:pt>
                <c:pt idx="543">
                  <c:v>8.3089999999999993</c:v>
                </c:pt>
                <c:pt idx="544">
                  <c:v>8.3109999999999999</c:v>
                </c:pt>
                <c:pt idx="545">
                  <c:v>8.3130000000000006</c:v>
                </c:pt>
                <c:pt idx="546">
                  <c:v>8.3109999999999999</c:v>
                </c:pt>
                <c:pt idx="547">
                  <c:v>8.3010000000000002</c:v>
                </c:pt>
                <c:pt idx="548">
                  <c:v>8.2919999999999998</c:v>
                </c:pt>
                <c:pt idx="549">
                  <c:v>8.2870000000000008</c:v>
                </c:pt>
                <c:pt idx="550">
                  <c:v>8.2940000000000005</c:v>
                </c:pt>
                <c:pt idx="551">
                  <c:v>8.3000000000000007</c:v>
                </c:pt>
                <c:pt idx="552">
                  <c:v>8.3059999999999992</c:v>
                </c:pt>
                <c:pt idx="553">
                  <c:v>8.3059999999999992</c:v>
                </c:pt>
                <c:pt idx="554">
                  <c:v>8.3070000000000004</c:v>
                </c:pt>
                <c:pt idx="555">
                  <c:v>8.3079999999999998</c:v>
                </c:pt>
                <c:pt idx="556">
                  <c:v>8.3279999999999994</c:v>
                </c:pt>
                <c:pt idx="557">
                  <c:v>8.3480000000000008</c:v>
                </c:pt>
                <c:pt idx="558">
                  <c:v>8.3689999999999998</c:v>
                </c:pt>
                <c:pt idx="559">
                  <c:v>8.3689999999999998</c:v>
                </c:pt>
                <c:pt idx="560">
                  <c:v>8.3640000000000008</c:v>
                </c:pt>
                <c:pt idx="561">
                  <c:v>8.36</c:v>
                </c:pt>
                <c:pt idx="562">
                  <c:v>8.3450000000000006</c:v>
                </c:pt>
                <c:pt idx="563">
                  <c:v>8.3249999999999993</c:v>
                </c:pt>
                <c:pt idx="564">
                  <c:v>8.3049999999999997</c:v>
                </c:pt>
                <c:pt idx="565">
                  <c:v>8.2940000000000005</c:v>
                </c:pt>
                <c:pt idx="566">
                  <c:v>8.2910000000000004</c:v>
                </c:pt>
                <c:pt idx="567">
                  <c:v>8.2889999999999997</c:v>
                </c:pt>
                <c:pt idx="568">
                  <c:v>8.2859999999999996</c:v>
                </c:pt>
                <c:pt idx="569">
                  <c:v>8.282</c:v>
                </c:pt>
                <c:pt idx="570">
                  <c:v>8.2789999999999999</c:v>
                </c:pt>
                <c:pt idx="571">
                  <c:v>8.2759999999999998</c:v>
                </c:pt>
                <c:pt idx="572">
                  <c:v>8.2750000000000004</c:v>
                </c:pt>
                <c:pt idx="573">
                  <c:v>8.2729999999999997</c:v>
                </c:pt>
                <c:pt idx="574">
                  <c:v>8.2710000000000008</c:v>
                </c:pt>
                <c:pt idx="575">
                  <c:v>8.2710000000000008</c:v>
                </c:pt>
                <c:pt idx="576">
                  <c:v>8.2710000000000008</c:v>
                </c:pt>
                <c:pt idx="577">
                  <c:v>8.27</c:v>
                </c:pt>
                <c:pt idx="578">
                  <c:v>8.2609999999999992</c:v>
                </c:pt>
                <c:pt idx="579">
                  <c:v>8.25</c:v>
                </c:pt>
                <c:pt idx="580">
                  <c:v>8.2390000000000008</c:v>
                </c:pt>
                <c:pt idx="581">
                  <c:v>8.2420000000000009</c:v>
                </c:pt>
                <c:pt idx="582">
                  <c:v>8.2490000000000006</c:v>
                </c:pt>
                <c:pt idx="583">
                  <c:v>8.2560000000000002</c:v>
                </c:pt>
                <c:pt idx="584">
                  <c:v>8.2579999999999991</c:v>
                </c:pt>
                <c:pt idx="585">
                  <c:v>8.2579999999999991</c:v>
                </c:pt>
                <c:pt idx="586">
                  <c:v>8.2590000000000003</c:v>
                </c:pt>
                <c:pt idx="587">
                  <c:v>8.2609999999999992</c:v>
                </c:pt>
                <c:pt idx="588">
                  <c:v>8.2629999999999999</c:v>
                </c:pt>
                <c:pt idx="589">
                  <c:v>8.266</c:v>
                </c:pt>
                <c:pt idx="590">
                  <c:v>8.2650000000000006</c:v>
                </c:pt>
                <c:pt idx="591">
                  <c:v>8.2520000000000007</c:v>
                </c:pt>
                <c:pt idx="592">
                  <c:v>8.2390000000000008</c:v>
                </c:pt>
                <c:pt idx="593">
                  <c:v>8.2279999999999998</c:v>
                </c:pt>
                <c:pt idx="594">
                  <c:v>8.2279999999999998</c:v>
                </c:pt>
                <c:pt idx="595">
                  <c:v>8.2279999999999998</c:v>
                </c:pt>
                <c:pt idx="596">
                  <c:v>8.2279999999999998</c:v>
                </c:pt>
                <c:pt idx="597">
                  <c:v>8.2279999999999998</c:v>
                </c:pt>
                <c:pt idx="598">
                  <c:v>8.2270000000000003</c:v>
                </c:pt>
                <c:pt idx="599">
                  <c:v>8.2270000000000003</c:v>
                </c:pt>
                <c:pt idx="600">
                  <c:v>8.2309999999999999</c:v>
                </c:pt>
                <c:pt idx="601">
                  <c:v>8.2349999999999994</c:v>
                </c:pt>
                <c:pt idx="602">
                  <c:v>8.2390000000000008</c:v>
                </c:pt>
                <c:pt idx="603">
                  <c:v>8.234</c:v>
                </c:pt>
                <c:pt idx="604">
                  <c:v>8.2240000000000002</c:v>
                </c:pt>
                <c:pt idx="605">
                  <c:v>8.2140000000000004</c:v>
                </c:pt>
                <c:pt idx="606">
                  <c:v>8.2089999999999996</c:v>
                </c:pt>
                <c:pt idx="607">
                  <c:v>8.2089999999999996</c:v>
                </c:pt>
                <c:pt idx="608">
                  <c:v>8.2089999999999996</c:v>
                </c:pt>
                <c:pt idx="609">
                  <c:v>8.2070000000000007</c:v>
                </c:pt>
                <c:pt idx="610">
                  <c:v>8.2029999999999994</c:v>
                </c:pt>
                <c:pt idx="611">
                  <c:v>8.1989999999999998</c:v>
                </c:pt>
                <c:pt idx="612">
                  <c:v>8.1969999999999992</c:v>
                </c:pt>
                <c:pt idx="613">
                  <c:v>8.1999999999999993</c:v>
                </c:pt>
                <c:pt idx="614">
                  <c:v>8.2040000000000006</c:v>
                </c:pt>
                <c:pt idx="615">
                  <c:v>8.2070000000000007</c:v>
                </c:pt>
                <c:pt idx="616">
                  <c:v>8.2080000000000002</c:v>
                </c:pt>
                <c:pt idx="617">
                  <c:v>8.2089999999999996</c:v>
                </c:pt>
                <c:pt idx="618">
                  <c:v>8.2100000000000009</c:v>
                </c:pt>
                <c:pt idx="619">
                  <c:v>8.2140000000000004</c:v>
                </c:pt>
                <c:pt idx="620">
                  <c:v>8.2189999999999994</c:v>
                </c:pt>
                <c:pt idx="621">
                  <c:v>8.2249999999999996</c:v>
                </c:pt>
                <c:pt idx="622">
                  <c:v>8.2360000000000007</c:v>
                </c:pt>
                <c:pt idx="623">
                  <c:v>8.2479999999999993</c:v>
                </c:pt>
                <c:pt idx="624">
                  <c:v>8.2590000000000003</c:v>
                </c:pt>
                <c:pt idx="625">
                  <c:v>8.2690000000000001</c:v>
                </c:pt>
                <c:pt idx="626">
                  <c:v>8.2789999999999999</c:v>
                </c:pt>
                <c:pt idx="627">
                  <c:v>8.2889999999999997</c:v>
                </c:pt>
                <c:pt idx="628">
                  <c:v>8.2949999999999999</c:v>
                </c:pt>
                <c:pt idx="629">
                  <c:v>8.2949999999999999</c:v>
                </c:pt>
                <c:pt idx="630">
                  <c:v>8.2959999999999994</c:v>
                </c:pt>
                <c:pt idx="631">
                  <c:v>8.2970000000000006</c:v>
                </c:pt>
                <c:pt idx="632">
                  <c:v>8.2970000000000006</c:v>
                </c:pt>
                <c:pt idx="633">
                  <c:v>8.2970000000000006</c:v>
                </c:pt>
                <c:pt idx="634">
                  <c:v>8.298</c:v>
                </c:pt>
                <c:pt idx="635">
                  <c:v>8.3040000000000003</c:v>
                </c:pt>
                <c:pt idx="636">
                  <c:v>8.31</c:v>
                </c:pt>
                <c:pt idx="637">
                  <c:v>8.3160000000000007</c:v>
                </c:pt>
                <c:pt idx="638">
                  <c:v>8.3130000000000006</c:v>
                </c:pt>
                <c:pt idx="639">
                  <c:v>8.31</c:v>
                </c:pt>
                <c:pt idx="640">
                  <c:v>8.3070000000000004</c:v>
                </c:pt>
                <c:pt idx="641">
                  <c:v>8.3079999999999998</c:v>
                </c:pt>
                <c:pt idx="642">
                  <c:v>8.31</c:v>
                </c:pt>
                <c:pt idx="643">
                  <c:v>8.3109999999999999</c:v>
                </c:pt>
                <c:pt idx="644">
                  <c:v>8.31</c:v>
                </c:pt>
                <c:pt idx="645">
                  <c:v>8.3079999999999998</c:v>
                </c:pt>
                <c:pt idx="646">
                  <c:v>8.3059999999999992</c:v>
                </c:pt>
                <c:pt idx="647">
                  <c:v>8.3089999999999993</c:v>
                </c:pt>
                <c:pt idx="648">
                  <c:v>8.3179999999999996</c:v>
                </c:pt>
                <c:pt idx="649">
                  <c:v>8.327</c:v>
                </c:pt>
                <c:pt idx="650">
                  <c:v>8.3320000000000007</c:v>
                </c:pt>
                <c:pt idx="651">
                  <c:v>8.3330000000000002</c:v>
                </c:pt>
                <c:pt idx="652">
                  <c:v>8.3330000000000002</c:v>
                </c:pt>
                <c:pt idx="653">
                  <c:v>8.3369999999999997</c:v>
                </c:pt>
                <c:pt idx="654">
                  <c:v>8.3529999999999998</c:v>
                </c:pt>
                <c:pt idx="655">
                  <c:v>8.3689999999999998</c:v>
                </c:pt>
                <c:pt idx="656">
                  <c:v>8.3840000000000003</c:v>
                </c:pt>
                <c:pt idx="657">
                  <c:v>8.3849999999999998</c:v>
                </c:pt>
                <c:pt idx="658">
                  <c:v>8.3849999999999998</c:v>
                </c:pt>
                <c:pt idx="659">
                  <c:v>8.3859999999999992</c:v>
                </c:pt>
                <c:pt idx="660">
                  <c:v>8.39</c:v>
                </c:pt>
                <c:pt idx="661">
                  <c:v>8.3949999999999996</c:v>
                </c:pt>
                <c:pt idx="662">
                  <c:v>8.4009999999999998</c:v>
                </c:pt>
                <c:pt idx="663">
                  <c:v>8.4049999999999994</c:v>
                </c:pt>
                <c:pt idx="664">
                  <c:v>8.4079999999999995</c:v>
                </c:pt>
                <c:pt idx="665">
                  <c:v>8.4120000000000008</c:v>
                </c:pt>
                <c:pt idx="666">
                  <c:v>8.4049999999999994</c:v>
                </c:pt>
                <c:pt idx="667">
                  <c:v>8.39</c:v>
                </c:pt>
                <c:pt idx="668">
                  <c:v>8.3759999999999994</c:v>
                </c:pt>
                <c:pt idx="669">
                  <c:v>8.3689999999999998</c:v>
                </c:pt>
                <c:pt idx="670">
                  <c:v>8.3719999999999999</c:v>
                </c:pt>
                <c:pt idx="671">
                  <c:v>8.375</c:v>
                </c:pt>
                <c:pt idx="672">
                  <c:v>8.3780000000000001</c:v>
                </c:pt>
                <c:pt idx="673">
                  <c:v>8.3829999999999991</c:v>
                </c:pt>
                <c:pt idx="674">
                  <c:v>8.3879999999999999</c:v>
                </c:pt>
                <c:pt idx="675">
                  <c:v>8.3930000000000007</c:v>
                </c:pt>
                <c:pt idx="676">
                  <c:v>8.41</c:v>
                </c:pt>
                <c:pt idx="677">
                  <c:v>8.4269999999999996</c:v>
                </c:pt>
                <c:pt idx="678">
                  <c:v>8.4440000000000008</c:v>
                </c:pt>
                <c:pt idx="679">
                  <c:v>8.4629999999999992</c:v>
                </c:pt>
                <c:pt idx="680">
                  <c:v>8.4830000000000005</c:v>
                </c:pt>
                <c:pt idx="681">
                  <c:v>8.5030000000000001</c:v>
                </c:pt>
                <c:pt idx="682">
                  <c:v>8.5120000000000005</c:v>
                </c:pt>
                <c:pt idx="683">
                  <c:v>8.516</c:v>
                </c:pt>
                <c:pt idx="684">
                  <c:v>8.5190000000000001</c:v>
                </c:pt>
                <c:pt idx="685">
                  <c:v>8.5259999999999998</c:v>
                </c:pt>
                <c:pt idx="686">
                  <c:v>8.5350000000000001</c:v>
                </c:pt>
                <c:pt idx="687">
                  <c:v>8.5449999999999999</c:v>
                </c:pt>
                <c:pt idx="688">
                  <c:v>8.5519999999999996</c:v>
                </c:pt>
                <c:pt idx="689">
                  <c:v>8.5530000000000008</c:v>
                </c:pt>
                <c:pt idx="690">
                  <c:v>8.5549999999999997</c:v>
                </c:pt>
                <c:pt idx="691">
                  <c:v>8.5559999999999992</c:v>
                </c:pt>
                <c:pt idx="692">
                  <c:v>8.5559999999999992</c:v>
                </c:pt>
                <c:pt idx="693">
                  <c:v>8.5559999999999992</c:v>
                </c:pt>
                <c:pt idx="694">
                  <c:v>8.5579999999999998</c:v>
                </c:pt>
                <c:pt idx="695">
                  <c:v>8.5609999999999999</c:v>
                </c:pt>
                <c:pt idx="696">
                  <c:v>8.5640000000000001</c:v>
                </c:pt>
                <c:pt idx="697">
                  <c:v>8.5679999999999996</c:v>
                </c:pt>
                <c:pt idx="698">
                  <c:v>8.5719999999999992</c:v>
                </c:pt>
                <c:pt idx="699">
                  <c:v>8.5749999999999993</c:v>
                </c:pt>
                <c:pt idx="700">
                  <c:v>8.5790000000000006</c:v>
                </c:pt>
                <c:pt idx="701">
                  <c:v>8.5809999999999995</c:v>
                </c:pt>
                <c:pt idx="702">
                  <c:v>8.5839999999999996</c:v>
                </c:pt>
                <c:pt idx="703">
                  <c:v>8.5860000000000003</c:v>
                </c:pt>
                <c:pt idx="704">
                  <c:v>8.5860000000000003</c:v>
                </c:pt>
                <c:pt idx="705">
                  <c:v>8.5860000000000003</c:v>
                </c:pt>
                <c:pt idx="706">
                  <c:v>8.5850000000000009</c:v>
                </c:pt>
                <c:pt idx="707">
                  <c:v>8.59</c:v>
                </c:pt>
                <c:pt idx="708">
                  <c:v>8.5990000000000002</c:v>
                </c:pt>
                <c:pt idx="709">
                  <c:v>8.609</c:v>
                </c:pt>
                <c:pt idx="710">
                  <c:v>8.6199999999999992</c:v>
                </c:pt>
                <c:pt idx="711">
                  <c:v>8.6310000000000002</c:v>
                </c:pt>
                <c:pt idx="712">
                  <c:v>8.641</c:v>
                </c:pt>
                <c:pt idx="713">
                  <c:v>8.65</c:v>
                </c:pt>
                <c:pt idx="714">
                  <c:v>8.657</c:v>
                </c:pt>
                <c:pt idx="715">
                  <c:v>8.6639999999999997</c:v>
                </c:pt>
                <c:pt idx="716">
                  <c:v>8.6709999999999994</c:v>
                </c:pt>
                <c:pt idx="717">
                  <c:v>8.6720000000000006</c:v>
                </c:pt>
                <c:pt idx="718">
                  <c:v>8.6739999999999995</c:v>
                </c:pt>
                <c:pt idx="719">
                  <c:v>8.6750000000000007</c:v>
                </c:pt>
                <c:pt idx="720">
                  <c:v>8.6790000000000003</c:v>
                </c:pt>
                <c:pt idx="721">
                  <c:v>8.6829999999999998</c:v>
                </c:pt>
                <c:pt idx="722">
                  <c:v>8.6859999999999999</c:v>
                </c:pt>
                <c:pt idx="723">
                  <c:v>8.6859999999999999</c:v>
                </c:pt>
                <c:pt idx="724">
                  <c:v>8.6829999999999998</c:v>
                </c:pt>
                <c:pt idx="725">
                  <c:v>8.6790000000000003</c:v>
                </c:pt>
                <c:pt idx="726">
                  <c:v>8.6820000000000004</c:v>
                </c:pt>
                <c:pt idx="727">
                  <c:v>8.6910000000000007</c:v>
                </c:pt>
                <c:pt idx="728">
                  <c:v>8.6999999999999993</c:v>
                </c:pt>
                <c:pt idx="729">
                  <c:v>8.7129999999999992</c:v>
                </c:pt>
                <c:pt idx="730">
                  <c:v>8.7309999999999999</c:v>
                </c:pt>
                <c:pt idx="731">
                  <c:v>8.75</c:v>
                </c:pt>
                <c:pt idx="732">
                  <c:v>8.7650000000000006</c:v>
                </c:pt>
                <c:pt idx="733">
                  <c:v>8.7690000000000001</c:v>
                </c:pt>
                <c:pt idx="734">
                  <c:v>8.7720000000000002</c:v>
                </c:pt>
                <c:pt idx="735">
                  <c:v>8.7759999999999998</c:v>
                </c:pt>
                <c:pt idx="736">
                  <c:v>8.7959999999999994</c:v>
                </c:pt>
                <c:pt idx="737">
                  <c:v>8.8170000000000002</c:v>
                </c:pt>
                <c:pt idx="738">
                  <c:v>8.8369999999999997</c:v>
                </c:pt>
                <c:pt idx="739">
                  <c:v>8.8529999999999998</c:v>
                </c:pt>
                <c:pt idx="740">
                  <c:v>8.8689999999999998</c:v>
                </c:pt>
                <c:pt idx="741">
                  <c:v>8.8859999999999992</c:v>
                </c:pt>
                <c:pt idx="742">
                  <c:v>8.8989999999999991</c:v>
                </c:pt>
                <c:pt idx="743">
                  <c:v>8.9109999999999996</c:v>
                </c:pt>
                <c:pt idx="744">
                  <c:v>8.923</c:v>
                </c:pt>
                <c:pt idx="745">
                  <c:v>8.9290000000000003</c:v>
                </c:pt>
                <c:pt idx="746">
                  <c:v>8.9309999999999992</c:v>
                </c:pt>
                <c:pt idx="747">
                  <c:v>8.9320000000000004</c:v>
                </c:pt>
                <c:pt idx="748">
                  <c:v>8.9359999999999999</c:v>
                </c:pt>
                <c:pt idx="749">
                  <c:v>8.9440000000000008</c:v>
                </c:pt>
                <c:pt idx="750">
                  <c:v>8.9529999999999994</c:v>
                </c:pt>
                <c:pt idx="751">
                  <c:v>8.9580000000000002</c:v>
                </c:pt>
                <c:pt idx="752">
                  <c:v>8.9570000000000007</c:v>
                </c:pt>
                <c:pt idx="753">
                  <c:v>8.9550000000000001</c:v>
                </c:pt>
                <c:pt idx="754">
                  <c:v>8.9540000000000006</c:v>
                </c:pt>
                <c:pt idx="755">
                  <c:v>8.9629999999999992</c:v>
                </c:pt>
                <c:pt idx="756">
                  <c:v>8.9710000000000001</c:v>
                </c:pt>
                <c:pt idx="757">
                  <c:v>8.9779999999999998</c:v>
                </c:pt>
                <c:pt idx="758">
                  <c:v>8.9819999999999993</c:v>
                </c:pt>
                <c:pt idx="759">
                  <c:v>8.9860000000000007</c:v>
                </c:pt>
                <c:pt idx="760">
                  <c:v>8.99</c:v>
                </c:pt>
                <c:pt idx="761">
                  <c:v>9.0060000000000002</c:v>
                </c:pt>
                <c:pt idx="762">
                  <c:v>9.0239999999999991</c:v>
                </c:pt>
                <c:pt idx="763">
                  <c:v>9.0419999999999998</c:v>
                </c:pt>
                <c:pt idx="764">
                  <c:v>9.0570000000000004</c:v>
                </c:pt>
                <c:pt idx="765">
                  <c:v>9.0730000000000004</c:v>
                </c:pt>
                <c:pt idx="766">
                  <c:v>9.09</c:v>
                </c:pt>
                <c:pt idx="767">
                  <c:v>9.0990000000000002</c:v>
                </c:pt>
                <c:pt idx="768">
                  <c:v>9.0939999999999994</c:v>
                </c:pt>
                <c:pt idx="769">
                  <c:v>9.0890000000000004</c:v>
                </c:pt>
                <c:pt idx="770">
                  <c:v>9.0890000000000004</c:v>
                </c:pt>
                <c:pt idx="771">
                  <c:v>9.1029999999999998</c:v>
                </c:pt>
                <c:pt idx="772">
                  <c:v>9.1159999999999997</c:v>
                </c:pt>
                <c:pt idx="773">
                  <c:v>9.1280000000000001</c:v>
                </c:pt>
                <c:pt idx="774">
                  <c:v>9.1280000000000001</c:v>
                </c:pt>
                <c:pt idx="775">
                  <c:v>9.1280000000000001</c:v>
                </c:pt>
                <c:pt idx="776">
                  <c:v>9.1280000000000001</c:v>
                </c:pt>
                <c:pt idx="777">
                  <c:v>9.1219999999999999</c:v>
                </c:pt>
                <c:pt idx="778">
                  <c:v>9.1170000000000009</c:v>
                </c:pt>
                <c:pt idx="779">
                  <c:v>9.1110000000000007</c:v>
                </c:pt>
                <c:pt idx="780">
                  <c:v>9.11</c:v>
                </c:pt>
                <c:pt idx="781">
                  <c:v>9.1110000000000007</c:v>
                </c:pt>
                <c:pt idx="782">
                  <c:v>9.1110000000000007</c:v>
                </c:pt>
                <c:pt idx="783">
                  <c:v>9.1080000000000005</c:v>
                </c:pt>
                <c:pt idx="784">
                  <c:v>9.1029999999999998</c:v>
                </c:pt>
                <c:pt idx="785">
                  <c:v>9.0980000000000008</c:v>
                </c:pt>
                <c:pt idx="786">
                  <c:v>9.0960000000000001</c:v>
                </c:pt>
                <c:pt idx="787">
                  <c:v>9.0980000000000008</c:v>
                </c:pt>
                <c:pt idx="788">
                  <c:v>9.1010000000000009</c:v>
                </c:pt>
                <c:pt idx="789">
                  <c:v>9.1039999999999992</c:v>
                </c:pt>
                <c:pt idx="790">
                  <c:v>9.1110000000000007</c:v>
                </c:pt>
                <c:pt idx="791">
                  <c:v>9.1170000000000009</c:v>
                </c:pt>
                <c:pt idx="792">
                  <c:v>9.1240000000000006</c:v>
                </c:pt>
                <c:pt idx="793">
                  <c:v>9.1430000000000007</c:v>
                </c:pt>
                <c:pt idx="794">
                  <c:v>9.1630000000000003</c:v>
                </c:pt>
                <c:pt idx="795">
                  <c:v>9.1839999999999993</c:v>
                </c:pt>
                <c:pt idx="796">
                  <c:v>9.1989999999999998</c:v>
                </c:pt>
                <c:pt idx="797">
                  <c:v>9.2140000000000004</c:v>
                </c:pt>
                <c:pt idx="798">
                  <c:v>9.2289999999999992</c:v>
                </c:pt>
                <c:pt idx="799">
                  <c:v>9.2309999999999999</c:v>
                </c:pt>
                <c:pt idx="800">
                  <c:v>9.2309999999999999</c:v>
                </c:pt>
                <c:pt idx="801">
                  <c:v>9.2309999999999999</c:v>
                </c:pt>
                <c:pt idx="802">
                  <c:v>9.2279999999999998</c:v>
                </c:pt>
                <c:pt idx="803">
                  <c:v>9.2230000000000008</c:v>
                </c:pt>
                <c:pt idx="804">
                  <c:v>9.218</c:v>
                </c:pt>
                <c:pt idx="805">
                  <c:v>9.2210000000000001</c:v>
                </c:pt>
                <c:pt idx="806">
                  <c:v>9.2330000000000005</c:v>
                </c:pt>
                <c:pt idx="807">
                  <c:v>9.2449999999999992</c:v>
                </c:pt>
                <c:pt idx="808">
                  <c:v>9.2530000000000001</c:v>
                </c:pt>
                <c:pt idx="809">
                  <c:v>9.2539999999999996</c:v>
                </c:pt>
                <c:pt idx="810">
                  <c:v>9.2550000000000008</c:v>
                </c:pt>
                <c:pt idx="811">
                  <c:v>9.2560000000000002</c:v>
                </c:pt>
                <c:pt idx="812">
                  <c:v>9.2579999999999991</c:v>
                </c:pt>
                <c:pt idx="813">
                  <c:v>9.2609999999999992</c:v>
                </c:pt>
                <c:pt idx="814">
                  <c:v>9.2639999999999993</c:v>
                </c:pt>
                <c:pt idx="815">
                  <c:v>9.2609999999999992</c:v>
                </c:pt>
                <c:pt idx="816">
                  <c:v>9.2579999999999991</c:v>
                </c:pt>
                <c:pt idx="817">
                  <c:v>9.2550000000000008</c:v>
                </c:pt>
                <c:pt idx="818">
                  <c:v>9.2509999999999994</c:v>
                </c:pt>
                <c:pt idx="819">
                  <c:v>9.2479999999999993</c:v>
                </c:pt>
                <c:pt idx="820">
                  <c:v>9.2449999999999992</c:v>
                </c:pt>
                <c:pt idx="821">
                  <c:v>9.2430000000000003</c:v>
                </c:pt>
                <c:pt idx="822">
                  <c:v>9.2420000000000009</c:v>
                </c:pt>
                <c:pt idx="823">
                  <c:v>9.24</c:v>
                </c:pt>
                <c:pt idx="824">
                  <c:v>9.2460000000000004</c:v>
                </c:pt>
                <c:pt idx="825">
                  <c:v>9.2620000000000005</c:v>
                </c:pt>
                <c:pt idx="826">
                  <c:v>9.2789999999999999</c:v>
                </c:pt>
                <c:pt idx="827">
                  <c:v>9.2959999999999994</c:v>
                </c:pt>
                <c:pt idx="828">
                  <c:v>9.3109999999999999</c:v>
                </c:pt>
                <c:pt idx="829">
                  <c:v>9.3239999999999998</c:v>
                </c:pt>
                <c:pt idx="830">
                  <c:v>9.3369999999999997</c:v>
                </c:pt>
                <c:pt idx="831">
                  <c:v>9.3469999999999995</c:v>
                </c:pt>
                <c:pt idx="832">
                  <c:v>9.3559999999999999</c:v>
                </c:pt>
                <c:pt idx="833">
                  <c:v>9.3659999999999997</c:v>
                </c:pt>
                <c:pt idx="834">
                  <c:v>9.3729999999999993</c:v>
                </c:pt>
                <c:pt idx="835">
                  <c:v>9.3800000000000008</c:v>
                </c:pt>
                <c:pt idx="836">
                  <c:v>9.3879999999999999</c:v>
                </c:pt>
                <c:pt idx="837">
                  <c:v>9.391</c:v>
                </c:pt>
                <c:pt idx="838">
                  <c:v>9.3930000000000007</c:v>
                </c:pt>
                <c:pt idx="839">
                  <c:v>9.3949999999999996</c:v>
                </c:pt>
                <c:pt idx="840">
                  <c:v>9.3960000000000008</c:v>
                </c:pt>
                <c:pt idx="841">
                  <c:v>9.3960000000000008</c:v>
                </c:pt>
                <c:pt idx="842">
                  <c:v>9.3960000000000008</c:v>
                </c:pt>
                <c:pt idx="843">
                  <c:v>9.3970000000000002</c:v>
                </c:pt>
                <c:pt idx="844">
                  <c:v>9.4019999999999992</c:v>
                </c:pt>
                <c:pt idx="845">
                  <c:v>9.4060000000000006</c:v>
                </c:pt>
                <c:pt idx="846">
                  <c:v>9.4090000000000007</c:v>
                </c:pt>
                <c:pt idx="847">
                  <c:v>9.4109999999999996</c:v>
                </c:pt>
                <c:pt idx="848">
                  <c:v>9.4130000000000003</c:v>
                </c:pt>
                <c:pt idx="849">
                  <c:v>9.4160000000000004</c:v>
                </c:pt>
                <c:pt idx="850">
                  <c:v>9.4160000000000004</c:v>
                </c:pt>
                <c:pt idx="851">
                  <c:v>9.4160000000000004</c:v>
                </c:pt>
                <c:pt idx="852">
                  <c:v>9.4169999999999998</c:v>
                </c:pt>
                <c:pt idx="853">
                  <c:v>9.42</c:v>
                </c:pt>
                <c:pt idx="854">
                  <c:v>9.423</c:v>
                </c:pt>
                <c:pt idx="855">
                  <c:v>9.4260000000000002</c:v>
                </c:pt>
                <c:pt idx="856">
                  <c:v>9.4390000000000001</c:v>
                </c:pt>
                <c:pt idx="857">
                  <c:v>9.4540000000000006</c:v>
                </c:pt>
                <c:pt idx="858">
                  <c:v>9.468</c:v>
                </c:pt>
                <c:pt idx="859">
                  <c:v>9.4779999999999998</c:v>
                </c:pt>
                <c:pt idx="860">
                  <c:v>9.4860000000000007</c:v>
                </c:pt>
                <c:pt idx="861">
                  <c:v>9.4930000000000003</c:v>
                </c:pt>
                <c:pt idx="862">
                  <c:v>9.4979999999999993</c:v>
                </c:pt>
                <c:pt idx="863">
                  <c:v>9.4969999999999999</c:v>
                </c:pt>
                <c:pt idx="864">
                  <c:v>9.4969999999999999</c:v>
                </c:pt>
                <c:pt idx="865">
                  <c:v>9.4949999999999992</c:v>
                </c:pt>
                <c:pt idx="866">
                  <c:v>9.4870000000000001</c:v>
                </c:pt>
                <c:pt idx="867">
                  <c:v>9.48</c:v>
                </c:pt>
                <c:pt idx="868">
                  <c:v>9.4740000000000002</c:v>
                </c:pt>
                <c:pt idx="869">
                  <c:v>9.4870000000000001</c:v>
                </c:pt>
                <c:pt idx="870">
                  <c:v>9.4979999999999993</c:v>
                </c:pt>
                <c:pt idx="871">
                  <c:v>9.5090000000000003</c:v>
                </c:pt>
                <c:pt idx="872">
                  <c:v>9.5120000000000005</c:v>
                </c:pt>
                <c:pt idx="873">
                  <c:v>9.5129999999999999</c:v>
                </c:pt>
                <c:pt idx="874">
                  <c:v>9.5129999999999999</c:v>
                </c:pt>
                <c:pt idx="875">
                  <c:v>9.5169999999999995</c:v>
                </c:pt>
                <c:pt idx="876">
                  <c:v>9.5229999999999997</c:v>
                </c:pt>
                <c:pt idx="877">
                  <c:v>9.5310000000000006</c:v>
                </c:pt>
                <c:pt idx="878">
                  <c:v>9.5340000000000007</c:v>
                </c:pt>
                <c:pt idx="879">
                  <c:v>9.532</c:v>
                </c:pt>
                <c:pt idx="880">
                  <c:v>9.5299999999999994</c:v>
                </c:pt>
                <c:pt idx="881">
                  <c:v>9.5280000000000005</c:v>
                </c:pt>
                <c:pt idx="882">
                  <c:v>9.5259999999999998</c:v>
                </c:pt>
                <c:pt idx="883">
                  <c:v>9.5239999999999991</c:v>
                </c:pt>
                <c:pt idx="884">
                  <c:v>9.5239999999999991</c:v>
                </c:pt>
                <c:pt idx="885">
                  <c:v>9.5380000000000003</c:v>
                </c:pt>
                <c:pt idx="886">
                  <c:v>9.5500000000000007</c:v>
                </c:pt>
                <c:pt idx="887">
                  <c:v>9.5630000000000006</c:v>
                </c:pt>
                <c:pt idx="888">
                  <c:v>9.5640000000000001</c:v>
                </c:pt>
                <c:pt idx="889">
                  <c:v>9.5649999999999995</c:v>
                </c:pt>
                <c:pt idx="890">
                  <c:v>9.5660000000000007</c:v>
                </c:pt>
                <c:pt idx="891">
                  <c:v>9.5649999999999995</c:v>
                </c:pt>
                <c:pt idx="892">
                  <c:v>9.5640000000000001</c:v>
                </c:pt>
                <c:pt idx="893">
                  <c:v>9.5630000000000006</c:v>
                </c:pt>
                <c:pt idx="894">
                  <c:v>9.5510000000000002</c:v>
                </c:pt>
                <c:pt idx="895">
                  <c:v>9.532</c:v>
                </c:pt>
                <c:pt idx="896">
                  <c:v>9.5139999999999993</c:v>
                </c:pt>
                <c:pt idx="897">
                  <c:v>9.5009999999999994</c:v>
                </c:pt>
                <c:pt idx="898">
                  <c:v>9.4939999999999998</c:v>
                </c:pt>
                <c:pt idx="899">
                  <c:v>9.4870000000000001</c:v>
                </c:pt>
                <c:pt idx="900">
                  <c:v>9.4890000000000008</c:v>
                </c:pt>
                <c:pt idx="901">
                  <c:v>9.5129999999999999</c:v>
                </c:pt>
                <c:pt idx="902">
                  <c:v>9.5370000000000008</c:v>
                </c:pt>
                <c:pt idx="903">
                  <c:v>9.5579999999999998</c:v>
                </c:pt>
                <c:pt idx="904">
                  <c:v>9.5630000000000006</c:v>
                </c:pt>
                <c:pt idx="905">
                  <c:v>9.5679999999999996</c:v>
                </c:pt>
                <c:pt idx="906">
                  <c:v>9.5749999999999993</c:v>
                </c:pt>
                <c:pt idx="907">
                  <c:v>9.5860000000000003</c:v>
                </c:pt>
                <c:pt idx="908">
                  <c:v>9.5960000000000001</c:v>
                </c:pt>
                <c:pt idx="909">
                  <c:v>9.6059999999999999</c:v>
                </c:pt>
                <c:pt idx="910">
                  <c:v>9.6120000000000001</c:v>
                </c:pt>
                <c:pt idx="911">
                  <c:v>9.6180000000000003</c:v>
                </c:pt>
                <c:pt idx="912">
                  <c:v>9.6229999999999993</c:v>
                </c:pt>
                <c:pt idx="913">
                  <c:v>9.625</c:v>
                </c:pt>
                <c:pt idx="914">
                  <c:v>9.6240000000000006</c:v>
                </c:pt>
                <c:pt idx="915">
                  <c:v>9.6219999999999999</c:v>
                </c:pt>
                <c:pt idx="916">
                  <c:v>9.6199999999999992</c:v>
                </c:pt>
                <c:pt idx="917">
                  <c:v>9.6199999999999992</c:v>
                </c:pt>
                <c:pt idx="918">
                  <c:v>9.6199999999999992</c:v>
                </c:pt>
                <c:pt idx="919">
                  <c:v>9.6219999999999999</c:v>
                </c:pt>
                <c:pt idx="920">
                  <c:v>9.6310000000000002</c:v>
                </c:pt>
                <c:pt idx="921">
                  <c:v>9.64</c:v>
                </c:pt>
                <c:pt idx="922">
                  <c:v>9.65</c:v>
                </c:pt>
                <c:pt idx="923">
                  <c:v>9.6560000000000006</c:v>
                </c:pt>
                <c:pt idx="924">
                  <c:v>9.6620000000000008</c:v>
                </c:pt>
                <c:pt idx="925">
                  <c:v>9.6669999999999998</c:v>
                </c:pt>
                <c:pt idx="926">
                  <c:v>9.6829999999999998</c:v>
                </c:pt>
                <c:pt idx="927">
                  <c:v>9.7010000000000005</c:v>
                </c:pt>
                <c:pt idx="928">
                  <c:v>9.718</c:v>
                </c:pt>
                <c:pt idx="929">
                  <c:v>9.7210000000000001</c:v>
                </c:pt>
                <c:pt idx="930">
                  <c:v>9.718</c:v>
                </c:pt>
                <c:pt idx="931">
                  <c:v>9.7149999999999999</c:v>
                </c:pt>
                <c:pt idx="932">
                  <c:v>9.7119999999999997</c:v>
                </c:pt>
                <c:pt idx="933">
                  <c:v>9.7089999999999996</c:v>
                </c:pt>
                <c:pt idx="934">
                  <c:v>9.7059999999999995</c:v>
                </c:pt>
                <c:pt idx="935">
                  <c:v>9.7110000000000003</c:v>
                </c:pt>
                <c:pt idx="936">
                  <c:v>9.7319999999999993</c:v>
                </c:pt>
                <c:pt idx="937">
                  <c:v>9.7539999999999996</c:v>
                </c:pt>
                <c:pt idx="938">
                  <c:v>9.7739999999999991</c:v>
                </c:pt>
                <c:pt idx="939">
                  <c:v>9.7769999999999992</c:v>
                </c:pt>
                <c:pt idx="940">
                  <c:v>9.7780000000000005</c:v>
                </c:pt>
                <c:pt idx="941">
                  <c:v>9.7789999999999999</c:v>
                </c:pt>
                <c:pt idx="942">
                  <c:v>9.782</c:v>
                </c:pt>
                <c:pt idx="943">
                  <c:v>9.7859999999999996</c:v>
                </c:pt>
                <c:pt idx="944">
                  <c:v>9.7889999999999997</c:v>
                </c:pt>
                <c:pt idx="945">
                  <c:v>9.7889999999999997</c:v>
                </c:pt>
                <c:pt idx="946">
                  <c:v>9.7889999999999997</c:v>
                </c:pt>
                <c:pt idx="947">
                  <c:v>9.7899999999999991</c:v>
                </c:pt>
                <c:pt idx="948">
                  <c:v>9.7959999999999994</c:v>
                </c:pt>
                <c:pt idx="949">
                  <c:v>9.8049999999999997</c:v>
                </c:pt>
                <c:pt idx="950">
                  <c:v>9.8149999999999995</c:v>
                </c:pt>
                <c:pt idx="951">
                  <c:v>9.8239999999999998</c:v>
                </c:pt>
                <c:pt idx="952">
                  <c:v>9.8320000000000007</c:v>
                </c:pt>
                <c:pt idx="953">
                  <c:v>9.8379999999999992</c:v>
                </c:pt>
                <c:pt idx="954">
                  <c:v>9.8460000000000001</c:v>
                </c:pt>
                <c:pt idx="955">
                  <c:v>9.8550000000000004</c:v>
                </c:pt>
                <c:pt idx="956">
                  <c:v>9.8650000000000002</c:v>
                </c:pt>
                <c:pt idx="957">
                  <c:v>9.875</c:v>
                </c:pt>
                <c:pt idx="958">
                  <c:v>9.8819999999999997</c:v>
                </c:pt>
                <c:pt idx="959">
                  <c:v>9.89</c:v>
                </c:pt>
                <c:pt idx="960">
                  <c:v>9.9</c:v>
                </c:pt>
                <c:pt idx="961">
                  <c:v>9.9169999999999998</c:v>
                </c:pt>
                <c:pt idx="962">
                  <c:v>9.9359999999999999</c:v>
                </c:pt>
                <c:pt idx="963">
                  <c:v>9.9550000000000001</c:v>
                </c:pt>
                <c:pt idx="964">
                  <c:v>9.9649999999999999</c:v>
                </c:pt>
                <c:pt idx="965">
                  <c:v>9.9700000000000006</c:v>
                </c:pt>
                <c:pt idx="966">
                  <c:v>9.9749999999999996</c:v>
                </c:pt>
                <c:pt idx="967">
                  <c:v>9.9809999999999999</c:v>
                </c:pt>
                <c:pt idx="968">
                  <c:v>9.9860000000000007</c:v>
                </c:pt>
                <c:pt idx="969">
                  <c:v>9.9909999999999997</c:v>
                </c:pt>
                <c:pt idx="970">
                  <c:v>9.9930000000000003</c:v>
                </c:pt>
                <c:pt idx="971">
                  <c:v>9.99</c:v>
                </c:pt>
                <c:pt idx="972">
                  <c:v>9.9870000000000001</c:v>
                </c:pt>
                <c:pt idx="973">
                  <c:v>9.984</c:v>
                </c:pt>
                <c:pt idx="974">
                  <c:v>9.9830000000000005</c:v>
                </c:pt>
                <c:pt idx="975">
                  <c:v>9.9819999999999993</c:v>
                </c:pt>
                <c:pt idx="976">
                  <c:v>9.98</c:v>
                </c:pt>
                <c:pt idx="977">
                  <c:v>10</c:v>
                </c:pt>
                <c:pt idx="978">
                  <c:v>10.023</c:v>
                </c:pt>
                <c:pt idx="979">
                  <c:v>10.047000000000001</c:v>
                </c:pt>
                <c:pt idx="980">
                  <c:v>10.064</c:v>
                </c:pt>
                <c:pt idx="981">
                  <c:v>10.08</c:v>
                </c:pt>
                <c:pt idx="982">
                  <c:v>10.095000000000001</c:v>
                </c:pt>
                <c:pt idx="983">
                  <c:v>10.102</c:v>
                </c:pt>
                <c:pt idx="984">
                  <c:v>10.106</c:v>
                </c:pt>
                <c:pt idx="985">
                  <c:v>10.11</c:v>
                </c:pt>
                <c:pt idx="986">
                  <c:v>10.114000000000001</c:v>
                </c:pt>
                <c:pt idx="987">
                  <c:v>10.116</c:v>
                </c:pt>
                <c:pt idx="988">
                  <c:v>10.118</c:v>
                </c:pt>
                <c:pt idx="989">
                  <c:v>10.118</c:v>
                </c:pt>
                <c:pt idx="990">
                  <c:v>10.109</c:v>
                </c:pt>
                <c:pt idx="991">
                  <c:v>10.1</c:v>
                </c:pt>
                <c:pt idx="992">
                  <c:v>10.093999999999999</c:v>
                </c:pt>
                <c:pt idx="993">
                  <c:v>10.105</c:v>
                </c:pt>
                <c:pt idx="994">
                  <c:v>10.115</c:v>
                </c:pt>
                <c:pt idx="995">
                  <c:v>10.124000000000001</c:v>
                </c:pt>
                <c:pt idx="996">
                  <c:v>10.132</c:v>
                </c:pt>
                <c:pt idx="997">
                  <c:v>10.14</c:v>
                </c:pt>
                <c:pt idx="998">
                  <c:v>10.146000000000001</c:v>
                </c:pt>
                <c:pt idx="999">
                  <c:v>10.151</c:v>
                </c:pt>
                <c:pt idx="1000">
                  <c:v>10.157</c:v>
                </c:pt>
                <c:pt idx="1001">
                  <c:v>10.163</c:v>
                </c:pt>
                <c:pt idx="1002">
                  <c:v>10.157999999999999</c:v>
                </c:pt>
                <c:pt idx="1003">
                  <c:v>10.14</c:v>
                </c:pt>
                <c:pt idx="1004">
                  <c:v>10.122</c:v>
                </c:pt>
                <c:pt idx="1005">
                  <c:v>10.106999999999999</c:v>
                </c:pt>
                <c:pt idx="1006">
                  <c:v>10.099</c:v>
                </c:pt>
                <c:pt idx="1007">
                  <c:v>10.093</c:v>
                </c:pt>
                <c:pt idx="1008">
                  <c:v>10.087</c:v>
                </c:pt>
                <c:pt idx="1009">
                  <c:v>10.073</c:v>
                </c:pt>
                <c:pt idx="1010">
                  <c:v>10.058</c:v>
                </c:pt>
                <c:pt idx="1011">
                  <c:v>10.044</c:v>
                </c:pt>
                <c:pt idx="1012">
                  <c:v>10.015000000000001</c:v>
                </c:pt>
                <c:pt idx="1013">
                  <c:v>9.9830000000000005</c:v>
                </c:pt>
                <c:pt idx="1014">
                  <c:v>9.9489999999999998</c:v>
                </c:pt>
                <c:pt idx="1015">
                  <c:v>9.8569999999999993</c:v>
                </c:pt>
                <c:pt idx="1016">
                  <c:v>9.7520000000000007</c:v>
                </c:pt>
                <c:pt idx="1017">
                  <c:v>9.6489999999999991</c:v>
                </c:pt>
                <c:pt idx="1018">
                  <c:v>9.6050000000000004</c:v>
                </c:pt>
                <c:pt idx="1019">
                  <c:v>9.6</c:v>
                </c:pt>
                <c:pt idx="1020">
                  <c:v>9.59</c:v>
                </c:pt>
                <c:pt idx="1021">
                  <c:v>9.5709999999999997</c:v>
                </c:pt>
                <c:pt idx="1022">
                  <c:v>9.5440000000000005</c:v>
                </c:pt>
                <c:pt idx="1023">
                  <c:v>9.5180000000000007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3531904"/>
        <c:axId val="203535208"/>
        <c:extLst>
          <c:ext xmlns:c15="http://schemas.microsoft.com/office/drawing/2012/chart" uri="{02D57815-91ED-43cb-92C2-25804820EDAC}">
            <c15:filteredScatterSeries>
              <c15:ser>
                <c:idx val="4"/>
                <c:order val="4"/>
                <c:spPr>
                  <a:ln w="19050" cap="rnd">
                    <a:solidFill>
                      <a:schemeClr val="accent5"/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>
                      <c:ext uri="{02D57815-91ED-43cb-92C2-25804820EDAC}">
                        <c15:formulaRef>
                          <c15:sqref>Sheet1!$A$2:$A$1025</c15:sqref>
                        </c15:formulaRef>
                      </c:ext>
                    </c:extLst>
                    <c:numCache>
                      <c:formatCode>General</c:formatCode>
                      <c:ptCount val="1024"/>
                      <c:pt idx="0">
                        <c:v>0</c:v>
                      </c:pt>
                      <c:pt idx="1">
                        <c:v>1079.2</c:v>
                      </c:pt>
                      <c:pt idx="2">
                        <c:v>2158.5</c:v>
                      </c:pt>
                      <c:pt idx="3">
                        <c:v>3237.7</c:v>
                      </c:pt>
                      <c:pt idx="4">
                        <c:v>4316.8999999999996</c:v>
                      </c:pt>
                      <c:pt idx="5">
                        <c:v>5396.2</c:v>
                      </c:pt>
                      <c:pt idx="6">
                        <c:v>6475.4</c:v>
                      </c:pt>
                      <c:pt idx="7">
                        <c:v>7554.7</c:v>
                      </c:pt>
                      <c:pt idx="8">
                        <c:v>8633.9</c:v>
                      </c:pt>
                      <c:pt idx="9">
                        <c:v>9713.1</c:v>
                      </c:pt>
                      <c:pt idx="10">
                        <c:v>10792.4</c:v>
                      </c:pt>
                      <c:pt idx="11">
                        <c:v>11871.6</c:v>
                      </c:pt>
                      <c:pt idx="12">
                        <c:v>12950.8</c:v>
                      </c:pt>
                      <c:pt idx="13">
                        <c:v>14030.1</c:v>
                      </c:pt>
                      <c:pt idx="14">
                        <c:v>15109.3</c:v>
                      </c:pt>
                      <c:pt idx="15">
                        <c:v>16188.6</c:v>
                      </c:pt>
                      <c:pt idx="16">
                        <c:v>17267.8</c:v>
                      </c:pt>
                      <c:pt idx="17">
                        <c:v>18347</c:v>
                      </c:pt>
                      <c:pt idx="18">
                        <c:v>19426.3</c:v>
                      </c:pt>
                      <c:pt idx="19">
                        <c:v>20505.5</c:v>
                      </c:pt>
                      <c:pt idx="20">
                        <c:v>21584.7</c:v>
                      </c:pt>
                      <c:pt idx="21">
                        <c:v>22664</c:v>
                      </c:pt>
                      <c:pt idx="22">
                        <c:v>23743.200000000001</c:v>
                      </c:pt>
                      <c:pt idx="23">
                        <c:v>24822.5</c:v>
                      </c:pt>
                      <c:pt idx="24">
                        <c:v>25901.7</c:v>
                      </c:pt>
                      <c:pt idx="25">
                        <c:v>26980.9</c:v>
                      </c:pt>
                      <c:pt idx="26">
                        <c:v>28060.2</c:v>
                      </c:pt>
                      <c:pt idx="27">
                        <c:v>29139.4</c:v>
                      </c:pt>
                      <c:pt idx="28">
                        <c:v>30218.6</c:v>
                      </c:pt>
                      <c:pt idx="29">
                        <c:v>31297.9</c:v>
                      </c:pt>
                      <c:pt idx="30">
                        <c:v>32377.1</c:v>
                      </c:pt>
                      <c:pt idx="31">
                        <c:v>33456.400000000001</c:v>
                      </c:pt>
                      <c:pt idx="32">
                        <c:v>34535.599999999999</c:v>
                      </c:pt>
                      <c:pt idx="33">
                        <c:v>35614.800000000003</c:v>
                      </c:pt>
                      <c:pt idx="34">
                        <c:v>36694.1</c:v>
                      </c:pt>
                      <c:pt idx="35">
                        <c:v>37773.300000000003</c:v>
                      </c:pt>
                      <c:pt idx="36">
                        <c:v>38852.5</c:v>
                      </c:pt>
                      <c:pt idx="37">
                        <c:v>39931.800000000003</c:v>
                      </c:pt>
                      <c:pt idx="38">
                        <c:v>41011</c:v>
                      </c:pt>
                      <c:pt idx="39">
                        <c:v>42090.3</c:v>
                      </c:pt>
                      <c:pt idx="40">
                        <c:v>43169.5</c:v>
                      </c:pt>
                      <c:pt idx="41">
                        <c:v>44248.7</c:v>
                      </c:pt>
                      <c:pt idx="42">
                        <c:v>45328</c:v>
                      </c:pt>
                      <c:pt idx="43">
                        <c:v>46407.199999999997</c:v>
                      </c:pt>
                      <c:pt idx="44">
                        <c:v>47486.400000000001</c:v>
                      </c:pt>
                      <c:pt idx="45">
                        <c:v>48565.7</c:v>
                      </c:pt>
                      <c:pt idx="46">
                        <c:v>49644.9</c:v>
                      </c:pt>
                      <c:pt idx="47">
                        <c:v>50724.2</c:v>
                      </c:pt>
                      <c:pt idx="48">
                        <c:v>51803.4</c:v>
                      </c:pt>
                      <c:pt idx="49">
                        <c:v>52882.6</c:v>
                      </c:pt>
                      <c:pt idx="50">
                        <c:v>53961.9</c:v>
                      </c:pt>
                      <c:pt idx="51">
                        <c:v>55041.1</c:v>
                      </c:pt>
                      <c:pt idx="52">
                        <c:v>56120.3</c:v>
                      </c:pt>
                      <c:pt idx="53">
                        <c:v>57199.6</c:v>
                      </c:pt>
                      <c:pt idx="54">
                        <c:v>58278.8</c:v>
                      </c:pt>
                      <c:pt idx="55">
                        <c:v>59358.1</c:v>
                      </c:pt>
                      <c:pt idx="56">
                        <c:v>60437.3</c:v>
                      </c:pt>
                      <c:pt idx="57">
                        <c:v>61516.5</c:v>
                      </c:pt>
                      <c:pt idx="58">
                        <c:v>62595.8</c:v>
                      </c:pt>
                      <c:pt idx="59">
                        <c:v>63675</c:v>
                      </c:pt>
                      <c:pt idx="60">
                        <c:v>64754.2</c:v>
                      </c:pt>
                      <c:pt idx="61">
                        <c:v>65833.5</c:v>
                      </c:pt>
                      <c:pt idx="62">
                        <c:v>66912.7</c:v>
                      </c:pt>
                      <c:pt idx="63">
                        <c:v>67992</c:v>
                      </c:pt>
                      <c:pt idx="64">
                        <c:v>69071.199999999997</c:v>
                      </c:pt>
                      <c:pt idx="65">
                        <c:v>70150.399999999994</c:v>
                      </c:pt>
                      <c:pt idx="66">
                        <c:v>71229.7</c:v>
                      </c:pt>
                      <c:pt idx="67">
                        <c:v>72308.899999999994</c:v>
                      </c:pt>
                      <c:pt idx="68">
                        <c:v>73388.100000000006</c:v>
                      </c:pt>
                      <c:pt idx="69">
                        <c:v>74467.399999999994</c:v>
                      </c:pt>
                      <c:pt idx="70">
                        <c:v>75546.600000000006</c:v>
                      </c:pt>
                      <c:pt idx="71">
                        <c:v>76625.899999999994</c:v>
                      </c:pt>
                      <c:pt idx="72">
                        <c:v>77705.100000000006</c:v>
                      </c:pt>
                      <c:pt idx="73">
                        <c:v>78784.3</c:v>
                      </c:pt>
                      <c:pt idx="74">
                        <c:v>79863.600000000006</c:v>
                      </c:pt>
                      <c:pt idx="75">
                        <c:v>80942.8</c:v>
                      </c:pt>
                      <c:pt idx="76">
                        <c:v>82022</c:v>
                      </c:pt>
                      <c:pt idx="77">
                        <c:v>83101.3</c:v>
                      </c:pt>
                      <c:pt idx="78">
                        <c:v>84180.5</c:v>
                      </c:pt>
                      <c:pt idx="79">
                        <c:v>85259.8</c:v>
                      </c:pt>
                      <c:pt idx="80">
                        <c:v>86339</c:v>
                      </c:pt>
                      <c:pt idx="81">
                        <c:v>87418.2</c:v>
                      </c:pt>
                      <c:pt idx="82">
                        <c:v>88497.5</c:v>
                      </c:pt>
                      <c:pt idx="83">
                        <c:v>89576.7</c:v>
                      </c:pt>
                      <c:pt idx="84">
                        <c:v>90655.9</c:v>
                      </c:pt>
                      <c:pt idx="85">
                        <c:v>91735.2</c:v>
                      </c:pt>
                      <c:pt idx="86">
                        <c:v>92814.399999999994</c:v>
                      </c:pt>
                      <c:pt idx="87">
                        <c:v>93893.7</c:v>
                      </c:pt>
                      <c:pt idx="88">
                        <c:v>94972.9</c:v>
                      </c:pt>
                      <c:pt idx="89">
                        <c:v>96052.1</c:v>
                      </c:pt>
                      <c:pt idx="90">
                        <c:v>97131.4</c:v>
                      </c:pt>
                      <c:pt idx="91">
                        <c:v>98210.6</c:v>
                      </c:pt>
                      <c:pt idx="92">
                        <c:v>99289.8</c:v>
                      </c:pt>
                      <c:pt idx="93">
                        <c:v>100369.1</c:v>
                      </c:pt>
                      <c:pt idx="94">
                        <c:v>101448.3</c:v>
                      </c:pt>
                      <c:pt idx="95">
                        <c:v>102527.6</c:v>
                      </c:pt>
                      <c:pt idx="96">
                        <c:v>103606.8</c:v>
                      </c:pt>
                      <c:pt idx="97">
                        <c:v>104686</c:v>
                      </c:pt>
                      <c:pt idx="98">
                        <c:v>105765.3</c:v>
                      </c:pt>
                      <c:pt idx="99">
                        <c:v>106844.5</c:v>
                      </c:pt>
                      <c:pt idx="100">
                        <c:v>107923.7</c:v>
                      </c:pt>
                      <c:pt idx="101">
                        <c:v>109003</c:v>
                      </c:pt>
                      <c:pt idx="102">
                        <c:v>110082.2</c:v>
                      </c:pt>
                      <c:pt idx="103">
                        <c:v>111161.5</c:v>
                      </c:pt>
                      <c:pt idx="104">
                        <c:v>112240.7</c:v>
                      </c:pt>
                      <c:pt idx="105">
                        <c:v>113319.9</c:v>
                      </c:pt>
                      <c:pt idx="106">
                        <c:v>114399.2</c:v>
                      </c:pt>
                      <c:pt idx="107">
                        <c:v>115478.39999999999</c:v>
                      </c:pt>
                      <c:pt idx="108">
                        <c:v>116557.6</c:v>
                      </c:pt>
                      <c:pt idx="109">
                        <c:v>117636.9</c:v>
                      </c:pt>
                      <c:pt idx="110">
                        <c:v>118716.1</c:v>
                      </c:pt>
                      <c:pt idx="111">
                        <c:v>119795.4</c:v>
                      </c:pt>
                      <c:pt idx="112">
                        <c:v>120874.6</c:v>
                      </c:pt>
                      <c:pt idx="113">
                        <c:v>121953.8</c:v>
                      </c:pt>
                      <c:pt idx="114">
                        <c:v>123033.1</c:v>
                      </c:pt>
                      <c:pt idx="115">
                        <c:v>124112.3</c:v>
                      </c:pt>
                      <c:pt idx="116">
                        <c:v>125191.5</c:v>
                      </c:pt>
                      <c:pt idx="117">
                        <c:v>126270.8</c:v>
                      </c:pt>
                      <c:pt idx="118">
                        <c:v>127350</c:v>
                      </c:pt>
                      <c:pt idx="119">
                        <c:v>128429.3</c:v>
                      </c:pt>
                      <c:pt idx="120">
                        <c:v>129508.5</c:v>
                      </c:pt>
                      <c:pt idx="121">
                        <c:v>130587.7</c:v>
                      </c:pt>
                      <c:pt idx="122">
                        <c:v>131667</c:v>
                      </c:pt>
                      <c:pt idx="123">
                        <c:v>132746.20000000001</c:v>
                      </c:pt>
                      <c:pt idx="124">
                        <c:v>133825.4</c:v>
                      </c:pt>
                      <c:pt idx="125">
                        <c:v>134904.70000000001</c:v>
                      </c:pt>
                      <c:pt idx="126">
                        <c:v>135983.9</c:v>
                      </c:pt>
                      <c:pt idx="127">
                        <c:v>137063.20000000001</c:v>
                      </c:pt>
                      <c:pt idx="128">
                        <c:v>138142.39999999999</c:v>
                      </c:pt>
                      <c:pt idx="129">
                        <c:v>139221.6</c:v>
                      </c:pt>
                      <c:pt idx="130">
                        <c:v>140300.9</c:v>
                      </c:pt>
                      <c:pt idx="131">
                        <c:v>141380.1</c:v>
                      </c:pt>
                      <c:pt idx="132">
                        <c:v>142459.29999999999</c:v>
                      </c:pt>
                      <c:pt idx="133">
                        <c:v>143538.6</c:v>
                      </c:pt>
                      <c:pt idx="134">
                        <c:v>144617.79999999999</c:v>
                      </c:pt>
                      <c:pt idx="135">
                        <c:v>145697.1</c:v>
                      </c:pt>
                      <c:pt idx="136">
                        <c:v>146776.29999999999</c:v>
                      </c:pt>
                      <c:pt idx="137">
                        <c:v>147855.5</c:v>
                      </c:pt>
                      <c:pt idx="138">
                        <c:v>148934.79999999999</c:v>
                      </c:pt>
                      <c:pt idx="139">
                        <c:v>150014</c:v>
                      </c:pt>
                      <c:pt idx="140">
                        <c:v>151093.20000000001</c:v>
                      </c:pt>
                      <c:pt idx="141">
                        <c:v>152172.5</c:v>
                      </c:pt>
                      <c:pt idx="142">
                        <c:v>153251.70000000001</c:v>
                      </c:pt>
                      <c:pt idx="143">
                        <c:v>154331</c:v>
                      </c:pt>
                      <c:pt idx="144">
                        <c:v>155410.20000000001</c:v>
                      </c:pt>
                      <c:pt idx="145">
                        <c:v>156489.4</c:v>
                      </c:pt>
                      <c:pt idx="146">
                        <c:v>157568.70000000001</c:v>
                      </c:pt>
                      <c:pt idx="147">
                        <c:v>158647.9</c:v>
                      </c:pt>
                      <c:pt idx="148">
                        <c:v>159727.1</c:v>
                      </c:pt>
                      <c:pt idx="149">
                        <c:v>160806.39999999999</c:v>
                      </c:pt>
                      <c:pt idx="150">
                        <c:v>161885.6</c:v>
                      </c:pt>
                      <c:pt idx="151">
                        <c:v>162964.9</c:v>
                      </c:pt>
                      <c:pt idx="152">
                        <c:v>164044.1</c:v>
                      </c:pt>
                      <c:pt idx="153">
                        <c:v>165123.29999999999</c:v>
                      </c:pt>
                      <c:pt idx="154">
                        <c:v>166202.6</c:v>
                      </c:pt>
                      <c:pt idx="155">
                        <c:v>167281.79999999999</c:v>
                      </c:pt>
                      <c:pt idx="156">
                        <c:v>168361</c:v>
                      </c:pt>
                      <c:pt idx="157">
                        <c:v>169440.3</c:v>
                      </c:pt>
                      <c:pt idx="158">
                        <c:v>170519.5</c:v>
                      </c:pt>
                      <c:pt idx="159">
                        <c:v>171598.8</c:v>
                      </c:pt>
                      <c:pt idx="160">
                        <c:v>172678</c:v>
                      </c:pt>
                      <c:pt idx="161">
                        <c:v>173757.2</c:v>
                      </c:pt>
                      <c:pt idx="162">
                        <c:v>174836.5</c:v>
                      </c:pt>
                      <c:pt idx="163">
                        <c:v>175915.7</c:v>
                      </c:pt>
                      <c:pt idx="164">
                        <c:v>176994.9</c:v>
                      </c:pt>
                      <c:pt idx="165">
                        <c:v>178074.2</c:v>
                      </c:pt>
                      <c:pt idx="166">
                        <c:v>179153.4</c:v>
                      </c:pt>
                      <c:pt idx="167">
                        <c:v>180232.7</c:v>
                      </c:pt>
                      <c:pt idx="168">
                        <c:v>181311.9</c:v>
                      </c:pt>
                      <c:pt idx="169">
                        <c:v>182391.1</c:v>
                      </c:pt>
                      <c:pt idx="170">
                        <c:v>183470.4</c:v>
                      </c:pt>
                      <c:pt idx="171">
                        <c:v>184549.6</c:v>
                      </c:pt>
                      <c:pt idx="172">
                        <c:v>185628.79999999999</c:v>
                      </c:pt>
                      <c:pt idx="173">
                        <c:v>186708.1</c:v>
                      </c:pt>
                      <c:pt idx="174">
                        <c:v>187787.3</c:v>
                      </c:pt>
                      <c:pt idx="175">
                        <c:v>188866.6</c:v>
                      </c:pt>
                      <c:pt idx="176">
                        <c:v>189945.8</c:v>
                      </c:pt>
                      <c:pt idx="177">
                        <c:v>191025</c:v>
                      </c:pt>
                      <c:pt idx="178">
                        <c:v>192104.3</c:v>
                      </c:pt>
                      <c:pt idx="179">
                        <c:v>193183.5</c:v>
                      </c:pt>
                      <c:pt idx="180">
                        <c:v>194262.7</c:v>
                      </c:pt>
                      <c:pt idx="181">
                        <c:v>195342</c:v>
                      </c:pt>
                      <c:pt idx="182">
                        <c:v>196421.2</c:v>
                      </c:pt>
                      <c:pt idx="183">
                        <c:v>197500.5</c:v>
                      </c:pt>
                      <c:pt idx="184">
                        <c:v>198579.7</c:v>
                      </c:pt>
                      <c:pt idx="185">
                        <c:v>199658.9</c:v>
                      </c:pt>
                      <c:pt idx="186">
                        <c:v>200738.2</c:v>
                      </c:pt>
                      <c:pt idx="187">
                        <c:v>201817.4</c:v>
                      </c:pt>
                      <c:pt idx="188">
                        <c:v>202896.6</c:v>
                      </c:pt>
                      <c:pt idx="189">
                        <c:v>203975.9</c:v>
                      </c:pt>
                      <c:pt idx="190">
                        <c:v>205055.1</c:v>
                      </c:pt>
                      <c:pt idx="191">
                        <c:v>206134.39999999999</c:v>
                      </c:pt>
                      <c:pt idx="192">
                        <c:v>207213.6</c:v>
                      </c:pt>
                      <c:pt idx="193">
                        <c:v>208292.8</c:v>
                      </c:pt>
                      <c:pt idx="194">
                        <c:v>209372.1</c:v>
                      </c:pt>
                      <c:pt idx="195">
                        <c:v>210451.3</c:v>
                      </c:pt>
                      <c:pt idx="196">
                        <c:v>211530.5</c:v>
                      </c:pt>
                      <c:pt idx="197">
                        <c:v>212609.8</c:v>
                      </c:pt>
                      <c:pt idx="198">
                        <c:v>213689</c:v>
                      </c:pt>
                      <c:pt idx="199">
                        <c:v>214768.3</c:v>
                      </c:pt>
                      <c:pt idx="200">
                        <c:v>215847.5</c:v>
                      </c:pt>
                      <c:pt idx="201">
                        <c:v>216926.7</c:v>
                      </c:pt>
                      <c:pt idx="202">
                        <c:v>218006</c:v>
                      </c:pt>
                      <c:pt idx="203">
                        <c:v>219085.2</c:v>
                      </c:pt>
                      <c:pt idx="204">
                        <c:v>220164.4</c:v>
                      </c:pt>
                      <c:pt idx="205">
                        <c:v>221243.7</c:v>
                      </c:pt>
                      <c:pt idx="206">
                        <c:v>222322.9</c:v>
                      </c:pt>
                      <c:pt idx="207">
                        <c:v>223402.2</c:v>
                      </c:pt>
                      <c:pt idx="208">
                        <c:v>224481.4</c:v>
                      </c:pt>
                      <c:pt idx="209">
                        <c:v>225560.6</c:v>
                      </c:pt>
                      <c:pt idx="210">
                        <c:v>226639.9</c:v>
                      </c:pt>
                      <c:pt idx="211">
                        <c:v>227719.1</c:v>
                      </c:pt>
                      <c:pt idx="212">
                        <c:v>228798.3</c:v>
                      </c:pt>
                      <c:pt idx="213">
                        <c:v>229877.6</c:v>
                      </c:pt>
                      <c:pt idx="214">
                        <c:v>230956.79999999999</c:v>
                      </c:pt>
                      <c:pt idx="215">
                        <c:v>232036.1</c:v>
                      </c:pt>
                      <c:pt idx="216">
                        <c:v>233115.3</c:v>
                      </c:pt>
                      <c:pt idx="217">
                        <c:v>234194.5</c:v>
                      </c:pt>
                      <c:pt idx="218">
                        <c:v>235273.8</c:v>
                      </c:pt>
                      <c:pt idx="219">
                        <c:v>236353</c:v>
                      </c:pt>
                      <c:pt idx="220">
                        <c:v>237432.2</c:v>
                      </c:pt>
                      <c:pt idx="221">
                        <c:v>238511.5</c:v>
                      </c:pt>
                      <c:pt idx="222">
                        <c:v>239590.7</c:v>
                      </c:pt>
                      <c:pt idx="223">
                        <c:v>240670</c:v>
                      </c:pt>
                      <c:pt idx="224">
                        <c:v>241749.2</c:v>
                      </c:pt>
                      <c:pt idx="225">
                        <c:v>242828.4</c:v>
                      </c:pt>
                      <c:pt idx="226">
                        <c:v>243907.7</c:v>
                      </c:pt>
                      <c:pt idx="227">
                        <c:v>244986.9</c:v>
                      </c:pt>
                      <c:pt idx="228">
                        <c:v>246066.1</c:v>
                      </c:pt>
                      <c:pt idx="229">
                        <c:v>247145.4</c:v>
                      </c:pt>
                      <c:pt idx="230">
                        <c:v>248224.6</c:v>
                      </c:pt>
                      <c:pt idx="231">
                        <c:v>249303.9</c:v>
                      </c:pt>
                      <c:pt idx="232">
                        <c:v>250383.1</c:v>
                      </c:pt>
                      <c:pt idx="233">
                        <c:v>251462.3</c:v>
                      </c:pt>
                      <c:pt idx="234">
                        <c:v>252541.6</c:v>
                      </c:pt>
                      <c:pt idx="235">
                        <c:v>253620.8</c:v>
                      </c:pt>
                      <c:pt idx="236">
                        <c:v>254700</c:v>
                      </c:pt>
                      <c:pt idx="237">
                        <c:v>255779.3</c:v>
                      </c:pt>
                      <c:pt idx="238">
                        <c:v>256858.5</c:v>
                      </c:pt>
                      <c:pt idx="239">
                        <c:v>257937.8</c:v>
                      </c:pt>
                      <c:pt idx="240">
                        <c:v>259017</c:v>
                      </c:pt>
                      <c:pt idx="241">
                        <c:v>260096.2</c:v>
                      </c:pt>
                      <c:pt idx="242">
                        <c:v>261175.5</c:v>
                      </c:pt>
                      <c:pt idx="243">
                        <c:v>262254.7</c:v>
                      </c:pt>
                      <c:pt idx="244">
                        <c:v>263333.90000000002</c:v>
                      </c:pt>
                      <c:pt idx="245">
                        <c:v>264413.2</c:v>
                      </c:pt>
                      <c:pt idx="246">
                        <c:v>265492.40000000002</c:v>
                      </c:pt>
                      <c:pt idx="247">
                        <c:v>266571.59999999998</c:v>
                      </c:pt>
                      <c:pt idx="248">
                        <c:v>267650.90000000002</c:v>
                      </c:pt>
                      <c:pt idx="249">
                        <c:v>268730.09999999998</c:v>
                      </c:pt>
                      <c:pt idx="250">
                        <c:v>269809.40000000002</c:v>
                      </c:pt>
                      <c:pt idx="251">
                        <c:v>270888.59999999998</c:v>
                      </c:pt>
                      <c:pt idx="252">
                        <c:v>271967.8</c:v>
                      </c:pt>
                      <c:pt idx="253">
                        <c:v>273047.09999999998</c:v>
                      </c:pt>
                      <c:pt idx="254">
                        <c:v>274126.3</c:v>
                      </c:pt>
                      <c:pt idx="255">
                        <c:v>275205.5</c:v>
                      </c:pt>
                      <c:pt idx="256">
                        <c:v>276284.79999999999</c:v>
                      </c:pt>
                      <c:pt idx="257">
                        <c:v>277364</c:v>
                      </c:pt>
                      <c:pt idx="258">
                        <c:v>278443.3</c:v>
                      </c:pt>
                      <c:pt idx="259">
                        <c:v>279522.5</c:v>
                      </c:pt>
                      <c:pt idx="260">
                        <c:v>280601.7</c:v>
                      </c:pt>
                      <c:pt idx="261">
                        <c:v>281681</c:v>
                      </c:pt>
                      <c:pt idx="262">
                        <c:v>282760.2</c:v>
                      </c:pt>
                      <c:pt idx="263">
                        <c:v>283839.40000000002</c:v>
                      </c:pt>
                      <c:pt idx="264">
                        <c:v>284918.7</c:v>
                      </c:pt>
                      <c:pt idx="265">
                        <c:v>285997.90000000002</c:v>
                      </c:pt>
                      <c:pt idx="266">
                        <c:v>287077.2</c:v>
                      </c:pt>
                      <c:pt idx="267">
                        <c:v>288156.40000000002</c:v>
                      </c:pt>
                      <c:pt idx="268">
                        <c:v>289235.59999999998</c:v>
                      </c:pt>
                      <c:pt idx="269">
                        <c:v>290314.90000000002</c:v>
                      </c:pt>
                      <c:pt idx="270">
                        <c:v>291394.09999999998</c:v>
                      </c:pt>
                      <c:pt idx="271">
                        <c:v>292473.3</c:v>
                      </c:pt>
                      <c:pt idx="272">
                        <c:v>293552.59999999998</c:v>
                      </c:pt>
                      <c:pt idx="273">
                        <c:v>294631.8</c:v>
                      </c:pt>
                      <c:pt idx="274">
                        <c:v>295711.09999999998</c:v>
                      </c:pt>
                      <c:pt idx="275">
                        <c:v>296790.3</c:v>
                      </c:pt>
                      <c:pt idx="276">
                        <c:v>297869.5</c:v>
                      </c:pt>
                      <c:pt idx="277">
                        <c:v>298948.8</c:v>
                      </c:pt>
                      <c:pt idx="278">
                        <c:v>300028</c:v>
                      </c:pt>
                      <c:pt idx="279">
                        <c:v>301107.20000000001</c:v>
                      </c:pt>
                      <c:pt idx="280">
                        <c:v>302186.5</c:v>
                      </c:pt>
                      <c:pt idx="281">
                        <c:v>303265.7</c:v>
                      </c:pt>
                      <c:pt idx="282">
                        <c:v>304345</c:v>
                      </c:pt>
                      <c:pt idx="283">
                        <c:v>305424.2</c:v>
                      </c:pt>
                      <c:pt idx="284">
                        <c:v>306503.40000000002</c:v>
                      </c:pt>
                      <c:pt idx="285">
                        <c:v>307582.7</c:v>
                      </c:pt>
                      <c:pt idx="286">
                        <c:v>308661.90000000002</c:v>
                      </c:pt>
                      <c:pt idx="287">
                        <c:v>309741.09999999998</c:v>
                      </c:pt>
                      <c:pt idx="288">
                        <c:v>310820.40000000002</c:v>
                      </c:pt>
                      <c:pt idx="289">
                        <c:v>311899.59999999998</c:v>
                      </c:pt>
                      <c:pt idx="290">
                        <c:v>312978.90000000002</c:v>
                      </c:pt>
                      <c:pt idx="291">
                        <c:v>314058.09999999998</c:v>
                      </c:pt>
                      <c:pt idx="292">
                        <c:v>315137.3</c:v>
                      </c:pt>
                      <c:pt idx="293">
                        <c:v>316216.59999999998</c:v>
                      </c:pt>
                      <c:pt idx="294">
                        <c:v>317295.8</c:v>
                      </c:pt>
                      <c:pt idx="295">
                        <c:v>318375</c:v>
                      </c:pt>
                      <c:pt idx="296">
                        <c:v>319454.3</c:v>
                      </c:pt>
                      <c:pt idx="297">
                        <c:v>320533.5</c:v>
                      </c:pt>
                      <c:pt idx="298">
                        <c:v>321612.79999999999</c:v>
                      </c:pt>
                      <c:pt idx="299">
                        <c:v>322692</c:v>
                      </c:pt>
                      <c:pt idx="300">
                        <c:v>323771.2</c:v>
                      </c:pt>
                      <c:pt idx="301">
                        <c:v>324850.5</c:v>
                      </c:pt>
                      <c:pt idx="302">
                        <c:v>325929.7</c:v>
                      </c:pt>
                      <c:pt idx="303">
                        <c:v>327008.90000000002</c:v>
                      </c:pt>
                      <c:pt idx="304">
                        <c:v>328088.2</c:v>
                      </c:pt>
                      <c:pt idx="305">
                        <c:v>329167.40000000002</c:v>
                      </c:pt>
                      <c:pt idx="306">
                        <c:v>330246.7</c:v>
                      </c:pt>
                      <c:pt idx="307">
                        <c:v>331325.90000000002</c:v>
                      </c:pt>
                      <c:pt idx="308">
                        <c:v>332405.09999999998</c:v>
                      </c:pt>
                      <c:pt idx="309">
                        <c:v>333484.40000000002</c:v>
                      </c:pt>
                      <c:pt idx="310">
                        <c:v>334563.59999999998</c:v>
                      </c:pt>
                      <c:pt idx="311">
                        <c:v>335642.8</c:v>
                      </c:pt>
                      <c:pt idx="312">
                        <c:v>336722.1</c:v>
                      </c:pt>
                      <c:pt idx="313">
                        <c:v>337801.3</c:v>
                      </c:pt>
                      <c:pt idx="314">
                        <c:v>338880.6</c:v>
                      </c:pt>
                      <c:pt idx="315">
                        <c:v>339959.8</c:v>
                      </c:pt>
                      <c:pt idx="316">
                        <c:v>341039</c:v>
                      </c:pt>
                      <c:pt idx="317">
                        <c:v>342118.3</c:v>
                      </c:pt>
                      <c:pt idx="318">
                        <c:v>343197.5</c:v>
                      </c:pt>
                      <c:pt idx="319">
                        <c:v>344276.7</c:v>
                      </c:pt>
                      <c:pt idx="320">
                        <c:v>345356</c:v>
                      </c:pt>
                      <c:pt idx="321">
                        <c:v>346435.2</c:v>
                      </c:pt>
                      <c:pt idx="322">
                        <c:v>347514.5</c:v>
                      </c:pt>
                      <c:pt idx="323">
                        <c:v>348593.7</c:v>
                      </c:pt>
                      <c:pt idx="324">
                        <c:v>349672.9</c:v>
                      </c:pt>
                      <c:pt idx="325">
                        <c:v>350752.2</c:v>
                      </c:pt>
                      <c:pt idx="326">
                        <c:v>351831.4</c:v>
                      </c:pt>
                      <c:pt idx="327">
                        <c:v>352910.6</c:v>
                      </c:pt>
                      <c:pt idx="328">
                        <c:v>353989.9</c:v>
                      </c:pt>
                      <c:pt idx="329">
                        <c:v>355069.1</c:v>
                      </c:pt>
                      <c:pt idx="330">
                        <c:v>356148.4</c:v>
                      </c:pt>
                      <c:pt idx="331">
                        <c:v>357227.6</c:v>
                      </c:pt>
                      <c:pt idx="332">
                        <c:v>358306.8</c:v>
                      </c:pt>
                      <c:pt idx="333">
                        <c:v>359386.1</c:v>
                      </c:pt>
                      <c:pt idx="334">
                        <c:v>360465.3</c:v>
                      </c:pt>
                      <c:pt idx="335">
                        <c:v>361544.5</c:v>
                      </c:pt>
                      <c:pt idx="336">
                        <c:v>362623.8</c:v>
                      </c:pt>
                      <c:pt idx="337">
                        <c:v>363703</c:v>
                      </c:pt>
                      <c:pt idx="338">
                        <c:v>364782.3</c:v>
                      </c:pt>
                      <c:pt idx="339">
                        <c:v>365861.5</c:v>
                      </c:pt>
                      <c:pt idx="340">
                        <c:v>366940.7</c:v>
                      </c:pt>
                      <c:pt idx="341">
                        <c:v>368020</c:v>
                      </c:pt>
                      <c:pt idx="342">
                        <c:v>369099.2</c:v>
                      </c:pt>
                      <c:pt idx="343">
                        <c:v>370178.4</c:v>
                      </c:pt>
                      <c:pt idx="344">
                        <c:v>371257.7</c:v>
                      </c:pt>
                      <c:pt idx="345">
                        <c:v>372336.9</c:v>
                      </c:pt>
                      <c:pt idx="346">
                        <c:v>373416.2</c:v>
                      </c:pt>
                      <c:pt idx="347">
                        <c:v>374495.4</c:v>
                      </c:pt>
                      <c:pt idx="348">
                        <c:v>375574.6</c:v>
                      </c:pt>
                      <c:pt idx="349">
                        <c:v>376653.9</c:v>
                      </c:pt>
                      <c:pt idx="350">
                        <c:v>377733.1</c:v>
                      </c:pt>
                      <c:pt idx="351">
                        <c:v>378812.3</c:v>
                      </c:pt>
                      <c:pt idx="352">
                        <c:v>379891.6</c:v>
                      </c:pt>
                      <c:pt idx="353">
                        <c:v>380970.8</c:v>
                      </c:pt>
                      <c:pt idx="354">
                        <c:v>382050.1</c:v>
                      </c:pt>
                      <c:pt idx="355">
                        <c:v>383129.3</c:v>
                      </c:pt>
                      <c:pt idx="356">
                        <c:v>384208.5</c:v>
                      </c:pt>
                      <c:pt idx="357">
                        <c:v>385287.8</c:v>
                      </c:pt>
                      <c:pt idx="358">
                        <c:v>386367</c:v>
                      </c:pt>
                      <c:pt idx="359">
                        <c:v>387446.2</c:v>
                      </c:pt>
                      <c:pt idx="360">
                        <c:v>388525.5</c:v>
                      </c:pt>
                      <c:pt idx="361">
                        <c:v>389604.7</c:v>
                      </c:pt>
                      <c:pt idx="362">
                        <c:v>390684</c:v>
                      </c:pt>
                      <c:pt idx="363">
                        <c:v>391763.20000000001</c:v>
                      </c:pt>
                      <c:pt idx="364">
                        <c:v>392842.4</c:v>
                      </c:pt>
                      <c:pt idx="365">
                        <c:v>393921.7</c:v>
                      </c:pt>
                      <c:pt idx="366">
                        <c:v>395000.9</c:v>
                      </c:pt>
                      <c:pt idx="367">
                        <c:v>396080.1</c:v>
                      </c:pt>
                      <c:pt idx="368">
                        <c:v>397159.4</c:v>
                      </c:pt>
                      <c:pt idx="369">
                        <c:v>398238.6</c:v>
                      </c:pt>
                      <c:pt idx="370">
                        <c:v>399317.9</c:v>
                      </c:pt>
                      <c:pt idx="371">
                        <c:v>400397.1</c:v>
                      </c:pt>
                      <c:pt idx="372">
                        <c:v>401476.3</c:v>
                      </c:pt>
                      <c:pt idx="373">
                        <c:v>402555.6</c:v>
                      </c:pt>
                      <c:pt idx="374">
                        <c:v>403634.8</c:v>
                      </c:pt>
                      <c:pt idx="375">
                        <c:v>404714</c:v>
                      </c:pt>
                      <c:pt idx="376">
                        <c:v>405793.3</c:v>
                      </c:pt>
                      <c:pt idx="377">
                        <c:v>406872.5</c:v>
                      </c:pt>
                      <c:pt idx="378">
                        <c:v>407951.8</c:v>
                      </c:pt>
                      <c:pt idx="379">
                        <c:v>409031</c:v>
                      </c:pt>
                      <c:pt idx="380">
                        <c:v>410110.2</c:v>
                      </c:pt>
                      <c:pt idx="381">
                        <c:v>411189.5</c:v>
                      </c:pt>
                      <c:pt idx="382">
                        <c:v>412268.7</c:v>
                      </c:pt>
                      <c:pt idx="383">
                        <c:v>413347.9</c:v>
                      </c:pt>
                      <c:pt idx="384">
                        <c:v>414427.2</c:v>
                      </c:pt>
                      <c:pt idx="385">
                        <c:v>415506.4</c:v>
                      </c:pt>
                      <c:pt idx="386">
                        <c:v>416585.7</c:v>
                      </c:pt>
                      <c:pt idx="387">
                        <c:v>417664.9</c:v>
                      </c:pt>
                      <c:pt idx="388">
                        <c:v>418744.1</c:v>
                      </c:pt>
                      <c:pt idx="389">
                        <c:v>419823.4</c:v>
                      </c:pt>
                      <c:pt idx="390">
                        <c:v>420902.6</c:v>
                      </c:pt>
                      <c:pt idx="391">
                        <c:v>421981.8</c:v>
                      </c:pt>
                      <c:pt idx="392">
                        <c:v>423061.1</c:v>
                      </c:pt>
                      <c:pt idx="393">
                        <c:v>424140.3</c:v>
                      </c:pt>
                      <c:pt idx="394">
                        <c:v>425219.6</c:v>
                      </c:pt>
                      <c:pt idx="395">
                        <c:v>426298.8</c:v>
                      </c:pt>
                      <c:pt idx="396">
                        <c:v>427378</c:v>
                      </c:pt>
                      <c:pt idx="397">
                        <c:v>428457.3</c:v>
                      </c:pt>
                      <c:pt idx="398">
                        <c:v>429536.5</c:v>
                      </c:pt>
                      <c:pt idx="399">
                        <c:v>430615.7</c:v>
                      </c:pt>
                      <c:pt idx="400">
                        <c:v>431695</c:v>
                      </c:pt>
                      <c:pt idx="401">
                        <c:v>432774.2</c:v>
                      </c:pt>
                      <c:pt idx="402">
                        <c:v>433853.5</c:v>
                      </c:pt>
                      <c:pt idx="403">
                        <c:v>434932.7</c:v>
                      </c:pt>
                      <c:pt idx="404">
                        <c:v>436011.9</c:v>
                      </c:pt>
                      <c:pt idx="405">
                        <c:v>437091.2</c:v>
                      </c:pt>
                      <c:pt idx="406">
                        <c:v>438170.4</c:v>
                      </c:pt>
                      <c:pt idx="407">
                        <c:v>439249.6</c:v>
                      </c:pt>
                      <c:pt idx="408">
                        <c:v>440328.9</c:v>
                      </c:pt>
                      <c:pt idx="409">
                        <c:v>441408.1</c:v>
                      </c:pt>
                      <c:pt idx="410">
                        <c:v>442487.4</c:v>
                      </c:pt>
                      <c:pt idx="411">
                        <c:v>443566.6</c:v>
                      </c:pt>
                      <c:pt idx="412">
                        <c:v>444645.8</c:v>
                      </c:pt>
                      <c:pt idx="413">
                        <c:v>445725.1</c:v>
                      </c:pt>
                      <c:pt idx="414">
                        <c:v>446804.3</c:v>
                      </c:pt>
                      <c:pt idx="415">
                        <c:v>447883.5</c:v>
                      </c:pt>
                      <c:pt idx="416">
                        <c:v>448962.8</c:v>
                      </c:pt>
                      <c:pt idx="417">
                        <c:v>450042</c:v>
                      </c:pt>
                      <c:pt idx="418">
                        <c:v>451121.3</c:v>
                      </c:pt>
                      <c:pt idx="419">
                        <c:v>452200.5</c:v>
                      </c:pt>
                      <c:pt idx="420">
                        <c:v>453279.7</c:v>
                      </c:pt>
                      <c:pt idx="421">
                        <c:v>454359</c:v>
                      </c:pt>
                      <c:pt idx="422">
                        <c:v>455438.2</c:v>
                      </c:pt>
                      <c:pt idx="423">
                        <c:v>456517.4</c:v>
                      </c:pt>
                      <c:pt idx="424">
                        <c:v>457596.7</c:v>
                      </c:pt>
                      <c:pt idx="425">
                        <c:v>458675.9</c:v>
                      </c:pt>
                      <c:pt idx="426">
                        <c:v>459755.2</c:v>
                      </c:pt>
                      <c:pt idx="427">
                        <c:v>460834.4</c:v>
                      </c:pt>
                      <c:pt idx="428">
                        <c:v>461913.59999999998</c:v>
                      </c:pt>
                      <c:pt idx="429">
                        <c:v>462992.9</c:v>
                      </c:pt>
                      <c:pt idx="430">
                        <c:v>464072.1</c:v>
                      </c:pt>
                      <c:pt idx="431">
                        <c:v>465151.3</c:v>
                      </c:pt>
                      <c:pt idx="432">
                        <c:v>466230.6</c:v>
                      </c:pt>
                      <c:pt idx="433">
                        <c:v>467309.8</c:v>
                      </c:pt>
                      <c:pt idx="434">
                        <c:v>468389.1</c:v>
                      </c:pt>
                      <c:pt idx="435">
                        <c:v>469468.3</c:v>
                      </c:pt>
                      <c:pt idx="436">
                        <c:v>470547.5</c:v>
                      </c:pt>
                      <c:pt idx="437">
                        <c:v>471626.8</c:v>
                      </c:pt>
                      <c:pt idx="438">
                        <c:v>472706</c:v>
                      </c:pt>
                      <c:pt idx="439">
                        <c:v>473785.2</c:v>
                      </c:pt>
                      <c:pt idx="440">
                        <c:v>474864.5</c:v>
                      </c:pt>
                      <c:pt idx="441">
                        <c:v>475943.7</c:v>
                      </c:pt>
                      <c:pt idx="442">
                        <c:v>477023</c:v>
                      </c:pt>
                      <c:pt idx="443">
                        <c:v>478102.2</c:v>
                      </c:pt>
                      <c:pt idx="444">
                        <c:v>479181.4</c:v>
                      </c:pt>
                      <c:pt idx="445">
                        <c:v>480260.7</c:v>
                      </c:pt>
                      <c:pt idx="446">
                        <c:v>481339.9</c:v>
                      </c:pt>
                      <c:pt idx="447">
                        <c:v>482419.1</c:v>
                      </c:pt>
                      <c:pt idx="448">
                        <c:v>483498.4</c:v>
                      </c:pt>
                      <c:pt idx="449">
                        <c:v>484577.6</c:v>
                      </c:pt>
                      <c:pt idx="450">
                        <c:v>485656.9</c:v>
                      </c:pt>
                      <c:pt idx="451">
                        <c:v>486736.1</c:v>
                      </c:pt>
                      <c:pt idx="452">
                        <c:v>487815.3</c:v>
                      </c:pt>
                      <c:pt idx="453">
                        <c:v>488894.6</c:v>
                      </c:pt>
                      <c:pt idx="454">
                        <c:v>489973.8</c:v>
                      </c:pt>
                      <c:pt idx="455">
                        <c:v>491053</c:v>
                      </c:pt>
                      <c:pt idx="456">
                        <c:v>492132.3</c:v>
                      </c:pt>
                      <c:pt idx="457">
                        <c:v>493211.5</c:v>
                      </c:pt>
                      <c:pt idx="458">
                        <c:v>494290.8</c:v>
                      </c:pt>
                      <c:pt idx="459">
                        <c:v>495370</c:v>
                      </c:pt>
                      <c:pt idx="460">
                        <c:v>496449.2</c:v>
                      </c:pt>
                      <c:pt idx="461">
                        <c:v>497528.5</c:v>
                      </c:pt>
                      <c:pt idx="462">
                        <c:v>498607.7</c:v>
                      </c:pt>
                      <c:pt idx="463">
                        <c:v>499686.9</c:v>
                      </c:pt>
                      <c:pt idx="464">
                        <c:v>500766.2</c:v>
                      </c:pt>
                      <c:pt idx="465">
                        <c:v>501845.4</c:v>
                      </c:pt>
                      <c:pt idx="466">
                        <c:v>502924.7</c:v>
                      </c:pt>
                      <c:pt idx="467">
                        <c:v>504003.9</c:v>
                      </c:pt>
                      <c:pt idx="468">
                        <c:v>505083.1</c:v>
                      </c:pt>
                      <c:pt idx="469">
                        <c:v>506162.4</c:v>
                      </c:pt>
                      <c:pt idx="470">
                        <c:v>507241.6</c:v>
                      </c:pt>
                      <c:pt idx="471">
                        <c:v>508320.8</c:v>
                      </c:pt>
                      <c:pt idx="472">
                        <c:v>509400.1</c:v>
                      </c:pt>
                      <c:pt idx="473">
                        <c:v>510479.3</c:v>
                      </c:pt>
                      <c:pt idx="474">
                        <c:v>511558.6</c:v>
                      </c:pt>
                      <c:pt idx="475">
                        <c:v>512637.8</c:v>
                      </c:pt>
                      <c:pt idx="476">
                        <c:v>513717</c:v>
                      </c:pt>
                      <c:pt idx="477">
                        <c:v>514796.3</c:v>
                      </c:pt>
                      <c:pt idx="478">
                        <c:v>515875.5</c:v>
                      </c:pt>
                      <c:pt idx="479">
                        <c:v>516954.7</c:v>
                      </c:pt>
                      <c:pt idx="480">
                        <c:v>518034</c:v>
                      </c:pt>
                      <c:pt idx="481">
                        <c:v>519113.2</c:v>
                      </c:pt>
                      <c:pt idx="482">
                        <c:v>520192.4</c:v>
                      </c:pt>
                      <c:pt idx="483">
                        <c:v>521271.7</c:v>
                      </c:pt>
                      <c:pt idx="484">
                        <c:v>522350.9</c:v>
                      </c:pt>
                      <c:pt idx="485">
                        <c:v>523430.2</c:v>
                      </c:pt>
                      <c:pt idx="486">
                        <c:v>524509.4</c:v>
                      </c:pt>
                      <c:pt idx="487">
                        <c:v>525588.6</c:v>
                      </c:pt>
                      <c:pt idx="488">
                        <c:v>526667.9</c:v>
                      </c:pt>
                      <c:pt idx="489">
                        <c:v>527747.1</c:v>
                      </c:pt>
                      <c:pt idx="490">
                        <c:v>528826.30000000005</c:v>
                      </c:pt>
                      <c:pt idx="491">
                        <c:v>529905.6</c:v>
                      </c:pt>
                      <c:pt idx="492">
                        <c:v>530984.80000000005</c:v>
                      </c:pt>
                      <c:pt idx="493">
                        <c:v>532064.1</c:v>
                      </c:pt>
                      <c:pt idx="494">
                        <c:v>533143.30000000005</c:v>
                      </c:pt>
                      <c:pt idx="495">
                        <c:v>534222.5</c:v>
                      </c:pt>
                      <c:pt idx="496">
                        <c:v>535301.80000000005</c:v>
                      </c:pt>
                      <c:pt idx="497">
                        <c:v>536381</c:v>
                      </c:pt>
                      <c:pt idx="498">
                        <c:v>537460.19999999995</c:v>
                      </c:pt>
                      <c:pt idx="499">
                        <c:v>538539.5</c:v>
                      </c:pt>
                      <c:pt idx="500">
                        <c:v>539618.69999999995</c:v>
                      </c:pt>
                      <c:pt idx="501">
                        <c:v>540698</c:v>
                      </c:pt>
                      <c:pt idx="502">
                        <c:v>541777.19999999995</c:v>
                      </c:pt>
                      <c:pt idx="503">
                        <c:v>542856.4</c:v>
                      </c:pt>
                      <c:pt idx="504">
                        <c:v>543935.69999999995</c:v>
                      </c:pt>
                      <c:pt idx="505">
                        <c:v>545014.9</c:v>
                      </c:pt>
                      <c:pt idx="506">
                        <c:v>546094.1</c:v>
                      </c:pt>
                      <c:pt idx="507">
                        <c:v>547173.4</c:v>
                      </c:pt>
                      <c:pt idx="508">
                        <c:v>548252.6</c:v>
                      </c:pt>
                      <c:pt idx="509">
                        <c:v>549331.9</c:v>
                      </c:pt>
                      <c:pt idx="510">
                        <c:v>550411.1</c:v>
                      </c:pt>
                      <c:pt idx="511">
                        <c:v>551490.30000000005</c:v>
                      </c:pt>
                      <c:pt idx="512">
                        <c:v>552569.59999999998</c:v>
                      </c:pt>
                      <c:pt idx="513">
                        <c:v>553648.80000000005</c:v>
                      </c:pt>
                      <c:pt idx="514">
                        <c:v>554728</c:v>
                      </c:pt>
                      <c:pt idx="515">
                        <c:v>555807.30000000005</c:v>
                      </c:pt>
                      <c:pt idx="516">
                        <c:v>556886.5</c:v>
                      </c:pt>
                      <c:pt idx="517">
                        <c:v>557965.80000000005</c:v>
                      </c:pt>
                      <c:pt idx="518">
                        <c:v>559045</c:v>
                      </c:pt>
                      <c:pt idx="519">
                        <c:v>560124.19999999995</c:v>
                      </c:pt>
                      <c:pt idx="520">
                        <c:v>561203.5</c:v>
                      </c:pt>
                      <c:pt idx="521">
                        <c:v>562282.69999999995</c:v>
                      </c:pt>
                      <c:pt idx="522">
                        <c:v>563361.9</c:v>
                      </c:pt>
                      <c:pt idx="523">
                        <c:v>564441.19999999995</c:v>
                      </c:pt>
                      <c:pt idx="524">
                        <c:v>565520.4</c:v>
                      </c:pt>
                      <c:pt idx="525">
                        <c:v>566599.69999999995</c:v>
                      </c:pt>
                      <c:pt idx="526">
                        <c:v>567678.9</c:v>
                      </c:pt>
                      <c:pt idx="527">
                        <c:v>568758.1</c:v>
                      </c:pt>
                      <c:pt idx="528">
                        <c:v>569837.4</c:v>
                      </c:pt>
                      <c:pt idx="529">
                        <c:v>570916.6</c:v>
                      </c:pt>
                      <c:pt idx="530">
                        <c:v>571995.80000000005</c:v>
                      </c:pt>
                      <c:pt idx="531">
                        <c:v>573075.1</c:v>
                      </c:pt>
                      <c:pt idx="532">
                        <c:v>574154.30000000005</c:v>
                      </c:pt>
                      <c:pt idx="533">
                        <c:v>575233.6</c:v>
                      </c:pt>
                      <c:pt idx="534">
                        <c:v>576312.80000000005</c:v>
                      </c:pt>
                      <c:pt idx="535">
                        <c:v>577392</c:v>
                      </c:pt>
                      <c:pt idx="536">
                        <c:v>578471.30000000005</c:v>
                      </c:pt>
                      <c:pt idx="537">
                        <c:v>579550.5</c:v>
                      </c:pt>
                      <c:pt idx="538">
                        <c:v>580629.69999999995</c:v>
                      </c:pt>
                      <c:pt idx="539">
                        <c:v>581709</c:v>
                      </c:pt>
                      <c:pt idx="540">
                        <c:v>582788.19999999995</c:v>
                      </c:pt>
                      <c:pt idx="541">
                        <c:v>583867.5</c:v>
                      </c:pt>
                      <c:pt idx="542">
                        <c:v>584946.69999999995</c:v>
                      </c:pt>
                      <c:pt idx="543">
                        <c:v>586025.9</c:v>
                      </c:pt>
                      <c:pt idx="544">
                        <c:v>587105.19999999995</c:v>
                      </c:pt>
                      <c:pt idx="545">
                        <c:v>588184.4</c:v>
                      </c:pt>
                      <c:pt idx="546">
                        <c:v>589263.6</c:v>
                      </c:pt>
                      <c:pt idx="547">
                        <c:v>590342.9</c:v>
                      </c:pt>
                      <c:pt idx="548">
                        <c:v>591422.1</c:v>
                      </c:pt>
                      <c:pt idx="549">
                        <c:v>592501.4</c:v>
                      </c:pt>
                      <c:pt idx="550">
                        <c:v>593580.6</c:v>
                      </c:pt>
                      <c:pt idx="551">
                        <c:v>594659.80000000005</c:v>
                      </c:pt>
                      <c:pt idx="552">
                        <c:v>595739.1</c:v>
                      </c:pt>
                      <c:pt idx="553">
                        <c:v>596818.30000000005</c:v>
                      </c:pt>
                      <c:pt idx="554">
                        <c:v>597897.5</c:v>
                      </c:pt>
                      <c:pt idx="555">
                        <c:v>598976.80000000005</c:v>
                      </c:pt>
                      <c:pt idx="556">
                        <c:v>600056</c:v>
                      </c:pt>
                      <c:pt idx="557">
                        <c:v>601135.30000000005</c:v>
                      </c:pt>
                      <c:pt idx="558">
                        <c:v>602214.5</c:v>
                      </c:pt>
                      <c:pt idx="559">
                        <c:v>603293.69999999995</c:v>
                      </c:pt>
                      <c:pt idx="560">
                        <c:v>604373</c:v>
                      </c:pt>
                      <c:pt idx="561">
                        <c:v>605452.19999999995</c:v>
                      </c:pt>
                      <c:pt idx="562">
                        <c:v>606531.4</c:v>
                      </c:pt>
                      <c:pt idx="563">
                        <c:v>607610.69999999995</c:v>
                      </c:pt>
                      <c:pt idx="564">
                        <c:v>608689.9</c:v>
                      </c:pt>
                      <c:pt idx="565">
                        <c:v>609769.19999999995</c:v>
                      </c:pt>
                      <c:pt idx="566">
                        <c:v>610848.4</c:v>
                      </c:pt>
                      <c:pt idx="567">
                        <c:v>611927.6</c:v>
                      </c:pt>
                      <c:pt idx="568">
                        <c:v>613006.9</c:v>
                      </c:pt>
                      <c:pt idx="569">
                        <c:v>614086.1</c:v>
                      </c:pt>
                      <c:pt idx="570">
                        <c:v>615165.30000000005</c:v>
                      </c:pt>
                      <c:pt idx="571">
                        <c:v>616244.6</c:v>
                      </c:pt>
                      <c:pt idx="572">
                        <c:v>617323.80000000005</c:v>
                      </c:pt>
                      <c:pt idx="573">
                        <c:v>618403.1</c:v>
                      </c:pt>
                      <c:pt idx="574">
                        <c:v>619482.30000000005</c:v>
                      </c:pt>
                      <c:pt idx="575">
                        <c:v>620561.5</c:v>
                      </c:pt>
                      <c:pt idx="576">
                        <c:v>621640.80000000005</c:v>
                      </c:pt>
                      <c:pt idx="577">
                        <c:v>622720</c:v>
                      </c:pt>
                      <c:pt idx="578">
                        <c:v>623799.19999999995</c:v>
                      </c:pt>
                      <c:pt idx="579">
                        <c:v>624878.5</c:v>
                      </c:pt>
                      <c:pt idx="580">
                        <c:v>625957.69999999995</c:v>
                      </c:pt>
                      <c:pt idx="581">
                        <c:v>627037</c:v>
                      </c:pt>
                      <c:pt idx="582">
                        <c:v>628116.19999999995</c:v>
                      </c:pt>
                      <c:pt idx="583">
                        <c:v>629195.4</c:v>
                      </c:pt>
                      <c:pt idx="584">
                        <c:v>630274.69999999995</c:v>
                      </c:pt>
                      <c:pt idx="585">
                        <c:v>631353.9</c:v>
                      </c:pt>
                      <c:pt idx="586">
                        <c:v>632433.1</c:v>
                      </c:pt>
                      <c:pt idx="587">
                        <c:v>633512.4</c:v>
                      </c:pt>
                      <c:pt idx="588">
                        <c:v>634591.6</c:v>
                      </c:pt>
                      <c:pt idx="589">
                        <c:v>635670.9</c:v>
                      </c:pt>
                      <c:pt idx="590">
                        <c:v>636750.1</c:v>
                      </c:pt>
                      <c:pt idx="591">
                        <c:v>637829.30000000005</c:v>
                      </c:pt>
                      <c:pt idx="592">
                        <c:v>638908.6</c:v>
                      </c:pt>
                      <c:pt idx="593">
                        <c:v>639987.80000000005</c:v>
                      </c:pt>
                      <c:pt idx="594">
                        <c:v>641067</c:v>
                      </c:pt>
                      <c:pt idx="595">
                        <c:v>642146.30000000005</c:v>
                      </c:pt>
                      <c:pt idx="596">
                        <c:v>643225.5</c:v>
                      </c:pt>
                      <c:pt idx="597">
                        <c:v>644304.80000000005</c:v>
                      </c:pt>
                      <c:pt idx="598">
                        <c:v>645384</c:v>
                      </c:pt>
                      <c:pt idx="599">
                        <c:v>646463.19999999995</c:v>
                      </c:pt>
                      <c:pt idx="600">
                        <c:v>647542.5</c:v>
                      </c:pt>
                      <c:pt idx="601">
                        <c:v>648621.69999999995</c:v>
                      </c:pt>
                      <c:pt idx="602">
                        <c:v>649700.9</c:v>
                      </c:pt>
                      <c:pt idx="603">
                        <c:v>650780.19999999995</c:v>
                      </c:pt>
                      <c:pt idx="604">
                        <c:v>651859.4</c:v>
                      </c:pt>
                      <c:pt idx="605">
                        <c:v>652938.69999999995</c:v>
                      </c:pt>
                      <c:pt idx="606">
                        <c:v>654017.9</c:v>
                      </c:pt>
                      <c:pt idx="607">
                        <c:v>655097.1</c:v>
                      </c:pt>
                      <c:pt idx="608">
                        <c:v>656176.4</c:v>
                      </c:pt>
                      <c:pt idx="609">
                        <c:v>657255.6</c:v>
                      </c:pt>
                      <c:pt idx="610">
                        <c:v>658334.80000000005</c:v>
                      </c:pt>
                      <c:pt idx="611">
                        <c:v>659414.1</c:v>
                      </c:pt>
                      <c:pt idx="612">
                        <c:v>660493.30000000005</c:v>
                      </c:pt>
                      <c:pt idx="613">
                        <c:v>661572.6</c:v>
                      </c:pt>
                      <c:pt idx="614">
                        <c:v>662651.80000000005</c:v>
                      </c:pt>
                      <c:pt idx="615">
                        <c:v>663731</c:v>
                      </c:pt>
                      <c:pt idx="616">
                        <c:v>664810.30000000005</c:v>
                      </c:pt>
                      <c:pt idx="617">
                        <c:v>665889.5</c:v>
                      </c:pt>
                      <c:pt idx="618">
                        <c:v>666968.69999999995</c:v>
                      </c:pt>
                      <c:pt idx="619">
                        <c:v>668048</c:v>
                      </c:pt>
                      <c:pt idx="620">
                        <c:v>669127.19999999995</c:v>
                      </c:pt>
                      <c:pt idx="621">
                        <c:v>670206.5</c:v>
                      </c:pt>
                      <c:pt idx="622">
                        <c:v>671285.7</c:v>
                      </c:pt>
                      <c:pt idx="623">
                        <c:v>672364.9</c:v>
                      </c:pt>
                      <c:pt idx="624">
                        <c:v>673444.2</c:v>
                      </c:pt>
                      <c:pt idx="625">
                        <c:v>674523.4</c:v>
                      </c:pt>
                      <c:pt idx="626">
                        <c:v>675602.6</c:v>
                      </c:pt>
                      <c:pt idx="627">
                        <c:v>676681.9</c:v>
                      </c:pt>
                      <c:pt idx="628">
                        <c:v>677761.1</c:v>
                      </c:pt>
                      <c:pt idx="629">
                        <c:v>678840.4</c:v>
                      </c:pt>
                      <c:pt idx="630">
                        <c:v>679919.6</c:v>
                      </c:pt>
                      <c:pt idx="631">
                        <c:v>680998.8</c:v>
                      </c:pt>
                      <c:pt idx="632">
                        <c:v>682078.1</c:v>
                      </c:pt>
                      <c:pt idx="633">
                        <c:v>683157.3</c:v>
                      </c:pt>
                      <c:pt idx="634">
                        <c:v>684236.5</c:v>
                      </c:pt>
                      <c:pt idx="635">
                        <c:v>685315.8</c:v>
                      </c:pt>
                      <c:pt idx="636">
                        <c:v>686395</c:v>
                      </c:pt>
                      <c:pt idx="637">
                        <c:v>687474.3</c:v>
                      </c:pt>
                      <c:pt idx="638">
                        <c:v>688553.5</c:v>
                      </c:pt>
                      <c:pt idx="639">
                        <c:v>689632.7</c:v>
                      </c:pt>
                      <c:pt idx="640">
                        <c:v>690712</c:v>
                      </c:pt>
                      <c:pt idx="641">
                        <c:v>691791.2</c:v>
                      </c:pt>
                      <c:pt idx="642">
                        <c:v>692870.4</c:v>
                      </c:pt>
                      <c:pt idx="643">
                        <c:v>693949.7</c:v>
                      </c:pt>
                      <c:pt idx="644">
                        <c:v>695028.9</c:v>
                      </c:pt>
                      <c:pt idx="645">
                        <c:v>696108.2</c:v>
                      </c:pt>
                      <c:pt idx="646">
                        <c:v>697187.4</c:v>
                      </c:pt>
                      <c:pt idx="647">
                        <c:v>698266.6</c:v>
                      </c:pt>
                      <c:pt idx="648">
                        <c:v>699345.9</c:v>
                      </c:pt>
                      <c:pt idx="649">
                        <c:v>700425.1</c:v>
                      </c:pt>
                      <c:pt idx="650">
                        <c:v>701504.3</c:v>
                      </c:pt>
                      <c:pt idx="651">
                        <c:v>702583.6</c:v>
                      </c:pt>
                      <c:pt idx="652">
                        <c:v>703662.8</c:v>
                      </c:pt>
                      <c:pt idx="653">
                        <c:v>704742.1</c:v>
                      </c:pt>
                      <c:pt idx="654">
                        <c:v>705821.3</c:v>
                      </c:pt>
                      <c:pt idx="655">
                        <c:v>706900.5</c:v>
                      </c:pt>
                      <c:pt idx="656">
                        <c:v>707979.8</c:v>
                      </c:pt>
                      <c:pt idx="657">
                        <c:v>709059</c:v>
                      </c:pt>
                      <c:pt idx="658">
                        <c:v>710138.2</c:v>
                      </c:pt>
                      <c:pt idx="659">
                        <c:v>711217.5</c:v>
                      </c:pt>
                      <c:pt idx="660">
                        <c:v>712296.7</c:v>
                      </c:pt>
                      <c:pt idx="661">
                        <c:v>713376</c:v>
                      </c:pt>
                      <c:pt idx="662">
                        <c:v>714455.2</c:v>
                      </c:pt>
                      <c:pt idx="663">
                        <c:v>715534.4</c:v>
                      </c:pt>
                      <c:pt idx="664">
                        <c:v>716613.7</c:v>
                      </c:pt>
                      <c:pt idx="665">
                        <c:v>717692.9</c:v>
                      </c:pt>
                      <c:pt idx="666">
                        <c:v>718772.1</c:v>
                      </c:pt>
                      <c:pt idx="667">
                        <c:v>719851.4</c:v>
                      </c:pt>
                      <c:pt idx="668">
                        <c:v>720930.6</c:v>
                      </c:pt>
                      <c:pt idx="669">
                        <c:v>722009.9</c:v>
                      </c:pt>
                      <c:pt idx="670">
                        <c:v>723089.1</c:v>
                      </c:pt>
                      <c:pt idx="671">
                        <c:v>724168.3</c:v>
                      </c:pt>
                      <c:pt idx="672">
                        <c:v>725247.6</c:v>
                      </c:pt>
                      <c:pt idx="673">
                        <c:v>726326.8</c:v>
                      </c:pt>
                      <c:pt idx="674">
                        <c:v>727406</c:v>
                      </c:pt>
                      <c:pt idx="675">
                        <c:v>728485.3</c:v>
                      </c:pt>
                      <c:pt idx="676">
                        <c:v>729564.5</c:v>
                      </c:pt>
                      <c:pt idx="677">
                        <c:v>730643.8</c:v>
                      </c:pt>
                      <c:pt idx="678">
                        <c:v>731723</c:v>
                      </c:pt>
                      <c:pt idx="679">
                        <c:v>732802.2</c:v>
                      </c:pt>
                      <c:pt idx="680">
                        <c:v>733881.5</c:v>
                      </c:pt>
                      <c:pt idx="681">
                        <c:v>734960.7</c:v>
                      </c:pt>
                      <c:pt idx="682">
                        <c:v>736039.9</c:v>
                      </c:pt>
                      <c:pt idx="683">
                        <c:v>737119.2</c:v>
                      </c:pt>
                      <c:pt idx="684">
                        <c:v>738198.4</c:v>
                      </c:pt>
                      <c:pt idx="685">
                        <c:v>739277.7</c:v>
                      </c:pt>
                      <c:pt idx="686">
                        <c:v>740356.9</c:v>
                      </c:pt>
                      <c:pt idx="687">
                        <c:v>741436.1</c:v>
                      </c:pt>
                      <c:pt idx="688">
                        <c:v>742515.4</c:v>
                      </c:pt>
                      <c:pt idx="689">
                        <c:v>743594.6</c:v>
                      </c:pt>
                      <c:pt idx="690">
                        <c:v>744673.8</c:v>
                      </c:pt>
                      <c:pt idx="691">
                        <c:v>745753.1</c:v>
                      </c:pt>
                      <c:pt idx="692">
                        <c:v>746832.3</c:v>
                      </c:pt>
                      <c:pt idx="693">
                        <c:v>747911.6</c:v>
                      </c:pt>
                      <c:pt idx="694">
                        <c:v>748990.8</c:v>
                      </c:pt>
                      <c:pt idx="695">
                        <c:v>750070</c:v>
                      </c:pt>
                      <c:pt idx="696">
                        <c:v>751149.3</c:v>
                      </c:pt>
                      <c:pt idx="697">
                        <c:v>752228.5</c:v>
                      </c:pt>
                      <c:pt idx="698">
                        <c:v>753307.7</c:v>
                      </c:pt>
                      <c:pt idx="699">
                        <c:v>754387</c:v>
                      </c:pt>
                      <c:pt idx="700">
                        <c:v>755466.2</c:v>
                      </c:pt>
                      <c:pt idx="701">
                        <c:v>756545.5</c:v>
                      </c:pt>
                      <c:pt idx="702">
                        <c:v>757624.7</c:v>
                      </c:pt>
                      <c:pt idx="703">
                        <c:v>758703.9</c:v>
                      </c:pt>
                      <c:pt idx="704">
                        <c:v>759783.2</c:v>
                      </c:pt>
                      <c:pt idx="705">
                        <c:v>760862.4</c:v>
                      </c:pt>
                      <c:pt idx="706">
                        <c:v>761941.6</c:v>
                      </c:pt>
                      <c:pt idx="707">
                        <c:v>763020.9</c:v>
                      </c:pt>
                      <c:pt idx="708">
                        <c:v>764100.1</c:v>
                      </c:pt>
                      <c:pt idx="709">
                        <c:v>765179.4</c:v>
                      </c:pt>
                      <c:pt idx="710">
                        <c:v>766258.6</c:v>
                      </c:pt>
                      <c:pt idx="711">
                        <c:v>767337.8</c:v>
                      </c:pt>
                      <c:pt idx="712">
                        <c:v>768417.1</c:v>
                      </c:pt>
                      <c:pt idx="713">
                        <c:v>769496.3</c:v>
                      </c:pt>
                      <c:pt idx="714">
                        <c:v>770575.5</c:v>
                      </c:pt>
                      <c:pt idx="715">
                        <c:v>771654.8</c:v>
                      </c:pt>
                      <c:pt idx="716">
                        <c:v>772734</c:v>
                      </c:pt>
                      <c:pt idx="717">
                        <c:v>773813.3</c:v>
                      </c:pt>
                      <c:pt idx="718">
                        <c:v>774892.5</c:v>
                      </c:pt>
                      <c:pt idx="719">
                        <c:v>775971.7</c:v>
                      </c:pt>
                      <c:pt idx="720">
                        <c:v>777051</c:v>
                      </c:pt>
                      <c:pt idx="721">
                        <c:v>778130.2</c:v>
                      </c:pt>
                      <c:pt idx="722">
                        <c:v>779209.4</c:v>
                      </c:pt>
                      <c:pt idx="723">
                        <c:v>780288.7</c:v>
                      </c:pt>
                      <c:pt idx="724">
                        <c:v>781367.9</c:v>
                      </c:pt>
                      <c:pt idx="725">
                        <c:v>782447.1</c:v>
                      </c:pt>
                      <c:pt idx="726">
                        <c:v>783526.40000000002</c:v>
                      </c:pt>
                      <c:pt idx="727">
                        <c:v>784605.6</c:v>
                      </c:pt>
                      <c:pt idx="728">
                        <c:v>785684.9</c:v>
                      </c:pt>
                      <c:pt idx="729">
                        <c:v>786764.1</c:v>
                      </c:pt>
                      <c:pt idx="730">
                        <c:v>787843.3</c:v>
                      </c:pt>
                      <c:pt idx="731">
                        <c:v>788922.6</c:v>
                      </c:pt>
                      <c:pt idx="732">
                        <c:v>790001.8</c:v>
                      </c:pt>
                      <c:pt idx="733">
                        <c:v>791081</c:v>
                      </c:pt>
                      <c:pt idx="734">
                        <c:v>792160.3</c:v>
                      </c:pt>
                      <c:pt idx="735">
                        <c:v>793239.5</c:v>
                      </c:pt>
                      <c:pt idx="736">
                        <c:v>794318.8</c:v>
                      </c:pt>
                      <c:pt idx="737">
                        <c:v>795398</c:v>
                      </c:pt>
                      <c:pt idx="738">
                        <c:v>796477.2</c:v>
                      </c:pt>
                      <c:pt idx="739">
                        <c:v>797556.5</c:v>
                      </c:pt>
                      <c:pt idx="740">
                        <c:v>798635.7</c:v>
                      </c:pt>
                      <c:pt idx="741">
                        <c:v>799714.9</c:v>
                      </c:pt>
                      <c:pt idx="742">
                        <c:v>800794.2</c:v>
                      </c:pt>
                      <c:pt idx="743">
                        <c:v>801873.4</c:v>
                      </c:pt>
                      <c:pt idx="744">
                        <c:v>802952.7</c:v>
                      </c:pt>
                      <c:pt idx="745">
                        <c:v>804031.9</c:v>
                      </c:pt>
                      <c:pt idx="746">
                        <c:v>805111.1</c:v>
                      </c:pt>
                      <c:pt idx="747">
                        <c:v>806190.4</c:v>
                      </c:pt>
                      <c:pt idx="748">
                        <c:v>807269.6</c:v>
                      </c:pt>
                      <c:pt idx="749">
                        <c:v>808348.8</c:v>
                      </c:pt>
                      <c:pt idx="750">
                        <c:v>809428.1</c:v>
                      </c:pt>
                      <c:pt idx="751">
                        <c:v>810507.3</c:v>
                      </c:pt>
                      <c:pt idx="752">
                        <c:v>811586.6</c:v>
                      </c:pt>
                      <c:pt idx="753">
                        <c:v>812665.8</c:v>
                      </c:pt>
                      <c:pt idx="754">
                        <c:v>813745</c:v>
                      </c:pt>
                      <c:pt idx="755">
                        <c:v>814824.3</c:v>
                      </c:pt>
                      <c:pt idx="756">
                        <c:v>815903.5</c:v>
                      </c:pt>
                      <c:pt idx="757">
                        <c:v>816982.7</c:v>
                      </c:pt>
                      <c:pt idx="758">
                        <c:v>818062</c:v>
                      </c:pt>
                      <c:pt idx="759">
                        <c:v>819141.2</c:v>
                      </c:pt>
                      <c:pt idx="760">
                        <c:v>820220.5</c:v>
                      </c:pt>
                      <c:pt idx="761">
                        <c:v>821299.7</c:v>
                      </c:pt>
                      <c:pt idx="762">
                        <c:v>822378.9</c:v>
                      </c:pt>
                      <c:pt idx="763">
                        <c:v>823458.2</c:v>
                      </c:pt>
                      <c:pt idx="764">
                        <c:v>824537.4</c:v>
                      </c:pt>
                      <c:pt idx="765">
                        <c:v>825616.6</c:v>
                      </c:pt>
                      <c:pt idx="766">
                        <c:v>826695.9</c:v>
                      </c:pt>
                      <c:pt idx="767">
                        <c:v>827775.1</c:v>
                      </c:pt>
                      <c:pt idx="768">
                        <c:v>828854.4</c:v>
                      </c:pt>
                      <c:pt idx="769">
                        <c:v>829933.6</c:v>
                      </c:pt>
                      <c:pt idx="770">
                        <c:v>831012.8</c:v>
                      </c:pt>
                      <c:pt idx="771">
                        <c:v>832092.1</c:v>
                      </c:pt>
                      <c:pt idx="772">
                        <c:v>833171.3</c:v>
                      </c:pt>
                      <c:pt idx="773">
                        <c:v>834250.5</c:v>
                      </c:pt>
                      <c:pt idx="774">
                        <c:v>835329.8</c:v>
                      </c:pt>
                      <c:pt idx="775">
                        <c:v>836409</c:v>
                      </c:pt>
                      <c:pt idx="776">
                        <c:v>837488.3</c:v>
                      </c:pt>
                      <c:pt idx="777">
                        <c:v>838567.5</c:v>
                      </c:pt>
                      <c:pt idx="778">
                        <c:v>839646.7</c:v>
                      </c:pt>
                      <c:pt idx="779">
                        <c:v>840726</c:v>
                      </c:pt>
                      <c:pt idx="780">
                        <c:v>841805.2</c:v>
                      </c:pt>
                      <c:pt idx="781">
                        <c:v>842884.4</c:v>
                      </c:pt>
                      <c:pt idx="782">
                        <c:v>843963.7</c:v>
                      </c:pt>
                      <c:pt idx="783">
                        <c:v>845042.9</c:v>
                      </c:pt>
                      <c:pt idx="784">
                        <c:v>846122.2</c:v>
                      </c:pt>
                      <c:pt idx="785">
                        <c:v>847201.4</c:v>
                      </c:pt>
                      <c:pt idx="786">
                        <c:v>848280.6</c:v>
                      </c:pt>
                      <c:pt idx="787">
                        <c:v>849359.9</c:v>
                      </c:pt>
                      <c:pt idx="788">
                        <c:v>850439.1</c:v>
                      </c:pt>
                      <c:pt idx="789">
                        <c:v>851518.3</c:v>
                      </c:pt>
                      <c:pt idx="790">
                        <c:v>852597.6</c:v>
                      </c:pt>
                      <c:pt idx="791">
                        <c:v>853676.8</c:v>
                      </c:pt>
                      <c:pt idx="792">
                        <c:v>854756.1</c:v>
                      </c:pt>
                      <c:pt idx="793">
                        <c:v>855835.3</c:v>
                      </c:pt>
                      <c:pt idx="794">
                        <c:v>856914.5</c:v>
                      </c:pt>
                      <c:pt idx="795">
                        <c:v>857993.8</c:v>
                      </c:pt>
                      <c:pt idx="796">
                        <c:v>859073</c:v>
                      </c:pt>
                      <c:pt idx="797">
                        <c:v>860152.2</c:v>
                      </c:pt>
                      <c:pt idx="798">
                        <c:v>861231.5</c:v>
                      </c:pt>
                      <c:pt idx="799">
                        <c:v>862310.7</c:v>
                      </c:pt>
                      <c:pt idx="800">
                        <c:v>863390</c:v>
                      </c:pt>
                      <c:pt idx="801">
                        <c:v>864469.2</c:v>
                      </c:pt>
                      <c:pt idx="802">
                        <c:v>865548.4</c:v>
                      </c:pt>
                      <c:pt idx="803">
                        <c:v>866627.7</c:v>
                      </c:pt>
                      <c:pt idx="804">
                        <c:v>867706.9</c:v>
                      </c:pt>
                      <c:pt idx="805">
                        <c:v>868786.1</c:v>
                      </c:pt>
                      <c:pt idx="806">
                        <c:v>869865.4</c:v>
                      </c:pt>
                      <c:pt idx="807">
                        <c:v>870944.6</c:v>
                      </c:pt>
                      <c:pt idx="808">
                        <c:v>872023.9</c:v>
                      </c:pt>
                      <c:pt idx="809">
                        <c:v>873103.1</c:v>
                      </c:pt>
                      <c:pt idx="810">
                        <c:v>874182.3</c:v>
                      </c:pt>
                      <c:pt idx="811">
                        <c:v>875261.6</c:v>
                      </c:pt>
                      <c:pt idx="812">
                        <c:v>876340.8</c:v>
                      </c:pt>
                      <c:pt idx="813">
                        <c:v>877420</c:v>
                      </c:pt>
                      <c:pt idx="814">
                        <c:v>878499.3</c:v>
                      </c:pt>
                      <c:pt idx="815">
                        <c:v>879578.5</c:v>
                      </c:pt>
                      <c:pt idx="816">
                        <c:v>880657.8</c:v>
                      </c:pt>
                      <c:pt idx="817">
                        <c:v>881737</c:v>
                      </c:pt>
                      <c:pt idx="818">
                        <c:v>882816.2</c:v>
                      </c:pt>
                      <c:pt idx="819">
                        <c:v>883895.5</c:v>
                      </c:pt>
                      <c:pt idx="820">
                        <c:v>884974.7</c:v>
                      </c:pt>
                      <c:pt idx="821">
                        <c:v>886053.9</c:v>
                      </c:pt>
                      <c:pt idx="822">
                        <c:v>887133.2</c:v>
                      </c:pt>
                      <c:pt idx="823">
                        <c:v>888212.4</c:v>
                      </c:pt>
                      <c:pt idx="824">
                        <c:v>889291.7</c:v>
                      </c:pt>
                      <c:pt idx="825">
                        <c:v>890370.9</c:v>
                      </c:pt>
                      <c:pt idx="826">
                        <c:v>891450.1</c:v>
                      </c:pt>
                      <c:pt idx="827">
                        <c:v>892529.4</c:v>
                      </c:pt>
                      <c:pt idx="828">
                        <c:v>893608.6</c:v>
                      </c:pt>
                      <c:pt idx="829">
                        <c:v>894687.8</c:v>
                      </c:pt>
                      <c:pt idx="830">
                        <c:v>895767.1</c:v>
                      </c:pt>
                      <c:pt idx="831">
                        <c:v>896846.3</c:v>
                      </c:pt>
                      <c:pt idx="832">
                        <c:v>897925.6</c:v>
                      </c:pt>
                      <c:pt idx="833">
                        <c:v>899004.8</c:v>
                      </c:pt>
                      <c:pt idx="834">
                        <c:v>900084</c:v>
                      </c:pt>
                      <c:pt idx="835">
                        <c:v>901163.3</c:v>
                      </c:pt>
                      <c:pt idx="836">
                        <c:v>902242.5</c:v>
                      </c:pt>
                      <c:pt idx="837">
                        <c:v>903321.7</c:v>
                      </c:pt>
                      <c:pt idx="838">
                        <c:v>904401</c:v>
                      </c:pt>
                      <c:pt idx="839">
                        <c:v>905480.2</c:v>
                      </c:pt>
                      <c:pt idx="840">
                        <c:v>906559.5</c:v>
                      </c:pt>
                      <c:pt idx="841">
                        <c:v>907638.7</c:v>
                      </c:pt>
                      <c:pt idx="842">
                        <c:v>908717.9</c:v>
                      </c:pt>
                      <c:pt idx="843">
                        <c:v>909797.2</c:v>
                      </c:pt>
                      <c:pt idx="844">
                        <c:v>910876.4</c:v>
                      </c:pt>
                      <c:pt idx="845">
                        <c:v>911955.6</c:v>
                      </c:pt>
                      <c:pt idx="846">
                        <c:v>913034.9</c:v>
                      </c:pt>
                      <c:pt idx="847">
                        <c:v>914114.1</c:v>
                      </c:pt>
                      <c:pt idx="848">
                        <c:v>915193.4</c:v>
                      </c:pt>
                      <c:pt idx="849">
                        <c:v>916272.6</c:v>
                      </c:pt>
                      <c:pt idx="850">
                        <c:v>917351.8</c:v>
                      </c:pt>
                      <c:pt idx="851">
                        <c:v>918431.1</c:v>
                      </c:pt>
                      <c:pt idx="852">
                        <c:v>919510.3</c:v>
                      </c:pt>
                      <c:pt idx="853">
                        <c:v>920589.5</c:v>
                      </c:pt>
                      <c:pt idx="854">
                        <c:v>921668.8</c:v>
                      </c:pt>
                      <c:pt idx="855">
                        <c:v>922748</c:v>
                      </c:pt>
                      <c:pt idx="856">
                        <c:v>923827.3</c:v>
                      </c:pt>
                      <c:pt idx="857">
                        <c:v>924906.5</c:v>
                      </c:pt>
                      <c:pt idx="858">
                        <c:v>925985.7</c:v>
                      </c:pt>
                      <c:pt idx="859">
                        <c:v>927065</c:v>
                      </c:pt>
                      <c:pt idx="860">
                        <c:v>928144.2</c:v>
                      </c:pt>
                      <c:pt idx="861">
                        <c:v>929223.4</c:v>
                      </c:pt>
                      <c:pt idx="862">
                        <c:v>930302.7</c:v>
                      </c:pt>
                      <c:pt idx="863">
                        <c:v>931381.9</c:v>
                      </c:pt>
                      <c:pt idx="864">
                        <c:v>932461.2</c:v>
                      </c:pt>
                      <c:pt idx="865">
                        <c:v>933540.4</c:v>
                      </c:pt>
                      <c:pt idx="866">
                        <c:v>934619.6</c:v>
                      </c:pt>
                      <c:pt idx="867">
                        <c:v>935698.9</c:v>
                      </c:pt>
                      <c:pt idx="868">
                        <c:v>936778.1</c:v>
                      </c:pt>
                      <c:pt idx="869">
                        <c:v>937857.3</c:v>
                      </c:pt>
                      <c:pt idx="870">
                        <c:v>938936.6</c:v>
                      </c:pt>
                      <c:pt idx="871">
                        <c:v>940015.8</c:v>
                      </c:pt>
                      <c:pt idx="872">
                        <c:v>941095.1</c:v>
                      </c:pt>
                      <c:pt idx="873">
                        <c:v>942174.3</c:v>
                      </c:pt>
                      <c:pt idx="874">
                        <c:v>943253.5</c:v>
                      </c:pt>
                      <c:pt idx="875">
                        <c:v>944332.80000000005</c:v>
                      </c:pt>
                      <c:pt idx="876">
                        <c:v>945412</c:v>
                      </c:pt>
                      <c:pt idx="877">
                        <c:v>946491.2</c:v>
                      </c:pt>
                      <c:pt idx="878">
                        <c:v>947570.5</c:v>
                      </c:pt>
                      <c:pt idx="879">
                        <c:v>948649.7</c:v>
                      </c:pt>
                      <c:pt idx="880">
                        <c:v>949729</c:v>
                      </c:pt>
                      <c:pt idx="881">
                        <c:v>950808.2</c:v>
                      </c:pt>
                      <c:pt idx="882">
                        <c:v>951887.4</c:v>
                      </c:pt>
                      <c:pt idx="883">
                        <c:v>952966.7</c:v>
                      </c:pt>
                      <c:pt idx="884">
                        <c:v>954045.9</c:v>
                      </c:pt>
                      <c:pt idx="885">
                        <c:v>955125.1</c:v>
                      </c:pt>
                      <c:pt idx="886">
                        <c:v>956204.4</c:v>
                      </c:pt>
                      <c:pt idx="887">
                        <c:v>957283.6</c:v>
                      </c:pt>
                      <c:pt idx="888">
                        <c:v>958362.9</c:v>
                      </c:pt>
                      <c:pt idx="889">
                        <c:v>959442.1</c:v>
                      </c:pt>
                      <c:pt idx="890">
                        <c:v>960521.3</c:v>
                      </c:pt>
                      <c:pt idx="891">
                        <c:v>961600.6</c:v>
                      </c:pt>
                      <c:pt idx="892">
                        <c:v>962679.8</c:v>
                      </c:pt>
                      <c:pt idx="893">
                        <c:v>963759</c:v>
                      </c:pt>
                      <c:pt idx="894">
                        <c:v>964838.3</c:v>
                      </c:pt>
                      <c:pt idx="895">
                        <c:v>965917.5</c:v>
                      </c:pt>
                      <c:pt idx="896">
                        <c:v>966996.8</c:v>
                      </c:pt>
                      <c:pt idx="897">
                        <c:v>968076</c:v>
                      </c:pt>
                      <c:pt idx="898">
                        <c:v>969155.2</c:v>
                      </c:pt>
                      <c:pt idx="899">
                        <c:v>970234.5</c:v>
                      </c:pt>
                      <c:pt idx="900">
                        <c:v>971313.7</c:v>
                      </c:pt>
                      <c:pt idx="901">
                        <c:v>972392.9</c:v>
                      </c:pt>
                      <c:pt idx="902">
                        <c:v>973472.2</c:v>
                      </c:pt>
                      <c:pt idx="903">
                        <c:v>974551.4</c:v>
                      </c:pt>
                      <c:pt idx="904">
                        <c:v>975630.7</c:v>
                      </c:pt>
                      <c:pt idx="905">
                        <c:v>976709.9</c:v>
                      </c:pt>
                      <c:pt idx="906">
                        <c:v>977789.1</c:v>
                      </c:pt>
                      <c:pt idx="907">
                        <c:v>978868.4</c:v>
                      </c:pt>
                      <c:pt idx="908">
                        <c:v>979947.6</c:v>
                      </c:pt>
                      <c:pt idx="909">
                        <c:v>981026.8</c:v>
                      </c:pt>
                      <c:pt idx="910">
                        <c:v>982106.1</c:v>
                      </c:pt>
                      <c:pt idx="911">
                        <c:v>983185.3</c:v>
                      </c:pt>
                      <c:pt idx="912">
                        <c:v>984264.6</c:v>
                      </c:pt>
                      <c:pt idx="913">
                        <c:v>985343.8</c:v>
                      </c:pt>
                      <c:pt idx="914">
                        <c:v>986423</c:v>
                      </c:pt>
                      <c:pt idx="915">
                        <c:v>987502.3</c:v>
                      </c:pt>
                      <c:pt idx="916">
                        <c:v>988581.5</c:v>
                      </c:pt>
                      <c:pt idx="917">
                        <c:v>989660.7</c:v>
                      </c:pt>
                      <c:pt idx="918">
                        <c:v>990740</c:v>
                      </c:pt>
                      <c:pt idx="919">
                        <c:v>991819.2</c:v>
                      </c:pt>
                      <c:pt idx="920">
                        <c:v>992898.5</c:v>
                      </c:pt>
                      <c:pt idx="921">
                        <c:v>993977.7</c:v>
                      </c:pt>
                      <c:pt idx="922">
                        <c:v>995056.9</c:v>
                      </c:pt>
                      <c:pt idx="923">
                        <c:v>996136.2</c:v>
                      </c:pt>
                      <c:pt idx="924">
                        <c:v>997215.4</c:v>
                      </c:pt>
                      <c:pt idx="925">
                        <c:v>998294.6</c:v>
                      </c:pt>
                      <c:pt idx="926">
                        <c:v>999373.9</c:v>
                      </c:pt>
                      <c:pt idx="927">
                        <c:v>1000453.1</c:v>
                      </c:pt>
                      <c:pt idx="928">
                        <c:v>1001532.4</c:v>
                      </c:pt>
                      <c:pt idx="929">
                        <c:v>1002611.6</c:v>
                      </c:pt>
                      <c:pt idx="930">
                        <c:v>1003690.8</c:v>
                      </c:pt>
                      <c:pt idx="931">
                        <c:v>1004770.1</c:v>
                      </c:pt>
                      <c:pt idx="932">
                        <c:v>1005849.3</c:v>
                      </c:pt>
                      <c:pt idx="933">
                        <c:v>1006928.5</c:v>
                      </c:pt>
                      <c:pt idx="934">
                        <c:v>1008007.8</c:v>
                      </c:pt>
                      <c:pt idx="935">
                        <c:v>1009087</c:v>
                      </c:pt>
                      <c:pt idx="936">
                        <c:v>1010166.3</c:v>
                      </c:pt>
                      <c:pt idx="937">
                        <c:v>1011245.5</c:v>
                      </c:pt>
                      <c:pt idx="938">
                        <c:v>1012324.7</c:v>
                      </c:pt>
                      <c:pt idx="939">
                        <c:v>1013404</c:v>
                      </c:pt>
                      <c:pt idx="940">
                        <c:v>1014483.2</c:v>
                      </c:pt>
                      <c:pt idx="941">
                        <c:v>1015562.4</c:v>
                      </c:pt>
                      <c:pt idx="942">
                        <c:v>1016641.7</c:v>
                      </c:pt>
                      <c:pt idx="943">
                        <c:v>1017720.9</c:v>
                      </c:pt>
                      <c:pt idx="944">
                        <c:v>1018800.2</c:v>
                      </c:pt>
                      <c:pt idx="945">
                        <c:v>1019879.4</c:v>
                      </c:pt>
                      <c:pt idx="946">
                        <c:v>1020958.6</c:v>
                      </c:pt>
                      <c:pt idx="947">
                        <c:v>1022037.9</c:v>
                      </c:pt>
                      <c:pt idx="948">
                        <c:v>1023117.1</c:v>
                      </c:pt>
                      <c:pt idx="949">
                        <c:v>1024196.3</c:v>
                      </c:pt>
                      <c:pt idx="950">
                        <c:v>1025275.6</c:v>
                      </c:pt>
                      <c:pt idx="951">
                        <c:v>1026354.8</c:v>
                      </c:pt>
                      <c:pt idx="952">
                        <c:v>1027434.1</c:v>
                      </c:pt>
                      <c:pt idx="953">
                        <c:v>1028513.3</c:v>
                      </c:pt>
                      <c:pt idx="954">
                        <c:v>1029592.5</c:v>
                      </c:pt>
                      <c:pt idx="955">
                        <c:v>1030671.8</c:v>
                      </c:pt>
                      <c:pt idx="956">
                        <c:v>1031751</c:v>
                      </c:pt>
                      <c:pt idx="957">
                        <c:v>1032830.2</c:v>
                      </c:pt>
                      <c:pt idx="958">
                        <c:v>1033909.5</c:v>
                      </c:pt>
                      <c:pt idx="959">
                        <c:v>1034988.7</c:v>
                      </c:pt>
                      <c:pt idx="960">
                        <c:v>1036067.9</c:v>
                      </c:pt>
                      <c:pt idx="961">
                        <c:v>1037147.2</c:v>
                      </c:pt>
                      <c:pt idx="962">
                        <c:v>1038226.4</c:v>
                      </c:pt>
                      <c:pt idx="963">
                        <c:v>1039305.7</c:v>
                      </c:pt>
                      <c:pt idx="964">
                        <c:v>1040384.9</c:v>
                      </c:pt>
                      <c:pt idx="965">
                        <c:v>1041464.1</c:v>
                      </c:pt>
                      <c:pt idx="966">
                        <c:v>1042543.4</c:v>
                      </c:pt>
                      <c:pt idx="967">
                        <c:v>1043622.6</c:v>
                      </c:pt>
                      <c:pt idx="968">
                        <c:v>1044701.8</c:v>
                      </c:pt>
                      <c:pt idx="969">
                        <c:v>1045781.1</c:v>
                      </c:pt>
                      <c:pt idx="970">
                        <c:v>1046860.3</c:v>
                      </c:pt>
                      <c:pt idx="971">
                        <c:v>1047939.6</c:v>
                      </c:pt>
                      <c:pt idx="972">
                        <c:v>1049018.8</c:v>
                      </c:pt>
                      <c:pt idx="973">
                        <c:v>1050098</c:v>
                      </c:pt>
                      <c:pt idx="974">
                        <c:v>1051177.3</c:v>
                      </c:pt>
                      <c:pt idx="975">
                        <c:v>1052256.5</c:v>
                      </c:pt>
                      <c:pt idx="976">
                        <c:v>1053335.7</c:v>
                      </c:pt>
                      <c:pt idx="977">
                        <c:v>1054415</c:v>
                      </c:pt>
                      <c:pt idx="978">
                        <c:v>1055494.2</c:v>
                      </c:pt>
                      <c:pt idx="979">
                        <c:v>1056573.5</c:v>
                      </c:pt>
                      <c:pt idx="980">
                        <c:v>1057652.7</c:v>
                      </c:pt>
                      <c:pt idx="981">
                        <c:v>1058731.8999999999</c:v>
                      </c:pt>
                      <c:pt idx="982">
                        <c:v>1059811.2</c:v>
                      </c:pt>
                      <c:pt idx="983">
                        <c:v>1060890.3999999999</c:v>
                      </c:pt>
                      <c:pt idx="984">
                        <c:v>1061969.6000000001</c:v>
                      </c:pt>
                      <c:pt idx="985">
                        <c:v>1063048.8999999999</c:v>
                      </c:pt>
                      <c:pt idx="986">
                        <c:v>1064128.1000000001</c:v>
                      </c:pt>
                      <c:pt idx="987">
                        <c:v>1065207.3999999999</c:v>
                      </c:pt>
                      <c:pt idx="988">
                        <c:v>1066286.6000000001</c:v>
                      </c:pt>
                      <c:pt idx="989">
                        <c:v>1067365.8</c:v>
                      </c:pt>
                      <c:pt idx="990">
                        <c:v>1068445.1000000001</c:v>
                      </c:pt>
                      <c:pt idx="991">
                        <c:v>1069524.3</c:v>
                      </c:pt>
                      <c:pt idx="992">
                        <c:v>1070603.5</c:v>
                      </c:pt>
                      <c:pt idx="993">
                        <c:v>1071682.8</c:v>
                      </c:pt>
                      <c:pt idx="994">
                        <c:v>1072762</c:v>
                      </c:pt>
                      <c:pt idx="995">
                        <c:v>1073841.3</c:v>
                      </c:pt>
                      <c:pt idx="996">
                        <c:v>1074920.5</c:v>
                      </c:pt>
                      <c:pt idx="997">
                        <c:v>1075999.7</c:v>
                      </c:pt>
                      <c:pt idx="998">
                        <c:v>1077079</c:v>
                      </c:pt>
                      <c:pt idx="999">
                        <c:v>1078158.2</c:v>
                      </c:pt>
                      <c:pt idx="1000">
                        <c:v>1079237.3999999999</c:v>
                      </c:pt>
                      <c:pt idx="1001">
                        <c:v>1080316.7</c:v>
                      </c:pt>
                      <c:pt idx="1002">
                        <c:v>1081395.8999999999</c:v>
                      </c:pt>
                      <c:pt idx="1003">
                        <c:v>1082475.2</c:v>
                      </c:pt>
                      <c:pt idx="1004">
                        <c:v>1083554.3999999999</c:v>
                      </c:pt>
                      <c:pt idx="1005">
                        <c:v>1084633.6000000001</c:v>
                      </c:pt>
                      <c:pt idx="1006">
                        <c:v>1085712.8999999999</c:v>
                      </c:pt>
                      <c:pt idx="1007">
                        <c:v>1086792.1000000001</c:v>
                      </c:pt>
                      <c:pt idx="1008">
                        <c:v>1087871.3</c:v>
                      </c:pt>
                      <c:pt idx="1009">
                        <c:v>1088950.6000000001</c:v>
                      </c:pt>
                      <c:pt idx="1010">
                        <c:v>1090029.8</c:v>
                      </c:pt>
                      <c:pt idx="1011">
                        <c:v>1091109.1000000001</c:v>
                      </c:pt>
                      <c:pt idx="1012">
                        <c:v>1092188.3</c:v>
                      </c:pt>
                      <c:pt idx="1013">
                        <c:v>1093267.5</c:v>
                      </c:pt>
                      <c:pt idx="1014">
                        <c:v>1094346.8</c:v>
                      </c:pt>
                      <c:pt idx="1015">
                        <c:v>1095426</c:v>
                      </c:pt>
                      <c:pt idx="1016">
                        <c:v>1096505.2</c:v>
                      </c:pt>
                      <c:pt idx="1017">
                        <c:v>1097584.5</c:v>
                      </c:pt>
                      <c:pt idx="1018">
                        <c:v>1098663.7</c:v>
                      </c:pt>
                      <c:pt idx="1019">
                        <c:v>1099743</c:v>
                      </c:pt>
                      <c:pt idx="1020">
                        <c:v>1100822.2</c:v>
                      </c:pt>
                      <c:pt idx="1021">
                        <c:v>1101901.3999999999</c:v>
                      </c:pt>
                      <c:pt idx="1022">
                        <c:v>1102980.7</c:v>
                      </c:pt>
                      <c:pt idx="1023">
                        <c:v>1104059.8999999999</c:v>
                      </c:pt>
                    </c:numCache>
                  </c:numRef>
                </c:xVal>
                <c:yVal>
                  <c:numRef>
                    <c:extLst>
                      <c:ext uri="{02D57815-91ED-43cb-92C2-25804820EDAC}">
                        <c15:formulaRef>
                          <c15:sqref>[1]Profil_Winter_EV!$B$1:$B$1024</c15:sqref>
                        </c15:formulaRef>
                      </c:ext>
                    </c:extLst>
                    <c:numCache>
                      <c:formatCode>General</c:formatCode>
                      <c:ptCount val="1024"/>
                      <c:pt idx="0">
                        <c:v>6.7709999999999999</c:v>
                      </c:pt>
                      <c:pt idx="1">
                        <c:v>6.7169999999999996</c:v>
                      </c:pt>
                      <c:pt idx="2">
                        <c:v>6.6989999999999998</c:v>
                      </c:pt>
                      <c:pt idx="3">
                        <c:v>6.6920000000000002</c:v>
                      </c:pt>
                      <c:pt idx="4">
                        <c:v>6.6840000000000002</c:v>
                      </c:pt>
                      <c:pt idx="5">
                        <c:v>6.67</c:v>
                      </c:pt>
                      <c:pt idx="6">
                        <c:v>6.6529999999999996</c:v>
                      </c:pt>
                      <c:pt idx="7">
                        <c:v>6.6360000000000001</c:v>
                      </c:pt>
                      <c:pt idx="8">
                        <c:v>6.6180000000000003</c:v>
                      </c:pt>
                      <c:pt idx="9">
                        <c:v>6.5990000000000002</c:v>
                      </c:pt>
                      <c:pt idx="10">
                        <c:v>6.5810000000000004</c:v>
                      </c:pt>
                      <c:pt idx="11">
                        <c:v>6.5650000000000004</c:v>
                      </c:pt>
                      <c:pt idx="12">
                        <c:v>6.556</c:v>
                      </c:pt>
                      <c:pt idx="13">
                        <c:v>6.5469999999999997</c:v>
                      </c:pt>
                      <c:pt idx="14">
                        <c:v>6.5389999999999997</c:v>
                      </c:pt>
                      <c:pt idx="15">
                        <c:v>6.5359999999999996</c:v>
                      </c:pt>
                      <c:pt idx="16">
                        <c:v>6.5330000000000004</c:v>
                      </c:pt>
                      <c:pt idx="17">
                        <c:v>6.5289999999999999</c:v>
                      </c:pt>
                      <c:pt idx="18">
                        <c:v>6.5419999999999998</c:v>
                      </c:pt>
                      <c:pt idx="19">
                        <c:v>6.5540000000000003</c:v>
                      </c:pt>
                      <c:pt idx="20">
                        <c:v>6.5659999999999998</c:v>
                      </c:pt>
                      <c:pt idx="21">
                        <c:v>6.5759999999999996</c:v>
                      </c:pt>
                      <c:pt idx="22">
                        <c:v>6.585</c:v>
                      </c:pt>
                      <c:pt idx="23">
                        <c:v>6.593</c:v>
                      </c:pt>
                      <c:pt idx="24">
                        <c:v>6.6260000000000003</c:v>
                      </c:pt>
                      <c:pt idx="25">
                        <c:v>6.6689999999999996</c:v>
                      </c:pt>
                      <c:pt idx="26">
                        <c:v>6.71</c:v>
                      </c:pt>
                      <c:pt idx="27">
                        <c:v>6.7370000000000001</c:v>
                      </c:pt>
                      <c:pt idx="28">
                        <c:v>6.7530000000000001</c:v>
                      </c:pt>
                      <c:pt idx="29">
                        <c:v>6.7690000000000001</c:v>
                      </c:pt>
                      <c:pt idx="30">
                        <c:v>6.8090000000000002</c:v>
                      </c:pt>
                      <c:pt idx="31">
                        <c:v>6.8860000000000001</c:v>
                      </c:pt>
                      <c:pt idx="32">
                        <c:v>6.9619999999999997</c:v>
                      </c:pt>
                      <c:pt idx="33">
                        <c:v>7.0330000000000004</c:v>
                      </c:pt>
                      <c:pt idx="34">
                        <c:v>7.0860000000000003</c:v>
                      </c:pt>
                      <c:pt idx="35">
                        <c:v>7.1379999999999999</c:v>
                      </c:pt>
                      <c:pt idx="36">
                        <c:v>7.1870000000000003</c:v>
                      </c:pt>
                      <c:pt idx="37">
                        <c:v>7.2220000000000004</c:v>
                      </c:pt>
                      <c:pt idx="38">
                        <c:v>7.26</c:v>
                      </c:pt>
                      <c:pt idx="39">
                        <c:v>7.298</c:v>
                      </c:pt>
                      <c:pt idx="40">
                        <c:v>7.3769999999999998</c:v>
                      </c:pt>
                      <c:pt idx="41">
                        <c:v>7.4580000000000002</c:v>
                      </c:pt>
                      <c:pt idx="42">
                        <c:v>7.5389999999999997</c:v>
                      </c:pt>
                      <c:pt idx="43">
                        <c:v>7.625</c:v>
                      </c:pt>
                      <c:pt idx="44">
                        <c:v>7.7119999999999997</c:v>
                      </c:pt>
                      <c:pt idx="45">
                        <c:v>7.7990000000000004</c:v>
                      </c:pt>
                      <c:pt idx="46">
                        <c:v>7.8470000000000004</c:v>
                      </c:pt>
                      <c:pt idx="47">
                        <c:v>7.8719999999999999</c:v>
                      </c:pt>
                      <c:pt idx="48">
                        <c:v>7.8959999999999999</c:v>
                      </c:pt>
                      <c:pt idx="49">
                        <c:v>7.9210000000000003</c:v>
                      </c:pt>
                      <c:pt idx="50">
                        <c:v>7.9459999999999997</c:v>
                      </c:pt>
                      <c:pt idx="51">
                        <c:v>7.9729999999999999</c:v>
                      </c:pt>
                      <c:pt idx="52">
                        <c:v>7.9989999999999997</c:v>
                      </c:pt>
                      <c:pt idx="53">
                        <c:v>8.0250000000000004</c:v>
                      </c:pt>
                      <c:pt idx="54">
                        <c:v>8.0510000000000002</c:v>
                      </c:pt>
                      <c:pt idx="55">
                        <c:v>8.0749999999999993</c:v>
                      </c:pt>
                      <c:pt idx="56">
                        <c:v>8.093</c:v>
                      </c:pt>
                      <c:pt idx="57">
                        <c:v>8.1110000000000007</c:v>
                      </c:pt>
                      <c:pt idx="58">
                        <c:v>8.1280000000000001</c:v>
                      </c:pt>
                      <c:pt idx="59">
                        <c:v>8.1349999999999998</c:v>
                      </c:pt>
                      <c:pt idx="60">
                        <c:v>8.1419999999999995</c:v>
                      </c:pt>
                      <c:pt idx="61">
                        <c:v>8.1479999999999997</c:v>
                      </c:pt>
                      <c:pt idx="62">
                        <c:v>8.1519999999999992</c:v>
                      </c:pt>
                      <c:pt idx="63">
                        <c:v>8.1560000000000006</c:v>
                      </c:pt>
                      <c:pt idx="64">
                        <c:v>8.1590000000000007</c:v>
                      </c:pt>
                      <c:pt idx="65">
                        <c:v>8.1649999999999991</c:v>
                      </c:pt>
                      <c:pt idx="66">
                        <c:v>8.1720000000000006</c:v>
                      </c:pt>
                      <c:pt idx="67">
                        <c:v>8.1780000000000008</c:v>
                      </c:pt>
                      <c:pt idx="68">
                        <c:v>8.1820000000000004</c:v>
                      </c:pt>
                      <c:pt idx="69">
                        <c:v>8.1829999999999998</c:v>
                      </c:pt>
                      <c:pt idx="70">
                        <c:v>8.1829999999999998</c:v>
                      </c:pt>
                      <c:pt idx="71">
                        <c:v>8.1829999999999998</c:v>
                      </c:pt>
                      <c:pt idx="72">
                        <c:v>8.1820000000000004</c:v>
                      </c:pt>
                      <c:pt idx="73">
                        <c:v>8.1809999999999992</c:v>
                      </c:pt>
                      <c:pt idx="74">
                        <c:v>8.18</c:v>
                      </c:pt>
                      <c:pt idx="75">
                        <c:v>8.1780000000000008</c:v>
                      </c:pt>
                      <c:pt idx="76">
                        <c:v>8.1760000000000002</c:v>
                      </c:pt>
                      <c:pt idx="77">
                        <c:v>8.1750000000000007</c:v>
                      </c:pt>
                      <c:pt idx="78">
                        <c:v>8.1780000000000008</c:v>
                      </c:pt>
                      <c:pt idx="79">
                        <c:v>8.1820000000000004</c:v>
                      </c:pt>
                      <c:pt idx="80">
                        <c:v>8.1850000000000005</c:v>
                      </c:pt>
                      <c:pt idx="81">
                        <c:v>8.1880000000000006</c:v>
                      </c:pt>
                      <c:pt idx="82">
                        <c:v>8.19</c:v>
                      </c:pt>
                      <c:pt idx="83">
                        <c:v>8.1929999999999996</c:v>
                      </c:pt>
                      <c:pt idx="84">
                        <c:v>8.1980000000000004</c:v>
                      </c:pt>
                      <c:pt idx="85">
                        <c:v>8.2050000000000001</c:v>
                      </c:pt>
                      <c:pt idx="86">
                        <c:v>8.2110000000000003</c:v>
                      </c:pt>
                      <c:pt idx="87">
                        <c:v>8.2110000000000003</c:v>
                      </c:pt>
                      <c:pt idx="88">
                        <c:v>8.2080000000000002</c:v>
                      </c:pt>
                      <c:pt idx="89">
                        <c:v>8.2050000000000001</c:v>
                      </c:pt>
                      <c:pt idx="90">
                        <c:v>8.202</c:v>
                      </c:pt>
                      <c:pt idx="91">
                        <c:v>8.1999999999999993</c:v>
                      </c:pt>
                      <c:pt idx="92">
                        <c:v>8.1980000000000004</c:v>
                      </c:pt>
                      <c:pt idx="93">
                        <c:v>8.1969999999999992</c:v>
                      </c:pt>
                      <c:pt idx="94">
                        <c:v>8.1959999999999997</c:v>
                      </c:pt>
                      <c:pt idx="95">
                        <c:v>8.1950000000000003</c:v>
                      </c:pt>
                      <c:pt idx="96">
                        <c:v>8.1969999999999992</c:v>
                      </c:pt>
                      <c:pt idx="97">
                        <c:v>8.2040000000000006</c:v>
                      </c:pt>
                      <c:pt idx="98">
                        <c:v>8.2100000000000009</c:v>
                      </c:pt>
                      <c:pt idx="99">
                        <c:v>8.2149999999999999</c:v>
                      </c:pt>
                      <c:pt idx="100">
                        <c:v>8.2080000000000002</c:v>
                      </c:pt>
                      <c:pt idx="101">
                        <c:v>8.1999999999999993</c:v>
                      </c:pt>
                      <c:pt idx="102">
                        <c:v>8.1929999999999996</c:v>
                      </c:pt>
                      <c:pt idx="103">
                        <c:v>8.1940000000000008</c:v>
                      </c:pt>
                      <c:pt idx="104">
                        <c:v>8.1940000000000008</c:v>
                      </c:pt>
                      <c:pt idx="105">
                        <c:v>8.1950000000000003</c:v>
                      </c:pt>
                      <c:pt idx="106">
                        <c:v>8.1959999999999997</c:v>
                      </c:pt>
                      <c:pt idx="107">
                        <c:v>8.1969999999999992</c:v>
                      </c:pt>
                      <c:pt idx="108">
                        <c:v>8.1969999999999992</c:v>
                      </c:pt>
                      <c:pt idx="109">
                        <c:v>8.1910000000000007</c:v>
                      </c:pt>
                      <c:pt idx="110">
                        <c:v>8.1820000000000004</c:v>
                      </c:pt>
                      <c:pt idx="111">
                        <c:v>8.173</c:v>
                      </c:pt>
                      <c:pt idx="112">
                        <c:v>8.1679999999999993</c:v>
                      </c:pt>
                      <c:pt idx="113">
                        <c:v>8.1649999999999991</c:v>
                      </c:pt>
                      <c:pt idx="114">
                        <c:v>8.1620000000000008</c:v>
                      </c:pt>
                      <c:pt idx="115">
                        <c:v>8.1590000000000007</c:v>
                      </c:pt>
                      <c:pt idx="116">
                        <c:v>8.1579999999999995</c:v>
                      </c:pt>
                      <c:pt idx="117">
                        <c:v>8.157</c:v>
                      </c:pt>
                      <c:pt idx="118">
                        <c:v>8.157</c:v>
                      </c:pt>
                      <c:pt idx="119">
                        <c:v>8.16</c:v>
                      </c:pt>
                      <c:pt idx="120">
                        <c:v>8.1630000000000003</c:v>
                      </c:pt>
                      <c:pt idx="121">
                        <c:v>8.1649999999999991</c:v>
                      </c:pt>
                      <c:pt idx="122">
                        <c:v>8.1630000000000003</c:v>
                      </c:pt>
                      <c:pt idx="123">
                        <c:v>8.1620000000000008</c:v>
                      </c:pt>
                      <c:pt idx="124">
                        <c:v>8.16</c:v>
                      </c:pt>
                      <c:pt idx="125">
                        <c:v>8.1560000000000006</c:v>
                      </c:pt>
                      <c:pt idx="126">
                        <c:v>8.1530000000000005</c:v>
                      </c:pt>
                      <c:pt idx="127">
                        <c:v>8.15</c:v>
                      </c:pt>
                      <c:pt idx="128">
                        <c:v>8.1489999999999991</c:v>
                      </c:pt>
                      <c:pt idx="129">
                        <c:v>8.1489999999999991</c:v>
                      </c:pt>
                      <c:pt idx="130">
                        <c:v>8.1489999999999991</c:v>
                      </c:pt>
                      <c:pt idx="131">
                        <c:v>8.1470000000000002</c:v>
                      </c:pt>
                      <c:pt idx="132">
                        <c:v>8.1430000000000007</c:v>
                      </c:pt>
                      <c:pt idx="133">
                        <c:v>8.14</c:v>
                      </c:pt>
                      <c:pt idx="134">
                        <c:v>8.1430000000000007</c:v>
                      </c:pt>
                      <c:pt idx="135">
                        <c:v>8.1530000000000005</c:v>
                      </c:pt>
                      <c:pt idx="136">
                        <c:v>8.1620000000000008</c:v>
                      </c:pt>
                      <c:pt idx="137">
                        <c:v>8.1669999999999998</c:v>
                      </c:pt>
                      <c:pt idx="138">
                        <c:v>8.1630000000000003</c:v>
                      </c:pt>
                      <c:pt idx="139">
                        <c:v>8.16</c:v>
                      </c:pt>
                      <c:pt idx="140">
                        <c:v>8.1579999999999995</c:v>
                      </c:pt>
                      <c:pt idx="141">
                        <c:v>8.157</c:v>
                      </c:pt>
                      <c:pt idx="142">
                        <c:v>8.157</c:v>
                      </c:pt>
                      <c:pt idx="143">
                        <c:v>8.157</c:v>
                      </c:pt>
                      <c:pt idx="144">
                        <c:v>8.1609999999999996</c:v>
                      </c:pt>
                      <c:pt idx="145">
                        <c:v>8.1649999999999991</c:v>
                      </c:pt>
                      <c:pt idx="146">
                        <c:v>8.1690000000000005</c:v>
                      </c:pt>
                      <c:pt idx="147">
                        <c:v>8.173</c:v>
                      </c:pt>
                      <c:pt idx="148">
                        <c:v>8.1760000000000002</c:v>
                      </c:pt>
                      <c:pt idx="149">
                        <c:v>8.18</c:v>
                      </c:pt>
                      <c:pt idx="150">
                        <c:v>8.1809999999999992</c:v>
                      </c:pt>
                      <c:pt idx="151">
                        <c:v>8.18</c:v>
                      </c:pt>
                      <c:pt idx="152">
                        <c:v>8.18</c:v>
                      </c:pt>
                      <c:pt idx="153">
                        <c:v>8.1750000000000007</c:v>
                      </c:pt>
                      <c:pt idx="154">
                        <c:v>8.1690000000000005</c:v>
                      </c:pt>
                      <c:pt idx="155">
                        <c:v>8.1620000000000008</c:v>
                      </c:pt>
                      <c:pt idx="156">
                        <c:v>8.157</c:v>
                      </c:pt>
                      <c:pt idx="157">
                        <c:v>8.1549999999999994</c:v>
                      </c:pt>
                      <c:pt idx="158">
                        <c:v>8.1519999999999992</c:v>
                      </c:pt>
                      <c:pt idx="159">
                        <c:v>8.1470000000000002</c:v>
                      </c:pt>
                      <c:pt idx="160">
                        <c:v>8.14</c:v>
                      </c:pt>
                      <c:pt idx="161">
                        <c:v>8.1319999999999997</c:v>
                      </c:pt>
                      <c:pt idx="162">
                        <c:v>8.1259999999999994</c:v>
                      </c:pt>
                      <c:pt idx="163">
                        <c:v>8.125</c:v>
                      </c:pt>
                      <c:pt idx="164">
                        <c:v>8.125</c:v>
                      </c:pt>
                      <c:pt idx="165">
                        <c:v>8.1240000000000006</c:v>
                      </c:pt>
                      <c:pt idx="166">
                        <c:v>8.1189999999999998</c:v>
                      </c:pt>
                      <c:pt idx="167">
                        <c:v>8.1140000000000008</c:v>
                      </c:pt>
                      <c:pt idx="168">
                        <c:v>8.109</c:v>
                      </c:pt>
                      <c:pt idx="169">
                        <c:v>8.1039999999999992</c:v>
                      </c:pt>
                      <c:pt idx="170">
                        <c:v>8.0980000000000008</c:v>
                      </c:pt>
                      <c:pt idx="171">
                        <c:v>8.093</c:v>
                      </c:pt>
                      <c:pt idx="172">
                        <c:v>8.0860000000000003</c:v>
                      </c:pt>
                      <c:pt idx="173">
                        <c:v>8.0779999999999994</c:v>
                      </c:pt>
                      <c:pt idx="174">
                        <c:v>8.0709999999999997</c:v>
                      </c:pt>
                      <c:pt idx="175">
                        <c:v>8.0679999999999996</c:v>
                      </c:pt>
                      <c:pt idx="176">
                        <c:v>8.0670000000000002</c:v>
                      </c:pt>
                      <c:pt idx="177">
                        <c:v>8.0660000000000007</c:v>
                      </c:pt>
                      <c:pt idx="178">
                        <c:v>8.0640000000000001</c:v>
                      </c:pt>
                      <c:pt idx="179">
                        <c:v>8.0589999999999993</c:v>
                      </c:pt>
                      <c:pt idx="180">
                        <c:v>8.0540000000000003</c:v>
                      </c:pt>
                      <c:pt idx="181">
                        <c:v>8.0530000000000008</c:v>
                      </c:pt>
                      <c:pt idx="182">
                        <c:v>8.06</c:v>
                      </c:pt>
                      <c:pt idx="183">
                        <c:v>8.0670000000000002</c:v>
                      </c:pt>
                      <c:pt idx="184">
                        <c:v>8.0719999999999992</c:v>
                      </c:pt>
                      <c:pt idx="185">
                        <c:v>8.0709999999999997</c:v>
                      </c:pt>
                      <c:pt idx="186">
                        <c:v>8.07</c:v>
                      </c:pt>
                      <c:pt idx="187">
                        <c:v>8.0670000000000002</c:v>
                      </c:pt>
                      <c:pt idx="188">
                        <c:v>8.0549999999999997</c:v>
                      </c:pt>
                      <c:pt idx="189">
                        <c:v>8.0419999999999998</c:v>
                      </c:pt>
                      <c:pt idx="190">
                        <c:v>8.0299999999999994</c:v>
                      </c:pt>
                      <c:pt idx="191">
                        <c:v>8.0229999999999997</c:v>
                      </c:pt>
                      <c:pt idx="192">
                        <c:v>8.016</c:v>
                      </c:pt>
                      <c:pt idx="193">
                        <c:v>8.01</c:v>
                      </c:pt>
                      <c:pt idx="194">
                        <c:v>8.0129999999999999</c:v>
                      </c:pt>
                      <c:pt idx="195">
                        <c:v>8.02</c:v>
                      </c:pt>
                      <c:pt idx="196">
                        <c:v>8.0259999999999998</c:v>
                      </c:pt>
                      <c:pt idx="197">
                        <c:v>8.0289999999999999</c:v>
                      </c:pt>
                      <c:pt idx="198">
                        <c:v>8.0310000000000006</c:v>
                      </c:pt>
                      <c:pt idx="199">
                        <c:v>8.032</c:v>
                      </c:pt>
                      <c:pt idx="200">
                        <c:v>8.0340000000000007</c:v>
                      </c:pt>
                      <c:pt idx="201">
                        <c:v>8.0359999999999996</c:v>
                      </c:pt>
                      <c:pt idx="202">
                        <c:v>8.0380000000000003</c:v>
                      </c:pt>
                      <c:pt idx="203">
                        <c:v>8.0389999999999997</c:v>
                      </c:pt>
                      <c:pt idx="204">
                        <c:v>8.0389999999999997</c:v>
                      </c:pt>
                      <c:pt idx="205">
                        <c:v>8.0380000000000003</c:v>
                      </c:pt>
                      <c:pt idx="206">
                        <c:v>8.0370000000000008</c:v>
                      </c:pt>
                      <c:pt idx="207">
                        <c:v>8.0350000000000001</c:v>
                      </c:pt>
                      <c:pt idx="208">
                        <c:v>8.0329999999999995</c:v>
                      </c:pt>
                      <c:pt idx="209">
                        <c:v>8.0310000000000006</c:v>
                      </c:pt>
                      <c:pt idx="210">
                        <c:v>8.0329999999999995</c:v>
                      </c:pt>
                      <c:pt idx="211">
                        <c:v>8.0350000000000001</c:v>
                      </c:pt>
                      <c:pt idx="212">
                        <c:v>8.0370000000000008</c:v>
                      </c:pt>
                      <c:pt idx="213">
                        <c:v>8.0380000000000003</c:v>
                      </c:pt>
                      <c:pt idx="214">
                        <c:v>8.0380000000000003</c:v>
                      </c:pt>
                      <c:pt idx="215">
                        <c:v>8.0380000000000003</c:v>
                      </c:pt>
                      <c:pt idx="216">
                        <c:v>8.0399999999999991</c:v>
                      </c:pt>
                      <c:pt idx="217">
                        <c:v>8.0429999999999993</c:v>
                      </c:pt>
                      <c:pt idx="218">
                        <c:v>8.0459999999999994</c:v>
                      </c:pt>
                      <c:pt idx="219">
                        <c:v>8.0419999999999998</c:v>
                      </c:pt>
                      <c:pt idx="220">
                        <c:v>8.0329999999999995</c:v>
                      </c:pt>
                      <c:pt idx="221">
                        <c:v>8.0239999999999991</c:v>
                      </c:pt>
                      <c:pt idx="222">
                        <c:v>8.0180000000000007</c:v>
                      </c:pt>
                      <c:pt idx="223">
                        <c:v>8.016</c:v>
                      </c:pt>
                      <c:pt idx="224">
                        <c:v>8.0129999999999999</c:v>
                      </c:pt>
                      <c:pt idx="225">
                        <c:v>8.0109999999999992</c:v>
                      </c:pt>
                      <c:pt idx="226">
                        <c:v>8.0090000000000003</c:v>
                      </c:pt>
                      <c:pt idx="227">
                        <c:v>8.0079999999999991</c:v>
                      </c:pt>
                      <c:pt idx="228">
                        <c:v>8.0060000000000002</c:v>
                      </c:pt>
                      <c:pt idx="229">
                        <c:v>8.0039999999999996</c:v>
                      </c:pt>
                      <c:pt idx="230">
                        <c:v>8.0020000000000007</c:v>
                      </c:pt>
                      <c:pt idx="231">
                        <c:v>8</c:v>
                      </c:pt>
                      <c:pt idx="232">
                        <c:v>7.9989999999999997</c:v>
                      </c:pt>
                      <c:pt idx="233">
                        <c:v>7.9980000000000002</c:v>
                      </c:pt>
                      <c:pt idx="234">
                        <c:v>7.9969999999999999</c:v>
                      </c:pt>
                      <c:pt idx="235">
                        <c:v>8.0030000000000001</c:v>
                      </c:pt>
                      <c:pt idx="236">
                        <c:v>8.01</c:v>
                      </c:pt>
                      <c:pt idx="237">
                        <c:v>8.0169999999999995</c:v>
                      </c:pt>
                      <c:pt idx="238">
                        <c:v>8.0220000000000002</c:v>
                      </c:pt>
                      <c:pt idx="239">
                        <c:v>8.0269999999999992</c:v>
                      </c:pt>
                      <c:pt idx="240">
                        <c:v>8.032</c:v>
                      </c:pt>
                      <c:pt idx="241">
                        <c:v>8.0299999999999994</c:v>
                      </c:pt>
                      <c:pt idx="242">
                        <c:v>8.0239999999999991</c:v>
                      </c:pt>
                      <c:pt idx="243">
                        <c:v>8.0180000000000007</c:v>
                      </c:pt>
                      <c:pt idx="244">
                        <c:v>8.0139999999999993</c:v>
                      </c:pt>
                      <c:pt idx="245">
                        <c:v>8.0120000000000005</c:v>
                      </c:pt>
                      <c:pt idx="246">
                        <c:v>8.01</c:v>
                      </c:pt>
                      <c:pt idx="247">
                        <c:v>8.0079999999999991</c:v>
                      </c:pt>
                      <c:pt idx="248">
                        <c:v>8.0060000000000002</c:v>
                      </c:pt>
                      <c:pt idx="249">
                        <c:v>8.0039999999999996</c:v>
                      </c:pt>
                      <c:pt idx="250">
                        <c:v>8.0039999999999996</c:v>
                      </c:pt>
                      <c:pt idx="251">
                        <c:v>8.01</c:v>
                      </c:pt>
                      <c:pt idx="252">
                        <c:v>8.016</c:v>
                      </c:pt>
                      <c:pt idx="253">
                        <c:v>8.0220000000000002</c:v>
                      </c:pt>
                      <c:pt idx="254">
                        <c:v>8.0269999999999992</c:v>
                      </c:pt>
                      <c:pt idx="255">
                        <c:v>8.0310000000000006</c:v>
                      </c:pt>
                      <c:pt idx="256">
                        <c:v>8.0359999999999996</c:v>
                      </c:pt>
                      <c:pt idx="257">
                        <c:v>8.0359999999999996</c:v>
                      </c:pt>
                      <c:pt idx="258">
                        <c:v>8.0359999999999996</c:v>
                      </c:pt>
                      <c:pt idx="259">
                        <c:v>8.0359999999999996</c:v>
                      </c:pt>
                      <c:pt idx="260">
                        <c:v>8.0340000000000007</c:v>
                      </c:pt>
                      <c:pt idx="261">
                        <c:v>8.0310000000000006</c:v>
                      </c:pt>
                      <c:pt idx="262">
                        <c:v>8.0280000000000005</c:v>
                      </c:pt>
                      <c:pt idx="263">
                        <c:v>8.0220000000000002</c:v>
                      </c:pt>
                      <c:pt idx="264">
                        <c:v>8.0139999999999993</c:v>
                      </c:pt>
                      <c:pt idx="265">
                        <c:v>8.0060000000000002</c:v>
                      </c:pt>
                      <c:pt idx="266">
                        <c:v>8.0020000000000007</c:v>
                      </c:pt>
                      <c:pt idx="267">
                        <c:v>8.0039999999999996</c:v>
                      </c:pt>
                      <c:pt idx="268">
                        <c:v>8.0060000000000002</c:v>
                      </c:pt>
                      <c:pt idx="269">
                        <c:v>8.0120000000000005</c:v>
                      </c:pt>
                      <c:pt idx="270">
                        <c:v>8.0259999999999998</c:v>
                      </c:pt>
                      <c:pt idx="271">
                        <c:v>8.0410000000000004</c:v>
                      </c:pt>
                      <c:pt idx="272">
                        <c:v>8.0540000000000003</c:v>
                      </c:pt>
                      <c:pt idx="273">
                        <c:v>8.0559999999999992</c:v>
                      </c:pt>
                      <c:pt idx="274">
                        <c:v>8.0579999999999998</c:v>
                      </c:pt>
                      <c:pt idx="275">
                        <c:v>8.06</c:v>
                      </c:pt>
                      <c:pt idx="276">
                        <c:v>8.0500000000000007</c:v>
                      </c:pt>
                      <c:pt idx="277">
                        <c:v>8.0399999999999991</c:v>
                      </c:pt>
                      <c:pt idx="278">
                        <c:v>8.0299999999999994</c:v>
                      </c:pt>
                      <c:pt idx="279">
                        <c:v>8.0250000000000004</c:v>
                      </c:pt>
                      <c:pt idx="280">
                        <c:v>8.02</c:v>
                      </c:pt>
                      <c:pt idx="281">
                        <c:v>8.016</c:v>
                      </c:pt>
                      <c:pt idx="282">
                        <c:v>8.0079999999999991</c:v>
                      </c:pt>
                      <c:pt idx="283">
                        <c:v>7.9980000000000002</c:v>
                      </c:pt>
                      <c:pt idx="284">
                        <c:v>7.9880000000000004</c:v>
                      </c:pt>
                      <c:pt idx="285">
                        <c:v>7.984</c:v>
                      </c:pt>
                      <c:pt idx="286">
                        <c:v>7.9850000000000003</c:v>
                      </c:pt>
                      <c:pt idx="287">
                        <c:v>7.9859999999999998</c:v>
                      </c:pt>
                      <c:pt idx="288">
                        <c:v>7.99</c:v>
                      </c:pt>
                      <c:pt idx="289">
                        <c:v>7.9980000000000002</c:v>
                      </c:pt>
                      <c:pt idx="290">
                        <c:v>8.0050000000000008</c:v>
                      </c:pt>
                      <c:pt idx="291">
                        <c:v>8.0109999999999992</c:v>
                      </c:pt>
                      <c:pt idx="292">
                        <c:v>8.0120000000000005</c:v>
                      </c:pt>
                      <c:pt idx="293">
                        <c:v>8.0120000000000005</c:v>
                      </c:pt>
                      <c:pt idx="294">
                        <c:v>8.0150000000000006</c:v>
                      </c:pt>
                      <c:pt idx="295">
                        <c:v>8.0299999999999994</c:v>
                      </c:pt>
                      <c:pt idx="296">
                        <c:v>8.0449999999999999</c:v>
                      </c:pt>
                      <c:pt idx="297">
                        <c:v>8.06</c:v>
                      </c:pt>
                      <c:pt idx="298">
                        <c:v>8.0510000000000002</c:v>
                      </c:pt>
                      <c:pt idx="299">
                        <c:v>8.0429999999999993</c:v>
                      </c:pt>
                      <c:pt idx="300">
                        <c:v>8.0340000000000007</c:v>
                      </c:pt>
                      <c:pt idx="301">
                        <c:v>8.0380000000000003</c:v>
                      </c:pt>
                      <c:pt idx="302">
                        <c:v>8.0440000000000005</c:v>
                      </c:pt>
                      <c:pt idx="303">
                        <c:v>8.0500000000000007</c:v>
                      </c:pt>
                      <c:pt idx="304">
                        <c:v>8.0559999999999992</c:v>
                      </c:pt>
                      <c:pt idx="305">
                        <c:v>8.0609999999999999</c:v>
                      </c:pt>
                      <c:pt idx="306">
                        <c:v>8.0660000000000007</c:v>
                      </c:pt>
                      <c:pt idx="307">
                        <c:v>8.0670000000000002</c:v>
                      </c:pt>
                      <c:pt idx="308">
                        <c:v>8.0660000000000007</c:v>
                      </c:pt>
                      <c:pt idx="309">
                        <c:v>8.0649999999999995</c:v>
                      </c:pt>
                      <c:pt idx="310">
                        <c:v>8.0640000000000001</c:v>
                      </c:pt>
                      <c:pt idx="311">
                        <c:v>8.0619999999999994</c:v>
                      </c:pt>
                      <c:pt idx="312">
                        <c:v>8.0609999999999999</c:v>
                      </c:pt>
                      <c:pt idx="313">
                        <c:v>8.06</c:v>
                      </c:pt>
                      <c:pt idx="314">
                        <c:v>8.06</c:v>
                      </c:pt>
                      <c:pt idx="315">
                        <c:v>8.06</c:v>
                      </c:pt>
                      <c:pt idx="316">
                        <c:v>8.0609999999999999</c:v>
                      </c:pt>
                      <c:pt idx="317">
                        <c:v>8.0640000000000001</c:v>
                      </c:pt>
                      <c:pt idx="318">
                        <c:v>8.0670000000000002</c:v>
                      </c:pt>
                      <c:pt idx="319">
                        <c:v>8.0709999999999997</c:v>
                      </c:pt>
                      <c:pt idx="320">
                        <c:v>8.0649999999999995</c:v>
                      </c:pt>
                      <c:pt idx="321">
                        <c:v>8.0589999999999993</c:v>
                      </c:pt>
                      <c:pt idx="322">
                        <c:v>8.0530000000000008</c:v>
                      </c:pt>
                      <c:pt idx="323">
                        <c:v>8.0530000000000008</c:v>
                      </c:pt>
                      <c:pt idx="324">
                        <c:v>8.0540000000000003</c:v>
                      </c:pt>
                      <c:pt idx="325">
                        <c:v>8.0549999999999997</c:v>
                      </c:pt>
                      <c:pt idx="326">
                        <c:v>8.0570000000000004</c:v>
                      </c:pt>
                      <c:pt idx="327">
                        <c:v>8.0579999999999998</c:v>
                      </c:pt>
                      <c:pt idx="328">
                        <c:v>8.0589999999999993</c:v>
                      </c:pt>
                      <c:pt idx="329">
                        <c:v>8.0540000000000003</c:v>
                      </c:pt>
                      <c:pt idx="330">
                        <c:v>8.0440000000000005</c:v>
                      </c:pt>
                      <c:pt idx="331">
                        <c:v>8.0340000000000007</c:v>
                      </c:pt>
                      <c:pt idx="332">
                        <c:v>8.0280000000000005</c:v>
                      </c:pt>
                      <c:pt idx="333">
                        <c:v>8.0289999999999999</c:v>
                      </c:pt>
                      <c:pt idx="334">
                        <c:v>8.0289999999999999</c:v>
                      </c:pt>
                      <c:pt idx="335">
                        <c:v>8.0280000000000005</c:v>
                      </c:pt>
                      <c:pt idx="336">
                        <c:v>8.0210000000000008</c:v>
                      </c:pt>
                      <c:pt idx="337">
                        <c:v>8.0139999999999993</c:v>
                      </c:pt>
                      <c:pt idx="338">
                        <c:v>8.0079999999999991</c:v>
                      </c:pt>
                      <c:pt idx="339">
                        <c:v>8.01</c:v>
                      </c:pt>
                      <c:pt idx="340">
                        <c:v>8.0129999999999999</c:v>
                      </c:pt>
                      <c:pt idx="341">
                        <c:v>8.0150000000000006</c:v>
                      </c:pt>
                      <c:pt idx="342">
                        <c:v>8.0210000000000008</c:v>
                      </c:pt>
                      <c:pt idx="343">
                        <c:v>8.0269999999999992</c:v>
                      </c:pt>
                      <c:pt idx="344">
                        <c:v>8.0329999999999995</c:v>
                      </c:pt>
                      <c:pt idx="345">
                        <c:v>8.0370000000000008</c:v>
                      </c:pt>
                      <c:pt idx="346">
                        <c:v>8.0410000000000004</c:v>
                      </c:pt>
                      <c:pt idx="347">
                        <c:v>8.0449999999999999</c:v>
                      </c:pt>
                      <c:pt idx="348">
                        <c:v>8.048</c:v>
                      </c:pt>
                      <c:pt idx="349">
                        <c:v>8.0510000000000002</c:v>
                      </c:pt>
                      <c:pt idx="350">
                        <c:v>8.0540000000000003</c:v>
                      </c:pt>
                      <c:pt idx="351">
                        <c:v>8.0579999999999998</c:v>
                      </c:pt>
                      <c:pt idx="352">
                        <c:v>8.0630000000000006</c:v>
                      </c:pt>
                      <c:pt idx="353">
                        <c:v>8.0690000000000008</c:v>
                      </c:pt>
                      <c:pt idx="354">
                        <c:v>8.0719999999999992</c:v>
                      </c:pt>
                      <c:pt idx="355">
                        <c:v>8.0730000000000004</c:v>
                      </c:pt>
                      <c:pt idx="356">
                        <c:v>8.0749999999999993</c:v>
                      </c:pt>
                      <c:pt idx="357">
                        <c:v>8.077</c:v>
                      </c:pt>
                      <c:pt idx="358">
                        <c:v>8.0830000000000002</c:v>
                      </c:pt>
                      <c:pt idx="359">
                        <c:v>8.0879999999999992</c:v>
                      </c:pt>
                      <c:pt idx="360">
                        <c:v>8.093</c:v>
                      </c:pt>
                      <c:pt idx="361">
                        <c:v>8.093</c:v>
                      </c:pt>
                      <c:pt idx="362">
                        <c:v>8.0920000000000005</c:v>
                      </c:pt>
                      <c:pt idx="363">
                        <c:v>8.0920000000000005</c:v>
                      </c:pt>
                      <c:pt idx="364">
                        <c:v>8.09</c:v>
                      </c:pt>
                      <c:pt idx="365">
                        <c:v>8.0890000000000004</c:v>
                      </c:pt>
                      <c:pt idx="366">
                        <c:v>8.0869999999999997</c:v>
                      </c:pt>
                      <c:pt idx="367">
                        <c:v>8.0790000000000006</c:v>
                      </c:pt>
                      <c:pt idx="368">
                        <c:v>8.0690000000000008</c:v>
                      </c:pt>
                      <c:pt idx="369">
                        <c:v>8.0589999999999993</c:v>
                      </c:pt>
                      <c:pt idx="370">
                        <c:v>8.0489999999999995</c:v>
                      </c:pt>
                      <c:pt idx="371">
                        <c:v>8.0399999999999991</c:v>
                      </c:pt>
                      <c:pt idx="372">
                        <c:v>8.0299999999999994</c:v>
                      </c:pt>
                      <c:pt idx="373">
                        <c:v>8.0239999999999991</c:v>
                      </c:pt>
                      <c:pt idx="374">
                        <c:v>8.0229999999999997</c:v>
                      </c:pt>
                      <c:pt idx="375">
                        <c:v>8.0210000000000008</c:v>
                      </c:pt>
                      <c:pt idx="376">
                        <c:v>8.0220000000000002</c:v>
                      </c:pt>
                      <c:pt idx="377">
                        <c:v>8.0259999999999998</c:v>
                      </c:pt>
                      <c:pt idx="378">
                        <c:v>8.0299999999999994</c:v>
                      </c:pt>
                      <c:pt idx="379">
                        <c:v>8.0350000000000001</c:v>
                      </c:pt>
                      <c:pt idx="380">
                        <c:v>8.0459999999999994</c:v>
                      </c:pt>
                      <c:pt idx="381">
                        <c:v>8.0570000000000004</c:v>
                      </c:pt>
                      <c:pt idx="382">
                        <c:v>8.0679999999999996</c:v>
                      </c:pt>
                      <c:pt idx="383">
                        <c:v>8.0739999999999998</c:v>
                      </c:pt>
                      <c:pt idx="384">
                        <c:v>8.08</c:v>
                      </c:pt>
                      <c:pt idx="385">
                        <c:v>8.0860000000000003</c:v>
                      </c:pt>
                      <c:pt idx="386">
                        <c:v>8.0879999999999992</c:v>
                      </c:pt>
                      <c:pt idx="387">
                        <c:v>8.0890000000000004</c:v>
                      </c:pt>
                      <c:pt idx="388">
                        <c:v>8.09</c:v>
                      </c:pt>
                      <c:pt idx="389">
                        <c:v>8.0950000000000006</c:v>
                      </c:pt>
                      <c:pt idx="390">
                        <c:v>8.1</c:v>
                      </c:pt>
                      <c:pt idx="391">
                        <c:v>8.1059999999999999</c:v>
                      </c:pt>
                      <c:pt idx="392">
                        <c:v>8.1189999999999998</c:v>
                      </c:pt>
                      <c:pt idx="393">
                        <c:v>8.1349999999999998</c:v>
                      </c:pt>
                      <c:pt idx="394">
                        <c:v>8.1509999999999998</c:v>
                      </c:pt>
                      <c:pt idx="395">
                        <c:v>8.1590000000000007</c:v>
                      </c:pt>
                      <c:pt idx="396">
                        <c:v>8.1590000000000007</c:v>
                      </c:pt>
                      <c:pt idx="397">
                        <c:v>8.1590000000000007</c:v>
                      </c:pt>
                      <c:pt idx="398">
                        <c:v>8.1519999999999992</c:v>
                      </c:pt>
                      <c:pt idx="399">
                        <c:v>8.1340000000000003</c:v>
                      </c:pt>
                      <c:pt idx="400">
                        <c:v>8.1150000000000002</c:v>
                      </c:pt>
                      <c:pt idx="401">
                        <c:v>8.1010000000000009</c:v>
                      </c:pt>
                      <c:pt idx="402">
                        <c:v>8.1020000000000003</c:v>
                      </c:pt>
                      <c:pt idx="403">
                        <c:v>8.1039999999999992</c:v>
                      </c:pt>
                      <c:pt idx="404">
                        <c:v>8.1069999999999993</c:v>
                      </c:pt>
                      <c:pt idx="405">
                        <c:v>8.1300000000000008</c:v>
                      </c:pt>
                      <c:pt idx="406">
                        <c:v>8.1539999999999999</c:v>
                      </c:pt>
                      <c:pt idx="407">
                        <c:v>8.1769999999999996</c:v>
                      </c:pt>
                      <c:pt idx="408">
                        <c:v>8.1790000000000003</c:v>
                      </c:pt>
                      <c:pt idx="409">
                        <c:v>8.1790000000000003</c:v>
                      </c:pt>
                      <c:pt idx="410">
                        <c:v>8.1790000000000003</c:v>
                      </c:pt>
                      <c:pt idx="411">
                        <c:v>8.1850000000000005</c:v>
                      </c:pt>
                      <c:pt idx="412">
                        <c:v>8.1920000000000002</c:v>
                      </c:pt>
                      <c:pt idx="413">
                        <c:v>8.1999999999999993</c:v>
                      </c:pt>
                      <c:pt idx="414">
                        <c:v>8.1950000000000003</c:v>
                      </c:pt>
                      <c:pt idx="415">
                        <c:v>8.1829999999999998</c:v>
                      </c:pt>
                      <c:pt idx="416">
                        <c:v>8.1720000000000006</c:v>
                      </c:pt>
                      <c:pt idx="417">
                        <c:v>8.1750000000000007</c:v>
                      </c:pt>
                      <c:pt idx="418">
                        <c:v>8.1940000000000008</c:v>
                      </c:pt>
                      <c:pt idx="419">
                        <c:v>8.2129999999999992</c:v>
                      </c:pt>
                      <c:pt idx="420">
                        <c:v>8.2260000000000009</c:v>
                      </c:pt>
                      <c:pt idx="421">
                        <c:v>8.2270000000000003</c:v>
                      </c:pt>
                      <c:pt idx="422">
                        <c:v>8.2289999999999992</c:v>
                      </c:pt>
                      <c:pt idx="423">
                        <c:v>8.2319999999999993</c:v>
                      </c:pt>
                      <c:pt idx="424">
                        <c:v>8.2409999999999997</c:v>
                      </c:pt>
                      <c:pt idx="425">
                        <c:v>8.25</c:v>
                      </c:pt>
                      <c:pt idx="426">
                        <c:v>8.2590000000000003</c:v>
                      </c:pt>
                      <c:pt idx="427">
                        <c:v>8.2629999999999999</c:v>
                      </c:pt>
                      <c:pt idx="428">
                        <c:v>8.2669999999999995</c:v>
                      </c:pt>
                      <c:pt idx="429">
                        <c:v>8.27</c:v>
                      </c:pt>
                      <c:pt idx="430">
                        <c:v>8.27</c:v>
                      </c:pt>
                      <c:pt idx="431">
                        <c:v>8.2680000000000007</c:v>
                      </c:pt>
                      <c:pt idx="432">
                        <c:v>8.2669999999999995</c:v>
                      </c:pt>
                      <c:pt idx="433">
                        <c:v>8.27</c:v>
                      </c:pt>
                      <c:pt idx="434">
                        <c:v>8.2739999999999991</c:v>
                      </c:pt>
                      <c:pt idx="435">
                        <c:v>8.2780000000000005</c:v>
                      </c:pt>
                      <c:pt idx="436">
                        <c:v>8.2759999999999998</c:v>
                      </c:pt>
                      <c:pt idx="437">
                        <c:v>8.2690000000000001</c:v>
                      </c:pt>
                      <c:pt idx="438">
                        <c:v>8.2629999999999999</c:v>
                      </c:pt>
                      <c:pt idx="439">
                        <c:v>8.2650000000000006</c:v>
                      </c:pt>
                      <c:pt idx="440">
                        <c:v>8.2739999999999991</c:v>
                      </c:pt>
                      <c:pt idx="441">
                        <c:v>8.2840000000000007</c:v>
                      </c:pt>
                      <c:pt idx="442">
                        <c:v>8.2910000000000004</c:v>
                      </c:pt>
                      <c:pt idx="443">
                        <c:v>8.2919999999999998</c:v>
                      </c:pt>
                      <c:pt idx="444">
                        <c:v>8.2929999999999993</c:v>
                      </c:pt>
                      <c:pt idx="445">
                        <c:v>8.2919999999999998</c:v>
                      </c:pt>
                      <c:pt idx="446">
                        <c:v>8.282</c:v>
                      </c:pt>
                      <c:pt idx="447">
                        <c:v>8.2720000000000002</c:v>
                      </c:pt>
                      <c:pt idx="448">
                        <c:v>8.2609999999999992</c:v>
                      </c:pt>
                      <c:pt idx="449">
                        <c:v>8.26</c:v>
                      </c:pt>
                      <c:pt idx="450">
                        <c:v>8.2579999999999991</c:v>
                      </c:pt>
                      <c:pt idx="451">
                        <c:v>8.2560000000000002</c:v>
                      </c:pt>
                      <c:pt idx="452">
                        <c:v>8.2639999999999993</c:v>
                      </c:pt>
                      <c:pt idx="453">
                        <c:v>8.2739999999999991</c:v>
                      </c:pt>
                      <c:pt idx="454">
                        <c:v>8.2840000000000007</c:v>
                      </c:pt>
                      <c:pt idx="455">
                        <c:v>8.2870000000000008</c:v>
                      </c:pt>
                      <c:pt idx="456">
                        <c:v>8.2870000000000008</c:v>
                      </c:pt>
                      <c:pt idx="457">
                        <c:v>8.2870000000000008</c:v>
                      </c:pt>
                      <c:pt idx="458">
                        <c:v>8.2880000000000003</c:v>
                      </c:pt>
                      <c:pt idx="459">
                        <c:v>8.2910000000000004</c:v>
                      </c:pt>
                      <c:pt idx="460">
                        <c:v>8.2940000000000005</c:v>
                      </c:pt>
                      <c:pt idx="461">
                        <c:v>8.2919999999999998</c:v>
                      </c:pt>
                      <c:pt idx="462">
                        <c:v>8.2870000000000008</c:v>
                      </c:pt>
                      <c:pt idx="463">
                        <c:v>8.2810000000000006</c:v>
                      </c:pt>
                      <c:pt idx="464">
                        <c:v>8.2829999999999995</c:v>
                      </c:pt>
                      <c:pt idx="465">
                        <c:v>8.3010000000000002</c:v>
                      </c:pt>
                      <c:pt idx="466">
                        <c:v>8.3190000000000008</c:v>
                      </c:pt>
                      <c:pt idx="467">
                        <c:v>8.3339999999999996</c:v>
                      </c:pt>
                      <c:pt idx="468">
                        <c:v>8.3339999999999996</c:v>
                      </c:pt>
                      <c:pt idx="469">
                        <c:v>8.3330000000000002</c:v>
                      </c:pt>
                      <c:pt idx="470">
                        <c:v>8.3330000000000002</c:v>
                      </c:pt>
                      <c:pt idx="471">
                        <c:v>8.3320000000000007</c:v>
                      </c:pt>
                      <c:pt idx="472">
                        <c:v>8.3320000000000007</c:v>
                      </c:pt>
                      <c:pt idx="473">
                        <c:v>8.3320000000000007</c:v>
                      </c:pt>
                      <c:pt idx="474">
                        <c:v>8.3390000000000004</c:v>
                      </c:pt>
                      <c:pt idx="475">
                        <c:v>8.3469999999999995</c:v>
                      </c:pt>
                      <c:pt idx="476">
                        <c:v>8.3550000000000004</c:v>
                      </c:pt>
                      <c:pt idx="477">
                        <c:v>8.36</c:v>
                      </c:pt>
                      <c:pt idx="478">
                        <c:v>8.3650000000000002</c:v>
                      </c:pt>
                      <c:pt idx="479">
                        <c:v>8.3699999999999992</c:v>
                      </c:pt>
                      <c:pt idx="480">
                        <c:v>8.3659999999999997</c:v>
                      </c:pt>
                      <c:pt idx="481">
                        <c:v>8.3559999999999999</c:v>
                      </c:pt>
                      <c:pt idx="482">
                        <c:v>8.3450000000000006</c:v>
                      </c:pt>
                      <c:pt idx="483">
                        <c:v>8.3369999999999997</c:v>
                      </c:pt>
                      <c:pt idx="484">
                        <c:v>8.3360000000000003</c:v>
                      </c:pt>
                      <c:pt idx="485">
                        <c:v>8.3339999999999996</c:v>
                      </c:pt>
                      <c:pt idx="486">
                        <c:v>8.3290000000000006</c:v>
                      </c:pt>
                      <c:pt idx="487">
                        <c:v>8.3160000000000007</c:v>
                      </c:pt>
                      <c:pt idx="488">
                        <c:v>8.3040000000000003</c:v>
                      </c:pt>
                      <c:pt idx="489">
                        <c:v>8.2929999999999993</c:v>
                      </c:pt>
                      <c:pt idx="490">
                        <c:v>8.3000000000000007</c:v>
                      </c:pt>
                      <c:pt idx="491">
                        <c:v>8.3059999999999992</c:v>
                      </c:pt>
                      <c:pt idx="492">
                        <c:v>8.3130000000000006</c:v>
                      </c:pt>
                      <c:pt idx="493">
                        <c:v>8.3140000000000001</c:v>
                      </c:pt>
                      <c:pt idx="494">
                        <c:v>8.3149999999999995</c:v>
                      </c:pt>
                      <c:pt idx="495">
                        <c:v>8.3160000000000007</c:v>
                      </c:pt>
                      <c:pt idx="496">
                        <c:v>8.3239999999999998</c:v>
                      </c:pt>
                      <c:pt idx="497">
                        <c:v>8.3350000000000009</c:v>
                      </c:pt>
                      <c:pt idx="498">
                        <c:v>8.3460000000000001</c:v>
                      </c:pt>
                      <c:pt idx="499">
                        <c:v>8.3529999999999998</c:v>
                      </c:pt>
                      <c:pt idx="500">
                        <c:v>8.36</c:v>
                      </c:pt>
                      <c:pt idx="501">
                        <c:v>8.3659999999999997</c:v>
                      </c:pt>
                      <c:pt idx="502">
                        <c:v>8.3680000000000003</c:v>
                      </c:pt>
                      <c:pt idx="503">
                        <c:v>8.3650000000000002</c:v>
                      </c:pt>
                      <c:pt idx="504">
                        <c:v>8.3629999999999995</c:v>
                      </c:pt>
                      <c:pt idx="505">
                        <c:v>8.3629999999999995</c:v>
                      </c:pt>
                      <c:pt idx="506">
                        <c:v>8.3670000000000009</c:v>
                      </c:pt>
                      <c:pt idx="507">
                        <c:v>8.3699999999999992</c:v>
                      </c:pt>
                      <c:pt idx="508">
                        <c:v>8.3710000000000004</c:v>
                      </c:pt>
                      <c:pt idx="509">
                        <c:v>8.3620000000000001</c:v>
                      </c:pt>
                      <c:pt idx="510">
                        <c:v>8.3520000000000003</c:v>
                      </c:pt>
                      <c:pt idx="511">
                        <c:v>8.343</c:v>
                      </c:pt>
                      <c:pt idx="512">
                        <c:v>8.3309999999999995</c:v>
                      </c:pt>
                      <c:pt idx="513">
                        <c:v>8.3190000000000008</c:v>
                      </c:pt>
                      <c:pt idx="514">
                        <c:v>8.3070000000000004</c:v>
                      </c:pt>
                      <c:pt idx="515">
                        <c:v>8.3059999999999992</c:v>
                      </c:pt>
                      <c:pt idx="516">
                        <c:v>8.3059999999999992</c:v>
                      </c:pt>
                      <c:pt idx="517">
                        <c:v>8.3070000000000004</c:v>
                      </c:pt>
                      <c:pt idx="518">
                        <c:v>8.3089999999999993</c:v>
                      </c:pt>
                      <c:pt idx="519">
                        <c:v>8.3109999999999999</c:v>
                      </c:pt>
                      <c:pt idx="520">
                        <c:v>8.3130000000000006</c:v>
                      </c:pt>
                      <c:pt idx="521">
                        <c:v>8.3260000000000005</c:v>
                      </c:pt>
                      <c:pt idx="522">
                        <c:v>8.3469999999999995</c:v>
                      </c:pt>
                      <c:pt idx="523">
                        <c:v>8.3670000000000009</c:v>
                      </c:pt>
                      <c:pt idx="524">
                        <c:v>8.3819999999999997</c:v>
                      </c:pt>
                      <c:pt idx="525">
                        <c:v>8.3889999999999993</c:v>
                      </c:pt>
                      <c:pt idx="526">
                        <c:v>8.3960000000000008</c:v>
                      </c:pt>
                      <c:pt idx="527">
                        <c:v>8.3989999999999991</c:v>
                      </c:pt>
                      <c:pt idx="528">
                        <c:v>8.3940000000000001</c:v>
                      </c:pt>
                      <c:pt idx="529">
                        <c:v>8.3879999999999999</c:v>
                      </c:pt>
                      <c:pt idx="530">
                        <c:v>8.3840000000000003</c:v>
                      </c:pt>
                      <c:pt idx="531">
                        <c:v>8.3840000000000003</c:v>
                      </c:pt>
                      <c:pt idx="532">
                        <c:v>8.3840000000000003</c:v>
                      </c:pt>
                      <c:pt idx="533">
                        <c:v>8.3840000000000003</c:v>
                      </c:pt>
                      <c:pt idx="534">
                        <c:v>8.3740000000000006</c:v>
                      </c:pt>
                      <c:pt idx="535">
                        <c:v>8.3640000000000008</c:v>
                      </c:pt>
                      <c:pt idx="536">
                        <c:v>8.3539999999999992</c:v>
                      </c:pt>
                      <c:pt idx="537">
                        <c:v>8.3420000000000005</c:v>
                      </c:pt>
                      <c:pt idx="538">
                        <c:v>8.3290000000000006</c:v>
                      </c:pt>
                      <c:pt idx="539">
                        <c:v>8.3160000000000007</c:v>
                      </c:pt>
                      <c:pt idx="540">
                        <c:v>8.3119999999999994</c:v>
                      </c:pt>
                      <c:pt idx="541">
                        <c:v>8.31</c:v>
                      </c:pt>
                      <c:pt idx="542">
                        <c:v>8.3089999999999993</c:v>
                      </c:pt>
                      <c:pt idx="543">
                        <c:v>8.3089999999999993</c:v>
                      </c:pt>
                      <c:pt idx="544">
                        <c:v>8.3109999999999999</c:v>
                      </c:pt>
                      <c:pt idx="545">
                        <c:v>8.3130000000000006</c:v>
                      </c:pt>
                      <c:pt idx="546">
                        <c:v>8.3109999999999999</c:v>
                      </c:pt>
                      <c:pt idx="547">
                        <c:v>8.3010000000000002</c:v>
                      </c:pt>
                      <c:pt idx="548">
                        <c:v>8.2919999999999998</c:v>
                      </c:pt>
                      <c:pt idx="549">
                        <c:v>8.2870000000000008</c:v>
                      </c:pt>
                      <c:pt idx="550">
                        <c:v>8.2940000000000005</c:v>
                      </c:pt>
                      <c:pt idx="551">
                        <c:v>8.3000000000000007</c:v>
                      </c:pt>
                      <c:pt idx="552">
                        <c:v>8.3059999999999992</c:v>
                      </c:pt>
                      <c:pt idx="553">
                        <c:v>8.3059999999999992</c:v>
                      </c:pt>
                      <c:pt idx="554">
                        <c:v>8.3070000000000004</c:v>
                      </c:pt>
                      <c:pt idx="555">
                        <c:v>8.3079999999999998</c:v>
                      </c:pt>
                      <c:pt idx="556">
                        <c:v>8.3279999999999994</c:v>
                      </c:pt>
                      <c:pt idx="557">
                        <c:v>8.3480000000000008</c:v>
                      </c:pt>
                      <c:pt idx="558">
                        <c:v>8.3689999999999998</c:v>
                      </c:pt>
                      <c:pt idx="559">
                        <c:v>8.3689999999999998</c:v>
                      </c:pt>
                      <c:pt idx="560">
                        <c:v>8.3640000000000008</c:v>
                      </c:pt>
                      <c:pt idx="561">
                        <c:v>8.36</c:v>
                      </c:pt>
                      <c:pt idx="562">
                        <c:v>8.3450000000000006</c:v>
                      </c:pt>
                      <c:pt idx="563">
                        <c:v>8.3249999999999993</c:v>
                      </c:pt>
                      <c:pt idx="564">
                        <c:v>8.3049999999999997</c:v>
                      </c:pt>
                      <c:pt idx="565">
                        <c:v>8.2940000000000005</c:v>
                      </c:pt>
                      <c:pt idx="566">
                        <c:v>8.2910000000000004</c:v>
                      </c:pt>
                      <c:pt idx="567">
                        <c:v>8.2889999999999997</c:v>
                      </c:pt>
                      <c:pt idx="568">
                        <c:v>8.2859999999999996</c:v>
                      </c:pt>
                      <c:pt idx="569">
                        <c:v>8.282</c:v>
                      </c:pt>
                      <c:pt idx="570">
                        <c:v>8.2789999999999999</c:v>
                      </c:pt>
                      <c:pt idx="571">
                        <c:v>8.2759999999999998</c:v>
                      </c:pt>
                      <c:pt idx="572">
                        <c:v>8.2750000000000004</c:v>
                      </c:pt>
                      <c:pt idx="573">
                        <c:v>8.2729999999999997</c:v>
                      </c:pt>
                      <c:pt idx="574">
                        <c:v>8.2710000000000008</c:v>
                      </c:pt>
                      <c:pt idx="575">
                        <c:v>8.2710000000000008</c:v>
                      </c:pt>
                      <c:pt idx="576">
                        <c:v>8.2710000000000008</c:v>
                      </c:pt>
                      <c:pt idx="577">
                        <c:v>8.27</c:v>
                      </c:pt>
                      <c:pt idx="578">
                        <c:v>8.2609999999999992</c:v>
                      </c:pt>
                      <c:pt idx="579">
                        <c:v>8.25</c:v>
                      </c:pt>
                      <c:pt idx="580">
                        <c:v>8.2390000000000008</c:v>
                      </c:pt>
                      <c:pt idx="581">
                        <c:v>8.2420000000000009</c:v>
                      </c:pt>
                      <c:pt idx="582">
                        <c:v>8.2490000000000006</c:v>
                      </c:pt>
                      <c:pt idx="583">
                        <c:v>8.2560000000000002</c:v>
                      </c:pt>
                      <c:pt idx="584">
                        <c:v>8.2579999999999991</c:v>
                      </c:pt>
                      <c:pt idx="585">
                        <c:v>8.2579999999999991</c:v>
                      </c:pt>
                      <c:pt idx="586">
                        <c:v>8.2590000000000003</c:v>
                      </c:pt>
                      <c:pt idx="587">
                        <c:v>8.2609999999999992</c:v>
                      </c:pt>
                      <c:pt idx="588">
                        <c:v>8.2629999999999999</c:v>
                      </c:pt>
                      <c:pt idx="589">
                        <c:v>8.266</c:v>
                      </c:pt>
                      <c:pt idx="590">
                        <c:v>8.2650000000000006</c:v>
                      </c:pt>
                      <c:pt idx="591">
                        <c:v>8.2520000000000007</c:v>
                      </c:pt>
                      <c:pt idx="592">
                        <c:v>8.2390000000000008</c:v>
                      </c:pt>
                      <c:pt idx="593">
                        <c:v>8.2279999999999998</c:v>
                      </c:pt>
                      <c:pt idx="594">
                        <c:v>8.2279999999999998</c:v>
                      </c:pt>
                      <c:pt idx="595">
                        <c:v>8.2279999999999998</c:v>
                      </c:pt>
                      <c:pt idx="596">
                        <c:v>8.2279999999999998</c:v>
                      </c:pt>
                      <c:pt idx="597">
                        <c:v>8.2279999999999998</c:v>
                      </c:pt>
                      <c:pt idx="598">
                        <c:v>8.2270000000000003</c:v>
                      </c:pt>
                      <c:pt idx="599">
                        <c:v>8.2270000000000003</c:v>
                      </c:pt>
                      <c:pt idx="600">
                        <c:v>8.2309999999999999</c:v>
                      </c:pt>
                      <c:pt idx="601">
                        <c:v>8.2349999999999994</c:v>
                      </c:pt>
                      <c:pt idx="602">
                        <c:v>8.2390000000000008</c:v>
                      </c:pt>
                      <c:pt idx="603">
                        <c:v>8.234</c:v>
                      </c:pt>
                      <c:pt idx="604">
                        <c:v>8.2240000000000002</c:v>
                      </c:pt>
                      <c:pt idx="605">
                        <c:v>8.2140000000000004</c:v>
                      </c:pt>
                      <c:pt idx="606">
                        <c:v>8.2089999999999996</c:v>
                      </c:pt>
                      <c:pt idx="607">
                        <c:v>8.2089999999999996</c:v>
                      </c:pt>
                      <c:pt idx="608">
                        <c:v>8.2089999999999996</c:v>
                      </c:pt>
                      <c:pt idx="609">
                        <c:v>8.2070000000000007</c:v>
                      </c:pt>
                      <c:pt idx="610">
                        <c:v>8.2029999999999994</c:v>
                      </c:pt>
                      <c:pt idx="611">
                        <c:v>8.1989999999999998</c:v>
                      </c:pt>
                      <c:pt idx="612">
                        <c:v>8.1969999999999992</c:v>
                      </c:pt>
                      <c:pt idx="613">
                        <c:v>8.1999999999999993</c:v>
                      </c:pt>
                      <c:pt idx="614">
                        <c:v>8.2040000000000006</c:v>
                      </c:pt>
                      <c:pt idx="615">
                        <c:v>8.2070000000000007</c:v>
                      </c:pt>
                      <c:pt idx="616">
                        <c:v>8.2080000000000002</c:v>
                      </c:pt>
                      <c:pt idx="617">
                        <c:v>8.2089999999999996</c:v>
                      </c:pt>
                      <c:pt idx="618">
                        <c:v>8.2100000000000009</c:v>
                      </c:pt>
                      <c:pt idx="619">
                        <c:v>8.2140000000000004</c:v>
                      </c:pt>
                      <c:pt idx="620">
                        <c:v>8.2189999999999994</c:v>
                      </c:pt>
                      <c:pt idx="621">
                        <c:v>8.2249999999999996</c:v>
                      </c:pt>
                      <c:pt idx="622">
                        <c:v>8.2360000000000007</c:v>
                      </c:pt>
                      <c:pt idx="623">
                        <c:v>8.2479999999999993</c:v>
                      </c:pt>
                      <c:pt idx="624">
                        <c:v>8.2590000000000003</c:v>
                      </c:pt>
                      <c:pt idx="625">
                        <c:v>8.2690000000000001</c:v>
                      </c:pt>
                      <c:pt idx="626">
                        <c:v>8.2789999999999999</c:v>
                      </c:pt>
                      <c:pt idx="627">
                        <c:v>8.2889999999999997</c:v>
                      </c:pt>
                      <c:pt idx="628">
                        <c:v>8.2949999999999999</c:v>
                      </c:pt>
                      <c:pt idx="629">
                        <c:v>8.2949999999999999</c:v>
                      </c:pt>
                      <c:pt idx="630">
                        <c:v>8.2959999999999994</c:v>
                      </c:pt>
                      <c:pt idx="631">
                        <c:v>8.2970000000000006</c:v>
                      </c:pt>
                      <c:pt idx="632">
                        <c:v>8.2970000000000006</c:v>
                      </c:pt>
                      <c:pt idx="633">
                        <c:v>8.2970000000000006</c:v>
                      </c:pt>
                      <c:pt idx="634">
                        <c:v>8.298</c:v>
                      </c:pt>
                      <c:pt idx="635">
                        <c:v>8.3040000000000003</c:v>
                      </c:pt>
                      <c:pt idx="636">
                        <c:v>8.31</c:v>
                      </c:pt>
                      <c:pt idx="637">
                        <c:v>8.3160000000000007</c:v>
                      </c:pt>
                      <c:pt idx="638">
                        <c:v>8.3130000000000006</c:v>
                      </c:pt>
                      <c:pt idx="639">
                        <c:v>8.31</c:v>
                      </c:pt>
                      <c:pt idx="640">
                        <c:v>8.3070000000000004</c:v>
                      </c:pt>
                      <c:pt idx="641">
                        <c:v>8.3079999999999998</c:v>
                      </c:pt>
                      <c:pt idx="642">
                        <c:v>8.31</c:v>
                      </c:pt>
                      <c:pt idx="643">
                        <c:v>8.3109999999999999</c:v>
                      </c:pt>
                      <c:pt idx="644">
                        <c:v>8.31</c:v>
                      </c:pt>
                      <c:pt idx="645">
                        <c:v>8.3079999999999998</c:v>
                      </c:pt>
                      <c:pt idx="646">
                        <c:v>8.3059999999999992</c:v>
                      </c:pt>
                      <c:pt idx="647">
                        <c:v>8.3089999999999993</c:v>
                      </c:pt>
                      <c:pt idx="648">
                        <c:v>8.3179999999999996</c:v>
                      </c:pt>
                      <c:pt idx="649">
                        <c:v>8.327</c:v>
                      </c:pt>
                      <c:pt idx="650">
                        <c:v>8.3320000000000007</c:v>
                      </c:pt>
                      <c:pt idx="651">
                        <c:v>8.3330000000000002</c:v>
                      </c:pt>
                      <c:pt idx="652">
                        <c:v>8.3330000000000002</c:v>
                      </c:pt>
                      <c:pt idx="653">
                        <c:v>8.3369999999999997</c:v>
                      </c:pt>
                      <c:pt idx="654">
                        <c:v>8.3529999999999998</c:v>
                      </c:pt>
                      <c:pt idx="655">
                        <c:v>8.3689999999999998</c:v>
                      </c:pt>
                      <c:pt idx="656">
                        <c:v>8.3840000000000003</c:v>
                      </c:pt>
                      <c:pt idx="657">
                        <c:v>8.3849999999999998</c:v>
                      </c:pt>
                      <c:pt idx="658">
                        <c:v>8.3849999999999998</c:v>
                      </c:pt>
                      <c:pt idx="659">
                        <c:v>8.3859999999999992</c:v>
                      </c:pt>
                      <c:pt idx="660">
                        <c:v>8.39</c:v>
                      </c:pt>
                      <c:pt idx="661">
                        <c:v>8.3949999999999996</c:v>
                      </c:pt>
                      <c:pt idx="662">
                        <c:v>8.4009999999999998</c:v>
                      </c:pt>
                      <c:pt idx="663">
                        <c:v>8.4049999999999994</c:v>
                      </c:pt>
                      <c:pt idx="664">
                        <c:v>8.4079999999999995</c:v>
                      </c:pt>
                      <c:pt idx="665">
                        <c:v>8.4120000000000008</c:v>
                      </c:pt>
                      <c:pt idx="666">
                        <c:v>8.4049999999999994</c:v>
                      </c:pt>
                      <c:pt idx="667">
                        <c:v>8.39</c:v>
                      </c:pt>
                      <c:pt idx="668">
                        <c:v>8.3759999999999994</c:v>
                      </c:pt>
                      <c:pt idx="669">
                        <c:v>8.3689999999999998</c:v>
                      </c:pt>
                      <c:pt idx="670">
                        <c:v>8.3719999999999999</c:v>
                      </c:pt>
                      <c:pt idx="671">
                        <c:v>8.375</c:v>
                      </c:pt>
                      <c:pt idx="672">
                        <c:v>8.3780000000000001</c:v>
                      </c:pt>
                      <c:pt idx="673">
                        <c:v>8.3829999999999991</c:v>
                      </c:pt>
                      <c:pt idx="674">
                        <c:v>8.3879999999999999</c:v>
                      </c:pt>
                      <c:pt idx="675">
                        <c:v>8.3930000000000007</c:v>
                      </c:pt>
                      <c:pt idx="676">
                        <c:v>8.41</c:v>
                      </c:pt>
                      <c:pt idx="677">
                        <c:v>8.4269999999999996</c:v>
                      </c:pt>
                      <c:pt idx="678">
                        <c:v>8.4440000000000008</c:v>
                      </c:pt>
                      <c:pt idx="679">
                        <c:v>8.4629999999999992</c:v>
                      </c:pt>
                      <c:pt idx="680">
                        <c:v>8.4830000000000005</c:v>
                      </c:pt>
                      <c:pt idx="681">
                        <c:v>8.5030000000000001</c:v>
                      </c:pt>
                      <c:pt idx="682">
                        <c:v>8.5120000000000005</c:v>
                      </c:pt>
                      <c:pt idx="683">
                        <c:v>8.516</c:v>
                      </c:pt>
                      <c:pt idx="684">
                        <c:v>8.5190000000000001</c:v>
                      </c:pt>
                      <c:pt idx="685">
                        <c:v>8.5259999999999998</c:v>
                      </c:pt>
                      <c:pt idx="686">
                        <c:v>8.5350000000000001</c:v>
                      </c:pt>
                      <c:pt idx="687">
                        <c:v>8.5449999999999999</c:v>
                      </c:pt>
                      <c:pt idx="688">
                        <c:v>8.5519999999999996</c:v>
                      </c:pt>
                      <c:pt idx="689">
                        <c:v>8.5530000000000008</c:v>
                      </c:pt>
                      <c:pt idx="690">
                        <c:v>8.5549999999999997</c:v>
                      </c:pt>
                      <c:pt idx="691">
                        <c:v>8.5559999999999992</c:v>
                      </c:pt>
                      <c:pt idx="692">
                        <c:v>8.5559999999999992</c:v>
                      </c:pt>
                      <c:pt idx="693">
                        <c:v>8.5559999999999992</c:v>
                      </c:pt>
                      <c:pt idx="694">
                        <c:v>8.5579999999999998</c:v>
                      </c:pt>
                      <c:pt idx="695">
                        <c:v>8.5609999999999999</c:v>
                      </c:pt>
                      <c:pt idx="696">
                        <c:v>8.5640000000000001</c:v>
                      </c:pt>
                      <c:pt idx="697">
                        <c:v>8.5679999999999996</c:v>
                      </c:pt>
                      <c:pt idx="698">
                        <c:v>8.5719999999999992</c:v>
                      </c:pt>
                      <c:pt idx="699">
                        <c:v>8.5749999999999993</c:v>
                      </c:pt>
                      <c:pt idx="700">
                        <c:v>8.5790000000000006</c:v>
                      </c:pt>
                      <c:pt idx="701">
                        <c:v>8.5809999999999995</c:v>
                      </c:pt>
                      <c:pt idx="702">
                        <c:v>8.5839999999999996</c:v>
                      </c:pt>
                      <c:pt idx="703">
                        <c:v>8.5860000000000003</c:v>
                      </c:pt>
                      <c:pt idx="704">
                        <c:v>8.5860000000000003</c:v>
                      </c:pt>
                      <c:pt idx="705">
                        <c:v>8.5860000000000003</c:v>
                      </c:pt>
                      <c:pt idx="706">
                        <c:v>8.5850000000000009</c:v>
                      </c:pt>
                      <c:pt idx="707">
                        <c:v>8.59</c:v>
                      </c:pt>
                      <c:pt idx="708">
                        <c:v>8.5990000000000002</c:v>
                      </c:pt>
                      <c:pt idx="709">
                        <c:v>8.609</c:v>
                      </c:pt>
                      <c:pt idx="710">
                        <c:v>8.6199999999999992</c:v>
                      </c:pt>
                      <c:pt idx="711">
                        <c:v>8.6310000000000002</c:v>
                      </c:pt>
                      <c:pt idx="712">
                        <c:v>8.641</c:v>
                      </c:pt>
                      <c:pt idx="713">
                        <c:v>8.65</c:v>
                      </c:pt>
                      <c:pt idx="714">
                        <c:v>8.657</c:v>
                      </c:pt>
                      <c:pt idx="715">
                        <c:v>8.6639999999999997</c:v>
                      </c:pt>
                      <c:pt idx="716">
                        <c:v>8.6709999999999994</c:v>
                      </c:pt>
                      <c:pt idx="717">
                        <c:v>8.6720000000000006</c:v>
                      </c:pt>
                      <c:pt idx="718">
                        <c:v>8.6739999999999995</c:v>
                      </c:pt>
                      <c:pt idx="719">
                        <c:v>8.6750000000000007</c:v>
                      </c:pt>
                      <c:pt idx="720">
                        <c:v>8.6790000000000003</c:v>
                      </c:pt>
                      <c:pt idx="721">
                        <c:v>8.6829999999999998</c:v>
                      </c:pt>
                      <c:pt idx="722">
                        <c:v>8.6859999999999999</c:v>
                      </c:pt>
                      <c:pt idx="723">
                        <c:v>8.6859999999999999</c:v>
                      </c:pt>
                      <c:pt idx="724">
                        <c:v>8.6829999999999998</c:v>
                      </c:pt>
                      <c:pt idx="725">
                        <c:v>8.6790000000000003</c:v>
                      </c:pt>
                      <c:pt idx="726">
                        <c:v>8.6820000000000004</c:v>
                      </c:pt>
                      <c:pt idx="727">
                        <c:v>8.6910000000000007</c:v>
                      </c:pt>
                      <c:pt idx="728">
                        <c:v>8.6999999999999993</c:v>
                      </c:pt>
                      <c:pt idx="729">
                        <c:v>8.7129999999999992</c:v>
                      </c:pt>
                      <c:pt idx="730">
                        <c:v>8.7309999999999999</c:v>
                      </c:pt>
                      <c:pt idx="731">
                        <c:v>8.75</c:v>
                      </c:pt>
                      <c:pt idx="732">
                        <c:v>8.7650000000000006</c:v>
                      </c:pt>
                      <c:pt idx="733">
                        <c:v>8.7690000000000001</c:v>
                      </c:pt>
                      <c:pt idx="734">
                        <c:v>8.7720000000000002</c:v>
                      </c:pt>
                      <c:pt idx="735">
                        <c:v>8.7759999999999998</c:v>
                      </c:pt>
                      <c:pt idx="736">
                        <c:v>8.7959999999999994</c:v>
                      </c:pt>
                      <c:pt idx="737">
                        <c:v>8.8170000000000002</c:v>
                      </c:pt>
                      <c:pt idx="738">
                        <c:v>8.8369999999999997</c:v>
                      </c:pt>
                      <c:pt idx="739">
                        <c:v>8.8529999999999998</c:v>
                      </c:pt>
                      <c:pt idx="740">
                        <c:v>8.8689999999999998</c:v>
                      </c:pt>
                      <c:pt idx="741">
                        <c:v>8.8859999999999992</c:v>
                      </c:pt>
                      <c:pt idx="742">
                        <c:v>8.8989999999999991</c:v>
                      </c:pt>
                      <c:pt idx="743">
                        <c:v>8.9109999999999996</c:v>
                      </c:pt>
                      <c:pt idx="744">
                        <c:v>8.923</c:v>
                      </c:pt>
                      <c:pt idx="745">
                        <c:v>8.9290000000000003</c:v>
                      </c:pt>
                      <c:pt idx="746">
                        <c:v>8.9309999999999992</c:v>
                      </c:pt>
                      <c:pt idx="747">
                        <c:v>8.9320000000000004</c:v>
                      </c:pt>
                      <c:pt idx="748">
                        <c:v>8.9359999999999999</c:v>
                      </c:pt>
                      <c:pt idx="749">
                        <c:v>8.9440000000000008</c:v>
                      </c:pt>
                      <c:pt idx="750">
                        <c:v>8.9529999999999994</c:v>
                      </c:pt>
                      <c:pt idx="751">
                        <c:v>8.9580000000000002</c:v>
                      </c:pt>
                      <c:pt idx="752">
                        <c:v>8.9570000000000007</c:v>
                      </c:pt>
                      <c:pt idx="753">
                        <c:v>8.9550000000000001</c:v>
                      </c:pt>
                      <c:pt idx="754">
                        <c:v>8.9540000000000006</c:v>
                      </c:pt>
                      <c:pt idx="755">
                        <c:v>8.9629999999999992</c:v>
                      </c:pt>
                      <c:pt idx="756">
                        <c:v>8.9710000000000001</c:v>
                      </c:pt>
                      <c:pt idx="757">
                        <c:v>8.9779999999999998</c:v>
                      </c:pt>
                      <c:pt idx="758">
                        <c:v>8.9819999999999993</c:v>
                      </c:pt>
                      <c:pt idx="759">
                        <c:v>8.9860000000000007</c:v>
                      </c:pt>
                      <c:pt idx="760">
                        <c:v>8.99</c:v>
                      </c:pt>
                      <c:pt idx="761">
                        <c:v>9.0060000000000002</c:v>
                      </c:pt>
                      <c:pt idx="762">
                        <c:v>9.0239999999999991</c:v>
                      </c:pt>
                      <c:pt idx="763">
                        <c:v>9.0419999999999998</c:v>
                      </c:pt>
                      <c:pt idx="764">
                        <c:v>9.0570000000000004</c:v>
                      </c:pt>
                      <c:pt idx="765">
                        <c:v>9.0730000000000004</c:v>
                      </c:pt>
                      <c:pt idx="766">
                        <c:v>9.09</c:v>
                      </c:pt>
                      <c:pt idx="767">
                        <c:v>9.0990000000000002</c:v>
                      </c:pt>
                      <c:pt idx="768">
                        <c:v>9.0939999999999994</c:v>
                      </c:pt>
                      <c:pt idx="769">
                        <c:v>9.0890000000000004</c:v>
                      </c:pt>
                      <c:pt idx="770">
                        <c:v>9.0890000000000004</c:v>
                      </c:pt>
                      <c:pt idx="771">
                        <c:v>9.1029999999999998</c:v>
                      </c:pt>
                      <c:pt idx="772">
                        <c:v>9.1159999999999997</c:v>
                      </c:pt>
                      <c:pt idx="773">
                        <c:v>9.1280000000000001</c:v>
                      </c:pt>
                      <c:pt idx="774">
                        <c:v>9.1280000000000001</c:v>
                      </c:pt>
                      <c:pt idx="775">
                        <c:v>9.1280000000000001</c:v>
                      </c:pt>
                      <c:pt idx="776">
                        <c:v>9.1280000000000001</c:v>
                      </c:pt>
                      <c:pt idx="777">
                        <c:v>9.1219999999999999</c:v>
                      </c:pt>
                      <c:pt idx="778">
                        <c:v>9.1170000000000009</c:v>
                      </c:pt>
                      <c:pt idx="779">
                        <c:v>9.1110000000000007</c:v>
                      </c:pt>
                      <c:pt idx="780">
                        <c:v>9.11</c:v>
                      </c:pt>
                      <c:pt idx="781">
                        <c:v>9.1110000000000007</c:v>
                      </c:pt>
                      <c:pt idx="782">
                        <c:v>9.1110000000000007</c:v>
                      </c:pt>
                      <c:pt idx="783">
                        <c:v>9.1080000000000005</c:v>
                      </c:pt>
                      <c:pt idx="784">
                        <c:v>9.1029999999999998</c:v>
                      </c:pt>
                      <c:pt idx="785">
                        <c:v>9.0980000000000008</c:v>
                      </c:pt>
                      <c:pt idx="786">
                        <c:v>9.0960000000000001</c:v>
                      </c:pt>
                      <c:pt idx="787">
                        <c:v>9.0980000000000008</c:v>
                      </c:pt>
                      <c:pt idx="788">
                        <c:v>9.1010000000000009</c:v>
                      </c:pt>
                      <c:pt idx="789">
                        <c:v>9.1039999999999992</c:v>
                      </c:pt>
                      <c:pt idx="790">
                        <c:v>9.1110000000000007</c:v>
                      </c:pt>
                      <c:pt idx="791">
                        <c:v>9.1170000000000009</c:v>
                      </c:pt>
                      <c:pt idx="792">
                        <c:v>9.1240000000000006</c:v>
                      </c:pt>
                      <c:pt idx="793">
                        <c:v>9.1430000000000007</c:v>
                      </c:pt>
                      <c:pt idx="794">
                        <c:v>9.1630000000000003</c:v>
                      </c:pt>
                      <c:pt idx="795">
                        <c:v>9.1839999999999993</c:v>
                      </c:pt>
                      <c:pt idx="796">
                        <c:v>9.1989999999999998</c:v>
                      </c:pt>
                      <c:pt idx="797">
                        <c:v>9.2140000000000004</c:v>
                      </c:pt>
                      <c:pt idx="798">
                        <c:v>9.2289999999999992</c:v>
                      </c:pt>
                      <c:pt idx="799">
                        <c:v>9.2309999999999999</c:v>
                      </c:pt>
                      <c:pt idx="800">
                        <c:v>9.2309999999999999</c:v>
                      </c:pt>
                      <c:pt idx="801">
                        <c:v>9.2309999999999999</c:v>
                      </c:pt>
                      <c:pt idx="802">
                        <c:v>9.2279999999999998</c:v>
                      </c:pt>
                      <c:pt idx="803">
                        <c:v>9.2230000000000008</c:v>
                      </c:pt>
                      <c:pt idx="804">
                        <c:v>9.218</c:v>
                      </c:pt>
                      <c:pt idx="805">
                        <c:v>9.2210000000000001</c:v>
                      </c:pt>
                      <c:pt idx="806">
                        <c:v>9.2330000000000005</c:v>
                      </c:pt>
                      <c:pt idx="807">
                        <c:v>9.2449999999999992</c:v>
                      </c:pt>
                      <c:pt idx="808">
                        <c:v>9.2530000000000001</c:v>
                      </c:pt>
                      <c:pt idx="809">
                        <c:v>9.2539999999999996</c:v>
                      </c:pt>
                      <c:pt idx="810">
                        <c:v>9.2550000000000008</c:v>
                      </c:pt>
                      <c:pt idx="811">
                        <c:v>9.2560000000000002</c:v>
                      </c:pt>
                      <c:pt idx="812">
                        <c:v>9.2579999999999991</c:v>
                      </c:pt>
                      <c:pt idx="813">
                        <c:v>9.2609999999999992</c:v>
                      </c:pt>
                      <c:pt idx="814">
                        <c:v>9.2639999999999993</c:v>
                      </c:pt>
                      <c:pt idx="815">
                        <c:v>9.2609999999999992</c:v>
                      </c:pt>
                      <c:pt idx="816">
                        <c:v>9.2579999999999991</c:v>
                      </c:pt>
                      <c:pt idx="817">
                        <c:v>9.2550000000000008</c:v>
                      </c:pt>
                      <c:pt idx="818">
                        <c:v>9.2509999999999994</c:v>
                      </c:pt>
                      <c:pt idx="819">
                        <c:v>9.2479999999999993</c:v>
                      </c:pt>
                      <c:pt idx="820">
                        <c:v>9.2449999999999992</c:v>
                      </c:pt>
                      <c:pt idx="821">
                        <c:v>9.2430000000000003</c:v>
                      </c:pt>
                      <c:pt idx="822">
                        <c:v>9.2420000000000009</c:v>
                      </c:pt>
                      <c:pt idx="823">
                        <c:v>9.24</c:v>
                      </c:pt>
                      <c:pt idx="824">
                        <c:v>9.2460000000000004</c:v>
                      </c:pt>
                      <c:pt idx="825">
                        <c:v>9.2620000000000005</c:v>
                      </c:pt>
                      <c:pt idx="826">
                        <c:v>9.2789999999999999</c:v>
                      </c:pt>
                      <c:pt idx="827">
                        <c:v>9.2959999999999994</c:v>
                      </c:pt>
                      <c:pt idx="828">
                        <c:v>9.3109999999999999</c:v>
                      </c:pt>
                      <c:pt idx="829">
                        <c:v>9.3239999999999998</c:v>
                      </c:pt>
                      <c:pt idx="830">
                        <c:v>9.3369999999999997</c:v>
                      </c:pt>
                      <c:pt idx="831">
                        <c:v>9.3469999999999995</c:v>
                      </c:pt>
                      <c:pt idx="832">
                        <c:v>9.3559999999999999</c:v>
                      </c:pt>
                      <c:pt idx="833">
                        <c:v>9.3659999999999997</c:v>
                      </c:pt>
                      <c:pt idx="834">
                        <c:v>9.3729999999999993</c:v>
                      </c:pt>
                      <c:pt idx="835">
                        <c:v>9.3800000000000008</c:v>
                      </c:pt>
                      <c:pt idx="836">
                        <c:v>9.3879999999999999</c:v>
                      </c:pt>
                      <c:pt idx="837">
                        <c:v>9.391</c:v>
                      </c:pt>
                      <c:pt idx="838">
                        <c:v>9.3930000000000007</c:v>
                      </c:pt>
                      <c:pt idx="839">
                        <c:v>9.3949999999999996</c:v>
                      </c:pt>
                      <c:pt idx="840">
                        <c:v>9.3960000000000008</c:v>
                      </c:pt>
                      <c:pt idx="841">
                        <c:v>9.3960000000000008</c:v>
                      </c:pt>
                      <c:pt idx="842">
                        <c:v>9.3960000000000008</c:v>
                      </c:pt>
                      <c:pt idx="843">
                        <c:v>9.3970000000000002</c:v>
                      </c:pt>
                      <c:pt idx="844">
                        <c:v>9.4019999999999992</c:v>
                      </c:pt>
                      <c:pt idx="845">
                        <c:v>9.4060000000000006</c:v>
                      </c:pt>
                      <c:pt idx="846">
                        <c:v>9.4090000000000007</c:v>
                      </c:pt>
                      <c:pt idx="847">
                        <c:v>9.4109999999999996</c:v>
                      </c:pt>
                      <c:pt idx="848">
                        <c:v>9.4130000000000003</c:v>
                      </c:pt>
                      <c:pt idx="849">
                        <c:v>9.4160000000000004</c:v>
                      </c:pt>
                      <c:pt idx="850">
                        <c:v>9.4160000000000004</c:v>
                      </c:pt>
                      <c:pt idx="851">
                        <c:v>9.4160000000000004</c:v>
                      </c:pt>
                      <c:pt idx="852">
                        <c:v>9.4169999999999998</c:v>
                      </c:pt>
                      <c:pt idx="853">
                        <c:v>9.42</c:v>
                      </c:pt>
                      <c:pt idx="854">
                        <c:v>9.423</c:v>
                      </c:pt>
                      <c:pt idx="855">
                        <c:v>9.4260000000000002</c:v>
                      </c:pt>
                      <c:pt idx="856">
                        <c:v>9.4390000000000001</c:v>
                      </c:pt>
                      <c:pt idx="857">
                        <c:v>9.4540000000000006</c:v>
                      </c:pt>
                      <c:pt idx="858">
                        <c:v>9.468</c:v>
                      </c:pt>
                      <c:pt idx="859">
                        <c:v>9.4779999999999998</c:v>
                      </c:pt>
                      <c:pt idx="860">
                        <c:v>9.4860000000000007</c:v>
                      </c:pt>
                      <c:pt idx="861">
                        <c:v>9.4930000000000003</c:v>
                      </c:pt>
                      <c:pt idx="862">
                        <c:v>9.4979999999999993</c:v>
                      </c:pt>
                      <c:pt idx="863">
                        <c:v>9.4969999999999999</c:v>
                      </c:pt>
                      <c:pt idx="864">
                        <c:v>9.4969999999999999</c:v>
                      </c:pt>
                      <c:pt idx="865">
                        <c:v>9.4949999999999992</c:v>
                      </c:pt>
                      <c:pt idx="866">
                        <c:v>9.4870000000000001</c:v>
                      </c:pt>
                      <c:pt idx="867">
                        <c:v>9.48</c:v>
                      </c:pt>
                      <c:pt idx="868">
                        <c:v>9.4740000000000002</c:v>
                      </c:pt>
                      <c:pt idx="869">
                        <c:v>9.4870000000000001</c:v>
                      </c:pt>
                      <c:pt idx="870">
                        <c:v>9.4979999999999993</c:v>
                      </c:pt>
                      <c:pt idx="871">
                        <c:v>9.5090000000000003</c:v>
                      </c:pt>
                      <c:pt idx="872">
                        <c:v>9.5120000000000005</c:v>
                      </c:pt>
                      <c:pt idx="873">
                        <c:v>9.5129999999999999</c:v>
                      </c:pt>
                      <c:pt idx="874">
                        <c:v>9.5129999999999999</c:v>
                      </c:pt>
                      <c:pt idx="875">
                        <c:v>9.5169999999999995</c:v>
                      </c:pt>
                      <c:pt idx="876">
                        <c:v>9.5229999999999997</c:v>
                      </c:pt>
                      <c:pt idx="877">
                        <c:v>9.5310000000000006</c:v>
                      </c:pt>
                      <c:pt idx="878">
                        <c:v>9.5340000000000007</c:v>
                      </c:pt>
                      <c:pt idx="879">
                        <c:v>9.532</c:v>
                      </c:pt>
                      <c:pt idx="880">
                        <c:v>9.5299999999999994</c:v>
                      </c:pt>
                      <c:pt idx="881">
                        <c:v>9.5280000000000005</c:v>
                      </c:pt>
                      <c:pt idx="882">
                        <c:v>9.5259999999999998</c:v>
                      </c:pt>
                      <c:pt idx="883">
                        <c:v>9.5239999999999991</c:v>
                      </c:pt>
                      <c:pt idx="884">
                        <c:v>9.5239999999999991</c:v>
                      </c:pt>
                      <c:pt idx="885">
                        <c:v>9.5380000000000003</c:v>
                      </c:pt>
                      <c:pt idx="886">
                        <c:v>9.5500000000000007</c:v>
                      </c:pt>
                      <c:pt idx="887">
                        <c:v>9.5630000000000006</c:v>
                      </c:pt>
                      <c:pt idx="888">
                        <c:v>9.5640000000000001</c:v>
                      </c:pt>
                      <c:pt idx="889">
                        <c:v>9.5649999999999995</c:v>
                      </c:pt>
                      <c:pt idx="890">
                        <c:v>9.5660000000000007</c:v>
                      </c:pt>
                      <c:pt idx="891">
                        <c:v>9.5649999999999995</c:v>
                      </c:pt>
                      <c:pt idx="892">
                        <c:v>9.5640000000000001</c:v>
                      </c:pt>
                      <c:pt idx="893">
                        <c:v>9.5630000000000006</c:v>
                      </c:pt>
                      <c:pt idx="894">
                        <c:v>9.5510000000000002</c:v>
                      </c:pt>
                      <c:pt idx="895">
                        <c:v>9.532</c:v>
                      </c:pt>
                      <c:pt idx="896">
                        <c:v>9.5139999999999993</c:v>
                      </c:pt>
                      <c:pt idx="897">
                        <c:v>9.5009999999999994</c:v>
                      </c:pt>
                      <c:pt idx="898">
                        <c:v>9.4939999999999998</c:v>
                      </c:pt>
                      <c:pt idx="899">
                        <c:v>9.4870000000000001</c:v>
                      </c:pt>
                      <c:pt idx="900">
                        <c:v>9.4890000000000008</c:v>
                      </c:pt>
                      <c:pt idx="901">
                        <c:v>9.5129999999999999</c:v>
                      </c:pt>
                      <c:pt idx="902">
                        <c:v>9.5370000000000008</c:v>
                      </c:pt>
                      <c:pt idx="903">
                        <c:v>9.5579999999999998</c:v>
                      </c:pt>
                      <c:pt idx="904">
                        <c:v>9.5630000000000006</c:v>
                      </c:pt>
                      <c:pt idx="905">
                        <c:v>9.5679999999999996</c:v>
                      </c:pt>
                      <c:pt idx="906">
                        <c:v>9.5749999999999993</c:v>
                      </c:pt>
                      <c:pt idx="907">
                        <c:v>9.5860000000000003</c:v>
                      </c:pt>
                      <c:pt idx="908">
                        <c:v>9.5960000000000001</c:v>
                      </c:pt>
                      <c:pt idx="909">
                        <c:v>9.6059999999999999</c:v>
                      </c:pt>
                      <c:pt idx="910">
                        <c:v>9.6120000000000001</c:v>
                      </c:pt>
                      <c:pt idx="911">
                        <c:v>9.6180000000000003</c:v>
                      </c:pt>
                      <c:pt idx="912">
                        <c:v>9.6229999999999993</c:v>
                      </c:pt>
                      <c:pt idx="913">
                        <c:v>9.625</c:v>
                      </c:pt>
                      <c:pt idx="914">
                        <c:v>9.6240000000000006</c:v>
                      </c:pt>
                      <c:pt idx="915">
                        <c:v>9.6219999999999999</c:v>
                      </c:pt>
                      <c:pt idx="916">
                        <c:v>9.6199999999999992</c:v>
                      </c:pt>
                      <c:pt idx="917">
                        <c:v>9.6199999999999992</c:v>
                      </c:pt>
                      <c:pt idx="918">
                        <c:v>9.6199999999999992</c:v>
                      </c:pt>
                      <c:pt idx="919">
                        <c:v>9.6219999999999999</c:v>
                      </c:pt>
                      <c:pt idx="920">
                        <c:v>9.6310000000000002</c:v>
                      </c:pt>
                      <c:pt idx="921">
                        <c:v>9.64</c:v>
                      </c:pt>
                      <c:pt idx="922">
                        <c:v>9.65</c:v>
                      </c:pt>
                      <c:pt idx="923">
                        <c:v>9.6560000000000006</c:v>
                      </c:pt>
                      <c:pt idx="924">
                        <c:v>9.6620000000000008</c:v>
                      </c:pt>
                      <c:pt idx="925">
                        <c:v>9.6669999999999998</c:v>
                      </c:pt>
                      <c:pt idx="926">
                        <c:v>9.6829999999999998</c:v>
                      </c:pt>
                      <c:pt idx="927">
                        <c:v>9.7010000000000005</c:v>
                      </c:pt>
                      <c:pt idx="928">
                        <c:v>9.718</c:v>
                      </c:pt>
                      <c:pt idx="929">
                        <c:v>9.7210000000000001</c:v>
                      </c:pt>
                      <c:pt idx="930">
                        <c:v>9.718</c:v>
                      </c:pt>
                      <c:pt idx="931">
                        <c:v>9.7149999999999999</c:v>
                      </c:pt>
                      <c:pt idx="932">
                        <c:v>9.7119999999999997</c:v>
                      </c:pt>
                      <c:pt idx="933">
                        <c:v>9.7089999999999996</c:v>
                      </c:pt>
                      <c:pt idx="934">
                        <c:v>9.7059999999999995</c:v>
                      </c:pt>
                      <c:pt idx="935">
                        <c:v>9.7110000000000003</c:v>
                      </c:pt>
                      <c:pt idx="936">
                        <c:v>9.7319999999999993</c:v>
                      </c:pt>
                      <c:pt idx="937">
                        <c:v>9.7539999999999996</c:v>
                      </c:pt>
                      <c:pt idx="938">
                        <c:v>9.7739999999999991</c:v>
                      </c:pt>
                      <c:pt idx="939">
                        <c:v>9.7769999999999992</c:v>
                      </c:pt>
                      <c:pt idx="940">
                        <c:v>9.7780000000000005</c:v>
                      </c:pt>
                      <c:pt idx="941">
                        <c:v>9.7789999999999999</c:v>
                      </c:pt>
                      <c:pt idx="942">
                        <c:v>9.782</c:v>
                      </c:pt>
                      <c:pt idx="943">
                        <c:v>9.7859999999999996</c:v>
                      </c:pt>
                      <c:pt idx="944">
                        <c:v>9.7889999999999997</c:v>
                      </c:pt>
                      <c:pt idx="945">
                        <c:v>9.7889999999999997</c:v>
                      </c:pt>
                      <c:pt idx="946">
                        <c:v>9.7889999999999997</c:v>
                      </c:pt>
                      <c:pt idx="947">
                        <c:v>9.7899999999999991</c:v>
                      </c:pt>
                      <c:pt idx="948">
                        <c:v>9.7959999999999994</c:v>
                      </c:pt>
                      <c:pt idx="949">
                        <c:v>9.8049999999999997</c:v>
                      </c:pt>
                      <c:pt idx="950">
                        <c:v>9.8149999999999995</c:v>
                      </c:pt>
                      <c:pt idx="951">
                        <c:v>9.8239999999999998</c:v>
                      </c:pt>
                      <c:pt idx="952">
                        <c:v>9.8320000000000007</c:v>
                      </c:pt>
                      <c:pt idx="953">
                        <c:v>9.8379999999999992</c:v>
                      </c:pt>
                      <c:pt idx="954">
                        <c:v>9.8460000000000001</c:v>
                      </c:pt>
                      <c:pt idx="955">
                        <c:v>9.8550000000000004</c:v>
                      </c:pt>
                      <c:pt idx="956">
                        <c:v>9.8650000000000002</c:v>
                      </c:pt>
                      <c:pt idx="957">
                        <c:v>9.875</c:v>
                      </c:pt>
                      <c:pt idx="958">
                        <c:v>9.8819999999999997</c:v>
                      </c:pt>
                      <c:pt idx="959">
                        <c:v>9.89</c:v>
                      </c:pt>
                      <c:pt idx="960">
                        <c:v>9.9</c:v>
                      </c:pt>
                      <c:pt idx="961">
                        <c:v>9.9169999999999998</c:v>
                      </c:pt>
                      <c:pt idx="962">
                        <c:v>9.9359999999999999</c:v>
                      </c:pt>
                      <c:pt idx="963">
                        <c:v>9.9550000000000001</c:v>
                      </c:pt>
                      <c:pt idx="964">
                        <c:v>9.9649999999999999</c:v>
                      </c:pt>
                      <c:pt idx="965">
                        <c:v>9.9700000000000006</c:v>
                      </c:pt>
                      <c:pt idx="966">
                        <c:v>9.9749999999999996</c:v>
                      </c:pt>
                      <c:pt idx="967">
                        <c:v>9.9809999999999999</c:v>
                      </c:pt>
                      <c:pt idx="968">
                        <c:v>9.9860000000000007</c:v>
                      </c:pt>
                      <c:pt idx="969">
                        <c:v>9.9909999999999997</c:v>
                      </c:pt>
                      <c:pt idx="970">
                        <c:v>9.9930000000000003</c:v>
                      </c:pt>
                      <c:pt idx="971">
                        <c:v>9.99</c:v>
                      </c:pt>
                      <c:pt idx="972">
                        <c:v>9.9870000000000001</c:v>
                      </c:pt>
                      <c:pt idx="973">
                        <c:v>9.984</c:v>
                      </c:pt>
                      <c:pt idx="974">
                        <c:v>9.9830000000000005</c:v>
                      </c:pt>
                      <c:pt idx="975">
                        <c:v>9.9819999999999993</c:v>
                      </c:pt>
                      <c:pt idx="976">
                        <c:v>9.98</c:v>
                      </c:pt>
                      <c:pt idx="977">
                        <c:v>10</c:v>
                      </c:pt>
                      <c:pt idx="978">
                        <c:v>10.023</c:v>
                      </c:pt>
                      <c:pt idx="979">
                        <c:v>10.047000000000001</c:v>
                      </c:pt>
                      <c:pt idx="980">
                        <c:v>10.064</c:v>
                      </c:pt>
                      <c:pt idx="981">
                        <c:v>10.08</c:v>
                      </c:pt>
                      <c:pt idx="982">
                        <c:v>10.095000000000001</c:v>
                      </c:pt>
                      <c:pt idx="983">
                        <c:v>10.102</c:v>
                      </c:pt>
                      <c:pt idx="984">
                        <c:v>10.106</c:v>
                      </c:pt>
                      <c:pt idx="985">
                        <c:v>10.11</c:v>
                      </c:pt>
                      <c:pt idx="986">
                        <c:v>10.114000000000001</c:v>
                      </c:pt>
                      <c:pt idx="987">
                        <c:v>10.116</c:v>
                      </c:pt>
                      <c:pt idx="988">
                        <c:v>10.118</c:v>
                      </c:pt>
                      <c:pt idx="989">
                        <c:v>10.118</c:v>
                      </c:pt>
                      <c:pt idx="990">
                        <c:v>10.109</c:v>
                      </c:pt>
                      <c:pt idx="991">
                        <c:v>10.1</c:v>
                      </c:pt>
                      <c:pt idx="992">
                        <c:v>10.093999999999999</c:v>
                      </c:pt>
                      <c:pt idx="993">
                        <c:v>10.105</c:v>
                      </c:pt>
                      <c:pt idx="994">
                        <c:v>10.115</c:v>
                      </c:pt>
                      <c:pt idx="995">
                        <c:v>10.124000000000001</c:v>
                      </c:pt>
                      <c:pt idx="996">
                        <c:v>10.132</c:v>
                      </c:pt>
                      <c:pt idx="997">
                        <c:v>10.14</c:v>
                      </c:pt>
                      <c:pt idx="998">
                        <c:v>10.146000000000001</c:v>
                      </c:pt>
                      <c:pt idx="999">
                        <c:v>10.151</c:v>
                      </c:pt>
                      <c:pt idx="1000">
                        <c:v>10.157</c:v>
                      </c:pt>
                      <c:pt idx="1001">
                        <c:v>10.163</c:v>
                      </c:pt>
                      <c:pt idx="1002">
                        <c:v>10.157999999999999</c:v>
                      </c:pt>
                      <c:pt idx="1003">
                        <c:v>10.14</c:v>
                      </c:pt>
                      <c:pt idx="1004">
                        <c:v>10.122</c:v>
                      </c:pt>
                      <c:pt idx="1005">
                        <c:v>10.106999999999999</c:v>
                      </c:pt>
                      <c:pt idx="1006">
                        <c:v>10.099</c:v>
                      </c:pt>
                      <c:pt idx="1007">
                        <c:v>10.093</c:v>
                      </c:pt>
                      <c:pt idx="1008">
                        <c:v>10.087</c:v>
                      </c:pt>
                      <c:pt idx="1009">
                        <c:v>10.073</c:v>
                      </c:pt>
                      <c:pt idx="1010">
                        <c:v>10.058</c:v>
                      </c:pt>
                      <c:pt idx="1011">
                        <c:v>10.044</c:v>
                      </c:pt>
                      <c:pt idx="1012">
                        <c:v>10.015000000000001</c:v>
                      </c:pt>
                      <c:pt idx="1013">
                        <c:v>9.9830000000000005</c:v>
                      </c:pt>
                      <c:pt idx="1014">
                        <c:v>9.9489999999999998</c:v>
                      </c:pt>
                      <c:pt idx="1015">
                        <c:v>9.8569999999999993</c:v>
                      </c:pt>
                      <c:pt idx="1016">
                        <c:v>9.7520000000000007</c:v>
                      </c:pt>
                      <c:pt idx="1017">
                        <c:v>9.6489999999999991</c:v>
                      </c:pt>
                      <c:pt idx="1018">
                        <c:v>9.6050000000000004</c:v>
                      </c:pt>
                      <c:pt idx="1019">
                        <c:v>9.6</c:v>
                      </c:pt>
                      <c:pt idx="1020">
                        <c:v>9.59</c:v>
                      </c:pt>
                      <c:pt idx="1021">
                        <c:v>9.5709999999999997</c:v>
                      </c:pt>
                      <c:pt idx="1022">
                        <c:v>9.5440000000000005</c:v>
                      </c:pt>
                      <c:pt idx="1023">
                        <c:v>9.5180000000000007</c:v>
                      </c:pt>
                    </c:numCache>
                  </c:numRef>
                </c:yVal>
                <c:smooth val="1"/>
              </c15:ser>
            </c15:filteredScatterSeries>
          </c:ext>
        </c:extLst>
      </c:scatterChart>
      <c:valAx>
        <c:axId val="203531904"/>
        <c:scaling>
          <c:orientation val="minMax"/>
          <c:max val="11050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700" dirty="0" err="1">
                    <a:latin typeface="Exo 2.0" panose="00000500000000000000" pitchFamily="50" charset="0"/>
                  </a:rPr>
                  <a:t>Distan</a:t>
                </a:r>
                <a:r>
                  <a:rPr lang="ro-RO" sz="700" dirty="0">
                    <a:latin typeface="Exo 2.0" panose="00000500000000000000" pitchFamily="50" charset="0"/>
                  </a:rPr>
                  <a:t>ță</a:t>
                </a:r>
                <a:r>
                  <a:rPr lang="ro-RO" sz="700" baseline="0" dirty="0">
                    <a:latin typeface="Exo 2.0" panose="00000500000000000000" pitchFamily="50" charset="0"/>
                  </a:rPr>
                  <a:t> pe direcția vest-est(</a:t>
                </a:r>
                <a:r>
                  <a:rPr lang="en-US" sz="700" baseline="0" dirty="0">
                    <a:latin typeface="Exo 2.0" panose="00000500000000000000" pitchFamily="50" charset="0"/>
                  </a:rPr>
                  <a:t>Km</a:t>
                </a:r>
                <a:r>
                  <a:rPr lang="ro-RO" sz="700" baseline="0" dirty="0">
                    <a:latin typeface="Exo 2.0" panose="00000500000000000000" pitchFamily="50" charset="0"/>
                  </a:rPr>
                  <a:t>)</a:t>
                </a:r>
              </a:p>
            </c:rich>
          </c:tx>
          <c:layout>
            <c:manualLayout>
              <c:xMode val="edge"/>
              <c:yMode val="edge"/>
              <c:x val="0.31107501305331553"/>
              <c:y val="0.8978777011761263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3535208"/>
        <c:crosses val="autoZero"/>
        <c:crossBetween val="midCat"/>
        <c:majorUnit val="100000"/>
        <c:dispUnits>
          <c:builtInUnit val="thousands"/>
        </c:dispUnits>
      </c:valAx>
      <c:valAx>
        <c:axId val="203535208"/>
        <c:scaling>
          <c:orientation val="minMax"/>
          <c:max val="28"/>
          <c:min val="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700" dirty="0" err="1">
                    <a:latin typeface="Exo 2.0 Semi Bold" panose="00000700000000000000" pitchFamily="50" charset="0"/>
                  </a:rPr>
                  <a:t>Temperatur</a:t>
                </a:r>
                <a:r>
                  <a:rPr lang="ro-RO" sz="700" dirty="0">
                    <a:latin typeface="Exo 2.0 Semi Bold" panose="00000700000000000000" pitchFamily="50" charset="0"/>
                  </a:rPr>
                  <a:t>ă</a:t>
                </a:r>
                <a:r>
                  <a:rPr lang="en-US" sz="700" dirty="0">
                    <a:latin typeface="Exo 2.0 Semi Bold" panose="00000700000000000000" pitchFamily="50" charset="0"/>
                  </a:rPr>
                  <a:t> (°C)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3531904"/>
        <c:crosses val="autoZero"/>
        <c:crossBetween val="midCat"/>
        <c:majorUnit val="2"/>
        <c:minorUnit val="2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4894725502165458"/>
          <c:y val="0.18986047529754957"/>
          <c:w val="0.13801226455472493"/>
          <c:h val="0.4061058949270546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Exo 2.0 Semi Bold" panose="00000700000000000000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ysClr val="window" lastClr="FF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900" dirty="0" err="1">
                <a:latin typeface="Exo 2.0 Semi Bold" panose="00000700000000000000" pitchFamily="50" charset="0"/>
              </a:rPr>
              <a:t>Profil</a:t>
            </a:r>
            <a:r>
              <a:rPr lang="en-US" sz="900" dirty="0">
                <a:latin typeface="Exo 2.0 Semi Bold" panose="00000700000000000000" pitchFamily="50" charset="0"/>
              </a:rPr>
              <a:t> </a:t>
            </a:r>
            <a:r>
              <a:rPr lang="en-US" sz="900" dirty="0" err="1">
                <a:latin typeface="Exo 2.0 Semi Bold" panose="00000700000000000000" pitchFamily="50" charset="0"/>
              </a:rPr>
              <a:t>termic</a:t>
            </a:r>
            <a:r>
              <a:rPr lang="en-US" sz="900" dirty="0">
                <a:latin typeface="Exo 2.0 Semi Bold" panose="00000700000000000000" pitchFamily="50" charset="0"/>
              </a:rPr>
              <a:t> </a:t>
            </a:r>
            <a:r>
              <a:rPr lang="en-US" sz="900" dirty="0" err="1">
                <a:latin typeface="Exo 2.0 Semi Bold" panose="00000700000000000000" pitchFamily="50" charset="0"/>
              </a:rPr>
              <a:t>pe</a:t>
            </a:r>
            <a:r>
              <a:rPr lang="en-US" sz="900" dirty="0">
                <a:latin typeface="Exo 2.0 Semi Bold" panose="00000700000000000000" pitchFamily="50" charset="0"/>
              </a:rPr>
              <a:t> </a:t>
            </a:r>
            <a:r>
              <a:rPr lang="en-US" sz="900" dirty="0" err="1">
                <a:latin typeface="Exo 2.0 Semi Bold" panose="00000700000000000000" pitchFamily="50" charset="0"/>
              </a:rPr>
              <a:t>directia</a:t>
            </a:r>
            <a:r>
              <a:rPr lang="en-US" sz="900" dirty="0">
                <a:latin typeface="Exo 2.0 Semi Bold" panose="00000700000000000000" pitchFamily="50" charset="0"/>
              </a:rPr>
              <a:t> </a:t>
            </a:r>
            <a:r>
              <a:rPr lang="en-US" sz="900" dirty="0" err="1">
                <a:latin typeface="Exo 2.0 Semi Bold" panose="00000700000000000000" pitchFamily="50" charset="0"/>
              </a:rPr>
              <a:t>nord-sud</a:t>
            </a:r>
            <a:endParaRPr lang="en-US" sz="900" dirty="0">
              <a:latin typeface="Exo 2.0 Semi Bold" panose="00000700000000000000" pitchFamily="50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6.3795159722781963E-2"/>
          <c:y val="0.21842825026217422"/>
          <c:w val="0.76472748561910542"/>
          <c:h val="0.59693633103528376"/>
        </c:manualLayout>
      </c:layout>
      <c:scatterChart>
        <c:scatterStyle val="smoothMarker"/>
        <c:varyColors val="0"/>
        <c:ser>
          <c:idx val="0"/>
          <c:order val="0"/>
          <c:tx>
            <c:strRef>
              <c:f>Profil_Autumn_NS!$B$1</c:f>
              <c:strCache>
                <c:ptCount val="1"/>
                <c:pt idx="0">
                  <c:v>Primăvară</c:v>
                </c:pt>
              </c:strCache>
            </c:strRef>
          </c:tx>
          <c:spPr>
            <a:ln w="12700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xVal>
            <c:numRef>
              <c:f>Profil_Autumn_NS!$A$2:$A$1026</c:f>
              <c:numCache>
                <c:formatCode>General</c:formatCode>
                <c:ptCount val="1025"/>
                <c:pt idx="0">
                  <c:v>0</c:v>
                </c:pt>
                <c:pt idx="1">
                  <c:v>595.05999999999995</c:v>
                </c:pt>
                <c:pt idx="2">
                  <c:v>1190.0999999999999</c:v>
                </c:pt>
                <c:pt idx="3">
                  <c:v>1785.2</c:v>
                </c:pt>
                <c:pt idx="4">
                  <c:v>2380.1999999999998</c:v>
                </c:pt>
                <c:pt idx="5">
                  <c:v>2975.3</c:v>
                </c:pt>
                <c:pt idx="6">
                  <c:v>3570.4</c:v>
                </c:pt>
                <c:pt idx="7">
                  <c:v>4165.3999999999996</c:v>
                </c:pt>
                <c:pt idx="8">
                  <c:v>4760.5</c:v>
                </c:pt>
                <c:pt idx="9">
                  <c:v>5355.6</c:v>
                </c:pt>
                <c:pt idx="10">
                  <c:v>5950.6</c:v>
                </c:pt>
                <c:pt idx="11">
                  <c:v>6545.7</c:v>
                </c:pt>
                <c:pt idx="12">
                  <c:v>7140.7</c:v>
                </c:pt>
                <c:pt idx="13">
                  <c:v>7735.8</c:v>
                </c:pt>
                <c:pt idx="14">
                  <c:v>8330.9</c:v>
                </c:pt>
                <c:pt idx="15">
                  <c:v>8925.9</c:v>
                </c:pt>
                <c:pt idx="16">
                  <c:v>9521</c:v>
                </c:pt>
                <c:pt idx="17">
                  <c:v>10116</c:v>
                </c:pt>
                <c:pt idx="18">
                  <c:v>10711.1</c:v>
                </c:pt>
                <c:pt idx="19">
                  <c:v>11306.2</c:v>
                </c:pt>
                <c:pt idx="20">
                  <c:v>11901.2</c:v>
                </c:pt>
                <c:pt idx="21">
                  <c:v>12496.3</c:v>
                </c:pt>
                <c:pt idx="22">
                  <c:v>13091.3</c:v>
                </c:pt>
                <c:pt idx="23">
                  <c:v>13686.4</c:v>
                </c:pt>
                <c:pt idx="24">
                  <c:v>14281.5</c:v>
                </c:pt>
                <c:pt idx="25">
                  <c:v>14876.5</c:v>
                </c:pt>
                <c:pt idx="26">
                  <c:v>15471.6</c:v>
                </c:pt>
                <c:pt idx="27">
                  <c:v>16066.7</c:v>
                </c:pt>
                <c:pt idx="28">
                  <c:v>16661.7</c:v>
                </c:pt>
                <c:pt idx="29">
                  <c:v>17256.8</c:v>
                </c:pt>
                <c:pt idx="30">
                  <c:v>17851.8</c:v>
                </c:pt>
                <c:pt idx="31">
                  <c:v>18446.900000000001</c:v>
                </c:pt>
                <c:pt idx="32">
                  <c:v>19042</c:v>
                </c:pt>
                <c:pt idx="33">
                  <c:v>19637</c:v>
                </c:pt>
                <c:pt idx="34">
                  <c:v>20232.099999999999</c:v>
                </c:pt>
                <c:pt idx="35">
                  <c:v>20827.099999999999</c:v>
                </c:pt>
                <c:pt idx="36">
                  <c:v>21422.2</c:v>
                </c:pt>
                <c:pt idx="37">
                  <c:v>22017.3</c:v>
                </c:pt>
                <c:pt idx="38">
                  <c:v>22612.3</c:v>
                </c:pt>
                <c:pt idx="39">
                  <c:v>23207.4</c:v>
                </c:pt>
                <c:pt idx="40">
                  <c:v>23802.5</c:v>
                </c:pt>
                <c:pt idx="41">
                  <c:v>24397.5</c:v>
                </c:pt>
                <c:pt idx="42">
                  <c:v>24992.6</c:v>
                </c:pt>
                <c:pt idx="43">
                  <c:v>25587.599999999999</c:v>
                </c:pt>
                <c:pt idx="44">
                  <c:v>26182.7</c:v>
                </c:pt>
                <c:pt idx="45">
                  <c:v>26777.8</c:v>
                </c:pt>
                <c:pt idx="46">
                  <c:v>27372.799999999999</c:v>
                </c:pt>
                <c:pt idx="47">
                  <c:v>27967.9</c:v>
                </c:pt>
                <c:pt idx="48">
                  <c:v>28562.9</c:v>
                </c:pt>
                <c:pt idx="49">
                  <c:v>29158</c:v>
                </c:pt>
                <c:pt idx="50">
                  <c:v>29753.1</c:v>
                </c:pt>
                <c:pt idx="51">
                  <c:v>30348.1</c:v>
                </c:pt>
                <c:pt idx="52">
                  <c:v>30943.200000000001</c:v>
                </c:pt>
                <c:pt idx="53">
                  <c:v>31538.3</c:v>
                </c:pt>
                <c:pt idx="54">
                  <c:v>32133.3</c:v>
                </c:pt>
                <c:pt idx="55">
                  <c:v>32728.400000000001</c:v>
                </c:pt>
                <c:pt idx="56">
                  <c:v>33323.4</c:v>
                </c:pt>
                <c:pt idx="57">
                  <c:v>33918.5</c:v>
                </c:pt>
                <c:pt idx="58">
                  <c:v>34513.599999999999</c:v>
                </c:pt>
                <c:pt idx="59">
                  <c:v>35108.6</c:v>
                </c:pt>
                <c:pt idx="60">
                  <c:v>35703.699999999997</c:v>
                </c:pt>
                <c:pt idx="61">
                  <c:v>36298.699999999997</c:v>
                </c:pt>
                <c:pt idx="62">
                  <c:v>36893.800000000003</c:v>
                </c:pt>
                <c:pt idx="63">
                  <c:v>37488.9</c:v>
                </c:pt>
                <c:pt idx="64">
                  <c:v>38083.9</c:v>
                </c:pt>
                <c:pt idx="65">
                  <c:v>38679</c:v>
                </c:pt>
                <c:pt idx="66">
                  <c:v>39274</c:v>
                </c:pt>
                <c:pt idx="67">
                  <c:v>39869.1</c:v>
                </c:pt>
                <c:pt idx="68">
                  <c:v>40464.199999999997</c:v>
                </c:pt>
                <c:pt idx="69">
                  <c:v>41059.199999999997</c:v>
                </c:pt>
                <c:pt idx="70">
                  <c:v>41654.300000000003</c:v>
                </c:pt>
                <c:pt idx="71">
                  <c:v>42249.4</c:v>
                </c:pt>
                <c:pt idx="72">
                  <c:v>42844.4</c:v>
                </c:pt>
                <c:pt idx="73">
                  <c:v>43439.5</c:v>
                </c:pt>
                <c:pt idx="74">
                  <c:v>44034.5</c:v>
                </c:pt>
                <c:pt idx="75">
                  <c:v>44629.599999999999</c:v>
                </c:pt>
                <c:pt idx="76">
                  <c:v>45224.7</c:v>
                </c:pt>
                <c:pt idx="77">
                  <c:v>45819.7</c:v>
                </c:pt>
                <c:pt idx="78">
                  <c:v>46414.8</c:v>
                </c:pt>
                <c:pt idx="79">
                  <c:v>47009.8</c:v>
                </c:pt>
                <c:pt idx="80">
                  <c:v>47604.9</c:v>
                </c:pt>
                <c:pt idx="81">
                  <c:v>48200</c:v>
                </c:pt>
                <c:pt idx="82">
                  <c:v>48795</c:v>
                </c:pt>
                <c:pt idx="83">
                  <c:v>49390.1</c:v>
                </c:pt>
                <c:pt idx="84">
                  <c:v>49985.2</c:v>
                </c:pt>
                <c:pt idx="85">
                  <c:v>50580.2</c:v>
                </c:pt>
                <c:pt idx="86">
                  <c:v>51175.3</c:v>
                </c:pt>
                <c:pt idx="87">
                  <c:v>51770.3</c:v>
                </c:pt>
                <c:pt idx="88">
                  <c:v>52365.4</c:v>
                </c:pt>
                <c:pt idx="89">
                  <c:v>52960.5</c:v>
                </c:pt>
                <c:pt idx="90">
                  <c:v>53555.5</c:v>
                </c:pt>
                <c:pt idx="91">
                  <c:v>54150.6</c:v>
                </c:pt>
                <c:pt idx="92">
                  <c:v>54745.599999999999</c:v>
                </c:pt>
                <c:pt idx="93">
                  <c:v>55340.7</c:v>
                </c:pt>
                <c:pt idx="94">
                  <c:v>55935.8</c:v>
                </c:pt>
                <c:pt idx="95">
                  <c:v>56530.8</c:v>
                </c:pt>
                <c:pt idx="96">
                  <c:v>57125.9</c:v>
                </c:pt>
                <c:pt idx="97">
                  <c:v>57721</c:v>
                </c:pt>
                <c:pt idx="98">
                  <c:v>58316</c:v>
                </c:pt>
                <c:pt idx="99">
                  <c:v>58911.1</c:v>
                </c:pt>
                <c:pt idx="100">
                  <c:v>59506.1</c:v>
                </c:pt>
                <c:pt idx="101">
                  <c:v>60101.2</c:v>
                </c:pt>
                <c:pt idx="102">
                  <c:v>60696.3</c:v>
                </c:pt>
                <c:pt idx="103">
                  <c:v>61291.3</c:v>
                </c:pt>
                <c:pt idx="104">
                  <c:v>61886.400000000001</c:v>
                </c:pt>
                <c:pt idx="105">
                  <c:v>62481.4</c:v>
                </c:pt>
                <c:pt idx="106">
                  <c:v>63076.5</c:v>
                </c:pt>
                <c:pt idx="107">
                  <c:v>63671.6</c:v>
                </c:pt>
                <c:pt idx="108">
                  <c:v>64266.6</c:v>
                </c:pt>
                <c:pt idx="109">
                  <c:v>64861.7</c:v>
                </c:pt>
                <c:pt idx="110">
                  <c:v>65456.7</c:v>
                </c:pt>
                <c:pt idx="111">
                  <c:v>66051.8</c:v>
                </c:pt>
                <c:pt idx="112">
                  <c:v>66646.899999999994</c:v>
                </c:pt>
                <c:pt idx="113">
                  <c:v>67241.899999999994</c:v>
                </c:pt>
                <c:pt idx="114">
                  <c:v>67837</c:v>
                </c:pt>
                <c:pt idx="115">
                  <c:v>68432.100000000006</c:v>
                </c:pt>
                <c:pt idx="116">
                  <c:v>69027.100000000006</c:v>
                </c:pt>
                <c:pt idx="117">
                  <c:v>69622.2</c:v>
                </c:pt>
                <c:pt idx="118">
                  <c:v>70217.2</c:v>
                </c:pt>
                <c:pt idx="119">
                  <c:v>70812.3</c:v>
                </c:pt>
                <c:pt idx="120">
                  <c:v>71407.399999999994</c:v>
                </c:pt>
                <c:pt idx="121">
                  <c:v>72002.399999999994</c:v>
                </c:pt>
                <c:pt idx="122">
                  <c:v>72597.5</c:v>
                </c:pt>
                <c:pt idx="123">
                  <c:v>73192.5</c:v>
                </c:pt>
                <c:pt idx="124">
                  <c:v>73787.600000000006</c:v>
                </c:pt>
                <c:pt idx="125">
                  <c:v>74382.7</c:v>
                </c:pt>
                <c:pt idx="126">
                  <c:v>74977.7</c:v>
                </c:pt>
                <c:pt idx="127">
                  <c:v>75572.800000000003</c:v>
                </c:pt>
                <c:pt idx="128">
                  <c:v>76167.899999999994</c:v>
                </c:pt>
                <c:pt idx="129">
                  <c:v>76762.899999999994</c:v>
                </c:pt>
                <c:pt idx="130">
                  <c:v>77358</c:v>
                </c:pt>
                <c:pt idx="131">
                  <c:v>77953</c:v>
                </c:pt>
                <c:pt idx="132">
                  <c:v>78548.100000000006</c:v>
                </c:pt>
                <c:pt idx="133">
                  <c:v>79143.199999999997</c:v>
                </c:pt>
                <c:pt idx="134">
                  <c:v>79738.2</c:v>
                </c:pt>
                <c:pt idx="135">
                  <c:v>80333.3</c:v>
                </c:pt>
                <c:pt idx="136">
                  <c:v>80928.3</c:v>
                </c:pt>
                <c:pt idx="137">
                  <c:v>81523.399999999994</c:v>
                </c:pt>
                <c:pt idx="138">
                  <c:v>82118.5</c:v>
                </c:pt>
                <c:pt idx="139">
                  <c:v>82713.5</c:v>
                </c:pt>
                <c:pt idx="140">
                  <c:v>83308.600000000006</c:v>
                </c:pt>
                <c:pt idx="141">
                  <c:v>83903.7</c:v>
                </c:pt>
                <c:pt idx="142">
                  <c:v>84498.7</c:v>
                </c:pt>
                <c:pt idx="143">
                  <c:v>85093.8</c:v>
                </c:pt>
                <c:pt idx="144">
                  <c:v>85688.8</c:v>
                </c:pt>
                <c:pt idx="145">
                  <c:v>86283.9</c:v>
                </c:pt>
                <c:pt idx="146">
                  <c:v>86879</c:v>
                </c:pt>
                <c:pt idx="147">
                  <c:v>87474</c:v>
                </c:pt>
                <c:pt idx="148">
                  <c:v>88069.1</c:v>
                </c:pt>
                <c:pt idx="149">
                  <c:v>88664.1</c:v>
                </c:pt>
                <c:pt idx="150">
                  <c:v>89259.199999999997</c:v>
                </c:pt>
                <c:pt idx="151">
                  <c:v>89854.3</c:v>
                </c:pt>
                <c:pt idx="152">
                  <c:v>90449.3</c:v>
                </c:pt>
                <c:pt idx="153">
                  <c:v>91044.4</c:v>
                </c:pt>
                <c:pt idx="154">
                  <c:v>91639.4</c:v>
                </c:pt>
                <c:pt idx="155">
                  <c:v>92234.5</c:v>
                </c:pt>
                <c:pt idx="156">
                  <c:v>92829.6</c:v>
                </c:pt>
                <c:pt idx="157">
                  <c:v>93424.6</c:v>
                </c:pt>
                <c:pt idx="158">
                  <c:v>94019.7</c:v>
                </c:pt>
                <c:pt idx="159">
                  <c:v>94614.8</c:v>
                </c:pt>
                <c:pt idx="160">
                  <c:v>95209.8</c:v>
                </c:pt>
                <c:pt idx="161">
                  <c:v>95804.9</c:v>
                </c:pt>
                <c:pt idx="162">
                  <c:v>96399.9</c:v>
                </c:pt>
                <c:pt idx="163">
                  <c:v>96995</c:v>
                </c:pt>
                <c:pt idx="164">
                  <c:v>97590.1</c:v>
                </c:pt>
                <c:pt idx="165">
                  <c:v>98185.1</c:v>
                </c:pt>
                <c:pt idx="166">
                  <c:v>98780.2</c:v>
                </c:pt>
                <c:pt idx="167">
                  <c:v>99375.2</c:v>
                </c:pt>
                <c:pt idx="168">
                  <c:v>99970.3</c:v>
                </c:pt>
                <c:pt idx="169">
                  <c:v>100565.4</c:v>
                </c:pt>
                <c:pt idx="170">
                  <c:v>101160.4</c:v>
                </c:pt>
                <c:pt idx="171">
                  <c:v>101755.5</c:v>
                </c:pt>
                <c:pt idx="172">
                  <c:v>102350.6</c:v>
                </c:pt>
                <c:pt idx="173">
                  <c:v>102945.60000000001</c:v>
                </c:pt>
                <c:pt idx="174">
                  <c:v>103540.7</c:v>
                </c:pt>
                <c:pt idx="175">
                  <c:v>104135.7</c:v>
                </c:pt>
                <c:pt idx="176">
                  <c:v>104730.8</c:v>
                </c:pt>
                <c:pt idx="177">
                  <c:v>105325.9</c:v>
                </c:pt>
                <c:pt idx="178">
                  <c:v>105920.9</c:v>
                </c:pt>
                <c:pt idx="179">
                  <c:v>106516</c:v>
                </c:pt>
                <c:pt idx="180">
                  <c:v>107111</c:v>
                </c:pt>
                <c:pt idx="181">
                  <c:v>107706.1</c:v>
                </c:pt>
                <c:pt idx="182">
                  <c:v>108301.2</c:v>
                </c:pt>
                <c:pt idx="183">
                  <c:v>108896.2</c:v>
                </c:pt>
                <c:pt idx="184">
                  <c:v>109491.3</c:v>
                </c:pt>
                <c:pt idx="185">
                  <c:v>110086.39999999999</c:v>
                </c:pt>
                <c:pt idx="186">
                  <c:v>110681.4</c:v>
                </c:pt>
                <c:pt idx="187">
                  <c:v>111276.5</c:v>
                </c:pt>
                <c:pt idx="188">
                  <c:v>111871.5</c:v>
                </c:pt>
                <c:pt idx="189">
                  <c:v>112466.6</c:v>
                </c:pt>
                <c:pt idx="190">
                  <c:v>113061.7</c:v>
                </c:pt>
                <c:pt idx="191">
                  <c:v>113656.7</c:v>
                </c:pt>
                <c:pt idx="192">
                  <c:v>114251.8</c:v>
                </c:pt>
                <c:pt idx="193">
                  <c:v>114846.8</c:v>
                </c:pt>
                <c:pt idx="194">
                  <c:v>115441.9</c:v>
                </c:pt>
                <c:pt idx="195">
                  <c:v>116037</c:v>
                </c:pt>
                <c:pt idx="196">
                  <c:v>116632</c:v>
                </c:pt>
                <c:pt idx="197">
                  <c:v>117227.1</c:v>
                </c:pt>
                <c:pt idx="198">
                  <c:v>117822.1</c:v>
                </c:pt>
                <c:pt idx="199">
                  <c:v>118417.2</c:v>
                </c:pt>
                <c:pt idx="200">
                  <c:v>119012.3</c:v>
                </c:pt>
                <c:pt idx="201">
                  <c:v>119607.3</c:v>
                </c:pt>
                <c:pt idx="202">
                  <c:v>120202.4</c:v>
                </c:pt>
                <c:pt idx="203">
                  <c:v>120797.5</c:v>
                </c:pt>
                <c:pt idx="204">
                  <c:v>121392.5</c:v>
                </c:pt>
                <c:pt idx="205">
                  <c:v>121987.6</c:v>
                </c:pt>
                <c:pt idx="206">
                  <c:v>122582.6</c:v>
                </c:pt>
                <c:pt idx="207">
                  <c:v>123177.7</c:v>
                </c:pt>
                <c:pt idx="208">
                  <c:v>123772.8</c:v>
                </c:pt>
                <c:pt idx="209">
                  <c:v>124367.8</c:v>
                </c:pt>
                <c:pt idx="210">
                  <c:v>124962.9</c:v>
                </c:pt>
                <c:pt idx="211">
                  <c:v>125557.9</c:v>
                </c:pt>
                <c:pt idx="212">
                  <c:v>126153</c:v>
                </c:pt>
                <c:pt idx="213">
                  <c:v>126748.1</c:v>
                </c:pt>
                <c:pt idx="214">
                  <c:v>127343.1</c:v>
                </c:pt>
                <c:pt idx="215">
                  <c:v>127938.2</c:v>
                </c:pt>
                <c:pt idx="216">
                  <c:v>128533.3</c:v>
                </c:pt>
                <c:pt idx="217">
                  <c:v>129128.3</c:v>
                </c:pt>
                <c:pt idx="218">
                  <c:v>129723.4</c:v>
                </c:pt>
                <c:pt idx="219">
                  <c:v>130318.39999999999</c:v>
                </c:pt>
                <c:pt idx="220">
                  <c:v>130913.5</c:v>
                </c:pt>
                <c:pt idx="221">
                  <c:v>131508.6</c:v>
                </c:pt>
                <c:pt idx="222">
                  <c:v>132103.6</c:v>
                </c:pt>
                <c:pt idx="223">
                  <c:v>132698.70000000001</c:v>
                </c:pt>
                <c:pt idx="224">
                  <c:v>133293.70000000001</c:v>
                </c:pt>
                <c:pt idx="225">
                  <c:v>133888.79999999999</c:v>
                </c:pt>
                <c:pt idx="226">
                  <c:v>134483.9</c:v>
                </c:pt>
                <c:pt idx="227">
                  <c:v>135078.9</c:v>
                </c:pt>
                <c:pt idx="228">
                  <c:v>135674</c:v>
                </c:pt>
                <c:pt idx="229">
                  <c:v>136269.1</c:v>
                </c:pt>
                <c:pt idx="230">
                  <c:v>136864.1</c:v>
                </c:pt>
                <c:pt idx="231">
                  <c:v>137459.20000000001</c:v>
                </c:pt>
                <c:pt idx="232">
                  <c:v>138054.20000000001</c:v>
                </c:pt>
                <c:pt idx="233">
                  <c:v>138649.29999999999</c:v>
                </c:pt>
                <c:pt idx="234">
                  <c:v>139244.4</c:v>
                </c:pt>
                <c:pt idx="235">
                  <c:v>139839.4</c:v>
                </c:pt>
                <c:pt idx="236">
                  <c:v>140434.5</c:v>
                </c:pt>
                <c:pt idx="237">
                  <c:v>141029.5</c:v>
                </c:pt>
                <c:pt idx="238">
                  <c:v>141624.6</c:v>
                </c:pt>
                <c:pt idx="239">
                  <c:v>142219.70000000001</c:v>
                </c:pt>
                <c:pt idx="240">
                  <c:v>142814.70000000001</c:v>
                </c:pt>
                <c:pt idx="241">
                  <c:v>143409.79999999999</c:v>
                </c:pt>
                <c:pt idx="242">
                  <c:v>144004.79999999999</c:v>
                </c:pt>
                <c:pt idx="243">
                  <c:v>144599.9</c:v>
                </c:pt>
                <c:pt idx="244">
                  <c:v>145195</c:v>
                </c:pt>
                <c:pt idx="245">
                  <c:v>145790</c:v>
                </c:pt>
                <c:pt idx="246">
                  <c:v>146385.1</c:v>
                </c:pt>
                <c:pt idx="247">
                  <c:v>146980.20000000001</c:v>
                </c:pt>
                <c:pt idx="248">
                  <c:v>147575.20000000001</c:v>
                </c:pt>
                <c:pt idx="249">
                  <c:v>148170.29999999999</c:v>
                </c:pt>
                <c:pt idx="250">
                  <c:v>148765.29999999999</c:v>
                </c:pt>
                <c:pt idx="251">
                  <c:v>149360.4</c:v>
                </c:pt>
                <c:pt idx="252">
                  <c:v>149955.5</c:v>
                </c:pt>
                <c:pt idx="253">
                  <c:v>150550.5</c:v>
                </c:pt>
                <c:pt idx="254">
                  <c:v>151145.60000000001</c:v>
                </c:pt>
                <c:pt idx="255">
                  <c:v>151740.6</c:v>
                </c:pt>
                <c:pt idx="256">
                  <c:v>152335.70000000001</c:v>
                </c:pt>
                <c:pt idx="257">
                  <c:v>152930.79999999999</c:v>
                </c:pt>
                <c:pt idx="258">
                  <c:v>153525.79999999999</c:v>
                </c:pt>
                <c:pt idx="259">
                  <c:v>154120.9</c:v>
                </c:pt>
                <c:pt idx="260">
                  <c:v>154716</c:v>
                </c:pt>
                <c:pt idx="261">
                  <c:v>155311</c:v>
                </c:pt>
                <c:pt idx="262">
                  <c:v>155906.1</c:v>
                </c:pt>
                <c:pt idx="263">
                  <c:v>156501.1</c:v>
                </c:pt>
                <c:pt idx="264">
                  <c:v>157096.20000000001</c:v>
                </c:pt>
                <c:pt idx="265">
                  <c:v>157691.29999999999</c:v>
                </c:pt>
                <c:pt idx="266">
                  <c:v>158286.29999999999</c:v>
                </c:pt>
                <c:pt idx="267">
                  <c:v>158881.4</c:v>
                </c:pt>
                <c:pt idx="268">
                  <c:v>159476.4</c:v>
                </c:pt>
                <c:pt idx="269">
                  <c:v>160071.5</c:v>
                </c:pt>
                <c:pt idx="270">
                  <c:v>160666.6</c:v>
                </c:pt>
                <c:pt idx="271">
                  <c:v>161261.6</c:v>
                </c:pt>
                <c:pt idx="272">
                  <c:v>161856.70000000001</c:v>
                </c:pt>
                <c:pt idx="273">
                  <c:v>162451.79999999999</c:v>
                </c:pt>
                <c:pt idx="274">
                  <c:v>163046.79999999999</c:v>
                </c:pt>
                <c:pt idx="275">
                  <c:v>163641.9</c:v>
                </c:pt>
                <c:pt idx="276">
                  <c:v>164236.9</c:v>
                </c:pt>
                <c:pt idx="277">
                  <c:v>164832</c:v>
                </c:pt>
                <c:pt idx="278">
                  <c:v>165427.1</c:v>
                </c:pt>
                <c:pt idx="279">
                  <c:v>166022.1</c:v>
                </c:pt>
                <c:pt idx="280">
                  <c:v>166617.20000000001</c:v>
                </c:pt>
                <c:pt idx="281">
                  <c:v>167212.20000000001</c:v>
                </c:pt>
                <c:pt idx="282">
                  <c:v>167807.3</c:v>
                </c:pt>
                <c:pt idx="283">
                  <c:v>168402.4</c:v>
                </c:pt>
                <c:pt idx="284">
                  <c:v>168997.4</c:v>
                </c:pt>
                <c:pt idx="285">
                  <c:v>169592.5</c:v>
                </c:pt>
                <c:pt idx="286">
                  <c:v>170187.5</c:v>
                </c:pt>
                <c:pt idx="287">
                  <c:v>170782.6</c:v>
                </c:pt>
                <c:pt idx="288">
                  <c:v>171377.7</c:v>
                </c:pt>
                <c:pt idx="289">
                  <c:v>171972.7</c:v>
                </c:pt>
                <c:pt idx="290">
                  <c:v>172567.8</c:v>
                </c:pt>
                <c:pt idx="291">
                  <c:v>173162.9</c:v>
                </c:pt>
                <c:pt idx="292">
                  <c:v>173757.9</c:v>
                </c:pt>
                <c:pt idx="293">
                  <c:v>174353</c:v>
                </c:pt>
                <c:pt idx="294">
                  <c:v>174948</c:v>
                </c:pt>
                <c:pt idx="295">
                  <c:v>175543.1</c:v>
                </c:pt>
                <c:pt idx="296">
                  <c:v>176138.2</c:v>
                </c:pt>
                <c:pt idx="297">
                  <c:v>176733.2</c:v>
                </c:pt>
                <c:pt idx="298">
                  <c:v>177328.3</c:v>
                </c:pt>
                <c:pt idx="299">
                  <c:v>177923.3</c:v>
                </c:pt>
                <c:pt idx="300">
                  <c:v>178518.39999999999</c:v>
                </c:pt>
                <c:pt idx="301">
                  <c:v>179113.5</c:v>
                </c:pt>
                <c:pt idx="302">
                  <c:v>179708.5</c:v>
                </c:pt>
                <c:pt idx="303">
                  <c:v>180303.6</c:v>
                </c:pt>
                <c:pt idx="304">
                  <c:v>180898.7</c:v>
                </c:pt>
                <c:pt idx="305">
                  <c:v>181493.7</c:v>
                </c:pt>
                <c:pt idx="306">
                  <c:v>182088.8</c:v>
                </c:pt>
                <c:pt idx="307">
                  <c:v>182683.8</c:v>
                </c:pt>
                <c:pt idx="308">
                  <c:v>183278.9</c:v>
                </c:pt>
                <c:pt idx="309">
                  <c:v>183874</c:v>
                </c:pt>
                <c:pt idx="310">
                  <c:v>184469</c:v>
                </c:pt>
                <c:pt idx="311">
                  <c:v>185064.1</c:v>
                </c:pt>
                <c:pt idx="312">
                  <c:v>185659.1</c:v>
                </c:pt>
                <c:pt idx="313">
                  <c:v>186254.2</c:v>
                </c:pt>
                <c:pt idx="314">
                  <c:v>186849.3</c:v>
                </c:pt>
                <c:pt idx="315">
                  <c:v>187444.3</c:v>
                </c:pt>
                <c:pt idx="316">
                  <c:v>188039.4</c:v>
                </c:pt>
                <c:pt idx="317">
                  <c:v>188634.5</c:v>
                </c:pt>
                <c:pt idx="318">
                  <c:v>189229.5</c:v>
                </c:pt>
                <c:pt idx="319">
                  <c:v>189824.6</c:v>
                </c:pt>
                <c:pt idx="320">
                  <c:v>190419.6</c:v>
                </c:pt>
                <c:pt idx="321">
                  <c:v>191014.7</c:v>
                </c:pt>
                <c:pt idx="322">
                  <c:v>191609.8</c:v>
                </c:pt>
                <c:pt idx="323">
                  <c:v>192204.79999999999</c:v>
                </c:pt>
                <c:pt idx="324">
                  <c:v>192799.9</c:v>
                </c:pt>
                <c:pt idx="325">
                  <c:v>193394.9</c:v>
                </c:pt>
                <c:pt idx="326">
                  <c:v>193990</c:v>
                </c:pt>
                <c:pt idx="327">
                  <c:v>194585.1</c:v>
                </c:pt>
                <c:pt idx="328">
                  <c:v>195180.1</c:v>
                </c:pt>
                <c:pt idx="329">
                  <c:v>195775.2</c:v>
                </c:pt>
                <c:pt idx="330">
                  <c:v>196370.2</c:v>
                </c:pt>
                <c:pt idx="331">
                  <c:v>196965.3</c:v>
                </c:pt>
                <c:pt idx="332">
                  <c:v>197560.4</c:v>
                </c:pt>
                <c:pt idx="333">
                  <c:v>198155.4</c:v>
                </c:pt>
                <c:pt idx="334">
                  <c:v>198750.5</c:v>
                </c:pt>
                <c:pt idx="335">
                  <c:v>199345.6</c:v>
                </c:pt>
                <c:pt idx="336">
                  <c:v>199940.6</c:v>
                </c:pt>
                <c:pt idx="337">
                  <c:v>200535.7</c:v>
                </c:pt>
                <c:pt idx="338">
                  <c:v>201130.7</c:v>
                </c:pt>
                <c:pt idx="339">
                  <c:v>201725.8</c:v>
                </c:pt>
                <c:pt idx="340">
                  <c:v>202320.9</c:v>
                </c:pt>
                <c:pt idx="341">
                  <c:v>202915.9</c:v>
                </c:pt>
                <c:pt idx="342">
                  <c:v>203511</c:v>
                </c:pt>
                <c:pt idx="343">
                  <c:v>204106</c:v>
                </c:pt>
                <c:pt idx="344">
                  <c:v>204701.1</c:v>
                </c:pt>
                <c:pt idx="345">
                  <c:v>205296.2</c:v>
                </c:pt>
                <c:pt idx="346">
                  <c:v>205891.20000000001</c:v>
                </c:pt>
                <c:pt idx="347">
                  <c:v>206486.3</c:v>
                </c:pt>
                <c:pt idx="348">
                  <c:v>207081.4</c:v>
                </c:pt>
                <c:pt idx="349">
                  <c:v>207676.4</c:v>
                </c:pt>
                <c:pt idx="350">
                  <c:v>208271.5</c:v>
                </c:pt>
                <c:pt idx="351">
                  <c:v>208866.5</c:v>
                </c:pt>
                <c:pt idx="352">
                  <c:v>209461.6</c:v>
                </c:pt>
                <c:pt idx="353">
                  <c:v>210056.7</c:v>
                </c:pt>
                <c:pt idx="354">
                  <c:v>210651.7</c:v>
                </c:pt>
                <c:pt idx="355">
                  <c:v>211246.8</c:v>
                </c:pt>
                <c:pt idx="356">
                  <c:v>211841.8</c:v>
                </c:pt>
                <c:pt idx="357">
                  <c:v>212436.9</c:v>
                </c:pt>
                <c:pt idx="358">
                  <c:v>213032</c:v>
                </c:pt>
                <c:pt idx="359">
                  <c:v>213627</c:v>
                </c:pt>
                <c:pt idx="360">
                  <c:v>214222.1</c:v>
                </c:pt>
                <c:pt idx="361">
                  <c:v>214817.2</c:v>
                </c:pt>
                <c:pt idx="362">
                  <c:v>215412.2</c:v>
                </c:pt>
                <c:pt idx="363">
                  <c:v>216007.3</c:v>
                </c:pt>
                <c:pt idx="364">
                  <c:v>216602.3</c:v>
                </c:pt>
                <c:pt idx="365">
                  <c:v>217197.4</c:v>
                </c:pt>
                <c:pt idx="366">
                  <c:v>217792.5</c:v>
                </c:pt>
                <c:pt idx="367">
                  <c:v>218387.5</c:v>
                </c:pt>
                <c:pt idx="368">
                  <c:v>218982.6</c:v>
                </c:pt>
                <c:pt idx="369">
                  <c:v>219577.60000000001</c:v>
                </c:pt>
                <c:pt idx="370">
                  <c:v>220172.7</c:v>
                </c:pt>
                <c:pt idx="371">
                  <c:v>220767.8</c:v>
                </c:pt>
                <c:pt idx="372">
                  <c:v>221362.8</c:v>
                </c:pt>
                <c:pt idx="373">
                  <c:v>221957.9</c:v>
                </c:pt>
                <c:pt idx="374">
                  <c:v>222552.9</c:v>
                </c:pt>
                <c:pt idx="375">
                  <c:v>223148</c:v>
                </c:pt>
                <c:pt idx="376">
                  <c:v>223743.1</c:v>
                </c:pt>
                <c:pt idx="377">
                  <c:v>224338.1</c:v>
                </c:pt>
                <c:pt idx="378">
                  <c:v>224933.2</c:v>
                </c:pt>
                <c:pt idx="379">
                  <c:v>225528.3</c:v>
                </c:pt>
                <c:pt idx="380">
                  <c:v>226123.3</c:v>
                </c:pt>
                <c:pt idx="381">
                  <c:v>226718.4</c:v>
                </c:pt>
                <c:pt idx="382">
                  <c:v>227313.4</c:v>
                </c:pt>
                <c:pt idx="383">
                  <c:v>227908.5</c:v>
                </c:pt>
                <c:pt idx="384">
                  <c:v>228503.6</c:v>
                </c:pt>
                <c:pt idx="385">
                  <c:v>229098.6</c:v>
                </c:pt>
                <c:pt idx="386">
                  <c:v>229693.7</c:v>
                </c:pt>
                <c:pt idx="387">
                  <c:v>230288.7</c:v>
                </c:pt>
                <c:pt idx="388">
                  <c:v>230883.8</c:v>
                </c:pt>
                <c:pt idx="389">
                  <c:v>231478.9</c:v>
                </c:pt>
                <c:pt idx="390">
                  <c:v>232073.9</c:v>
                </c:pt>
                <c:pt idx="391">
                  <c:v>232669</c:v>
                </c:pt>
                <c:pt idx="392">
                  <c:v>233264.1</c:v>
                </c:pt>
                <c:pt idx="393">
                  <c:v>233859.1</c:v>
                </c:pt>
                <c:pt idx="394">
                  <c:v>234454.2</c:v>
                </c:pt>
                <c:pt idx="395">
                  <c:v>235049.2</c:v>
                </c:pt>
                <c:pt idx="396">
                  <c:v>235644.3</c:v>
                </c:pt>
                <c:pt idx="397">
                  <c:v>236239.4</c:v>
                </c:pt>
                <c:pt idx="398">
                  <c:v>236834.4</c:v>
                </c:pt>
                <c:pt idx="399">
                  <c:v>237429.5</c:v>
                </c:pt>
                <c:pt idx="400">
                  <c:v>238024.5</c:v>
                </c:pt>
                <c:pt idx="401">
                  <c:v>238619.6</c:v>
                </c:pt>
                <c:pt idx="402">
                  <c:v>239214.7</c:v>
                </c:pt>
                <c:pt idx="403">
                  <c:v>239809.7</c:v>
                </c:pt>
                <c:pt idx="404">
                  <c:v>240404.8</c:v>
                </c:pt>
                <c:pt idx="405">
                  <c:v>240999.9</c:v>
                </c:pt>
                <c:pt idx="406">
                  <c:v>241594.9</c:v>
                </c:pt>
                <c:pt idx="407">
                  <c:v>242190</c:v>
                </c:pt>
                <c:pt idx="408">
                  <c:v>242785</c:v>
                </c:pt>
                <c:pt idx="409">
                  <c:v>243380.1</c:v>
                </c:pt>
                <c:pt idx="410">
                  <c:v>243975.2</c:v>
                </c:pt>
                <c:pt idx="411">
                  <c:v>244570.2</c:v>
                </c:pt>
                <c:pt idx="412">
                  <c:v>245165.3</c:v>
                </c:pt>
                <c:pt idx="413">
                  <c:v>245760.3</c:v>
                </c:pt>
                <c:pt idx="414">
                  <c:v>246355.4</c:v>
                </c:pt>
                <c:pt idx="415">
                  <c:v>246950.5</c:v>
                </c:pt>
                <c:pt idx="416">
                  <c:v>247545.5</c:v>
                </c:pt>
                <c:pt idx="417">
                  <c:v>248140.6</c:v>
                </c:pt>
                <c:pt idx="418">
                  <c:v>248735.6</c:v>
                </c:pt>
                <c:pt idx="419">
                  <c:v>249330.7</c:v>
                </c:pt>
                <c:pt idx="420">
                  <c:v>249925.8</c:v>
                </c:pt>
                <c:pt idx="421">
                  <c:v>250520.8</c:v>
                </c:pt>
                <c:pt idx="422">
                  <c:v>251115.9</c:v>
                </c:pt>
                <c:pt idx="423">
                  <c:v>251711</c:v>
                </c:pt>
                <c:pt idx="424">
                  <c:v>252306</c:v>
                </c:pt>
                <c:pt idx="425">
                  <c:v>252901.1</c:v>
                </c:pt>
                <c:pt idx="426">
                  <c:v>253496.1</c:v>
                </c:pt>
                <c:pt idx="427">
                  <c:v>254091.2</c:v>
                </c:pt>
                <c:pt idx="428">
                  <c:v>254686.3</c:v>
                </c:pt>
                <c:pt idx="429">
                  <c:v>255281.3</c:v>
                </c:pt>
                <c:pt idx="430">
                  <c:v>255876.4</c:v>
                </c:pt>
                <c:pt idx="431">
                  <c:v>256471.4</c:v>
                </c:pt>
                <c:pt idx="432">
                  <c:v>257066.5</c:v>
                </c:pt>
                <c:pt idx="433">
                  <c:v>257661.6</c:v>
                </c:pt>
                <c:pt idx="434">
                  <c:v>258256.6</c:v>
                </c:pt>
                <c:pt idx="435">
                  <c:v>258851.7</c:v>
                </c:pt>
                <c:pt idx="436">
                  <c:v>259446.8</c:v>
                </c:pt>
                <c:pt idx="437">
                  <c:v>260041.8</c:v>
                </c:pt>
                <c:pt idx="438">
                  <c:v>260636.9</c:v>
                </c:pt>
                <c:pt idx="439">
                  <c:v>261231.9</c:v>
                </c:pt>
                <c:pt idx="440">
                  <c:v>261827</c:v>
                </c:pt>
                <c:pt idx="441">
                  <c:v>262422.09999999998</c:v>
                </c:pt>
                <c:pt idx="442">
                  <c:v>263017.09999999998</c:v>
                </c:pt>
                <c:pt idx="443">
                  <c:v>263612.2</c:v>
                </c:pt>
                <c:pt idx="444">
                  <c:v>264207.2</c:v>
                </c:pt>
                <c:pt idx="445">
                  <c:v>264802.3</c:v>
                </c:pt>
                <c:pt idx="446">
                  <c:v>265397.40000000002</c:v>
                </c:pt>
                <c:pt idx="447">
                  <c:v>265992.40000000002</c:v>
                </c:pt>
                <c:pt idx="448">
                  <c:v>266587.5</c:v>
                </c:pt>
                <c:pt idx="449">
                  <c:v>267182.59999999998</c:v>
                </c:pt>
                <c:pt idx="450">
                  <c:v>267777.59999999998</c:v>
                </c:pt>
                <c:pt idx="451">
                  <c:v>268372.7</c:v>
                </c:pt>
                <c:pt idx="452">
                  <c:v>268967.7</c:v>
                </c:pt>
                <c:pt idx="453">
                  <c:v>269562.8</c:v>
                </c:pt>
                <c:pt idx="454">
                  <c:v>270157.90000000002</c:v>
                </c:pt>
                <c:pt idx="455">
                  <c:v>270752.90000000002</c:v>
                </c:pt>
                <c:pt idx="456">
                  <c:v>271348</c:v>
                </c:pt>
                <c:pt idx="457">
                  <c:v>271943</c:v>
                </c:pt>
                <c:pt idx="458">
                  <c:v>272538.09999999998</c:v>
                </c:pt>
                <c:pt idx="459">
                  <c:v>273133.2</c:v>
                </c:pt>
                <c:pt idx="460">
                  <c:v>273728.2</c:v>
                </c:pt>
                <c:pt idx="461">
                  <c:v>274323.3</c:v>
                </c:pt>
                <c:pt idx="462">
                  <c:v>274918.3</c:v>
                </c:pt>
                <c:pt idx="463">
                  <c:v>275513.40000000002</c:v>
                </c:pt>
                <c:pt idx="464">
                  <c:v>276108.5</c:v>
                </c:pt>
                <c:pt idx="465">
                  <c:v>276703.5</c:v>
                </c:pt>
                <c:pt idx="466">
                  <c:v>277298.59999999998</c:v>
                </c:pt>
                <c:pt idx="467">
                  <c:v>277893.7</c:v>
                </c:pt>
                <c:pt idx="468">
                  <c:v>278488.7</c:v>
                </c:pt>
                <c:pt idx="469">
                  <c:v>279083.8</c:v>
                </c:pt>
                <c:pt idx="470">
                  <c:v>279678.8</c:v>
                </c:pt>
                <c:pt idx="471">
                  <c:v>280273.90000000002</c:v>
                </c:pt>
                <c:pt idx="472">
                  <c:v>280869</c:v>
                </c:pt>
                <c:pt idx="473">
                  <c:v>281464</c:v>
                </c:pt>
                <c:pt idx="474">
                  <c:v>282059.09999999998</c:v>
                </c:pt>
                <c:pt idx="475">
                  <c:v>282654.09999999998</c:v>
                </c:pt>
                <c:pt idx="476">
                  <c:v>283249.2</c:v>
                </c:pt>
                <c:pt idx="477">
                  <c:v>283844.3</c:v>
                </c:pt>
                <c:pt idx="478">
                  <c:v>284439.3</c:v>
                </c:pt>
                <c:pt idx="479">
                  <c:v>285034.40000000002</c:v>
                </c:pt>
                <c:pt idx="480">
                  <c:v>285629.5</c:v>
                </c:pt>
                <c:pt idx="481">
                  <c:v>286224.5</c:v>
                </c:pt>
                <c:pt idx="482">
                  <c:v>286819.59999999998</c:v>
                </c:pt>
                <c:pt idx="483">
                  <c:v>287414.59999999998</c:v>
                </c:pt>
                <c:pt idx="484">
                  <c:v>288009.7</c:v>
                </c:pt>
                <c:pt idx="485">
                  <c:v>288604.79999999999</c:v>
                </c:pt>
                <c:pt idx="486">
                  <c:v>289199.8</c:v>
                </c:pt>
                <c:pt idx="487">
                  <c:v>289794.90000000002</c:v>
                </c:pt>
                <c:pt idx="488">
                  <c:v>290389.90000000002</c:v>
                </c:pt>
                <c:pt idx="489">
                  <c:v>290985</c:v>
                </c:pt>
                <c:pt idx="490">
                  <c:v>291580.09999999998</c:v>
                </c:pt>
                <c:pt idx="491">
                  <c:v>292175.09999999998</c:v>
                </c:pt>
                <c:pt idx="492">
                  <c:v>292770.2</c:v>
                </c:pt>
                <c:pt idx="493">
                  <c:v>293365.3</c:v>
                </c:pt>
                <c:pt idx="494">
                  <c:v>293960.3</c:v>
                </c:pt>
                <c:pt idx="495">
                  <c:v>294555.40000000002</c:v>
                </c:pt>
                <c:pt idx="496">
                  <c:v>295150.40000000002</c:v>
                </c:pt>
                <c:pt idx="497">
                  <c:v>295745.5</c:v>
                </c:pt>
                <c:pt idx="498">
                  <c:v>296340.59999999998</c:v>
                </c:pt>
                <c:pt idx="499">
                  <c:v>296935.59999999998</c:v>
                </c:pt>
                <c:pt idx="500">
                  <c:v>297530.7</c:v>
                </c:pt>
                <c:pt idx="501">
                  <c:v>298125.7</c:v>
                </c:pt>
                <c:pt idx="502">
                  <c:v>298720.8</c:v>
                </c:pt>
                <c:pt idx="503">
                  <c:v>299315.90000000002</c:v>
                </c:pt>
                <c:pt idx="504">
                  <c:v>299910.90000000002</c:v>
                </c:pt>
                <c:pt idx="505">
                  <c:v>300506</c:v>
                </c:pt>
                <c:pt idx="506">
                  <c:v>301101</c:v>
                </c:pt>
                <c:pt idx="507">
                  <c:v>301696.09999999998</c:v>
                </c:pt>
                <c:pt idx="508">
                  <c:v>302291.20000000001</c:v>
                </c:pt>
                <c:pt idx="509">
                  <c:v>302886.2</c:v>
                </c:pt>
                <c:pt idx="510">
                  <c:v>303481.3</c:v>
                </c:pt>
                <c:pt idx="511">
                  <c:v>304076.40000000002</c:v>
                </c:pt>
                <c:pt idx="512">
                  <c:v>304671.40000000002</c:v>
                </c:pt>
                <c:pt idx="513">
                  <c:v>305266.5</c:v>
                </c:pt>
                <c:pt idx="514">
                  <c:v>305861.5</c:v>
                </c:pt>
                <c:pt idx="515">
                  <c:v>306456.59999999998</c:v>
                </c:pt>
                <c:pt idx="516">
                  <c:v>307051.7</c:v>
                </c:pt>
                <c:pt idx="517">
                  <c:v>307646.7</c:v>
                </c:pt>
                <c:pt idx="518">
                  <c:v>308241.8</c:v>
                </c:pt>
                <c:pt idx="519">
                  <c:v>308836.8</c:v>
                </c:pt>
                <c:pt idx="520">
                  <c:v>309431.90000000002</c:v>
                </c:pt>
                <c:pt idx="521">
                  <c:v>310027</c:v>
                </c:pt>
                <c:pt idx="522">
                  <c:v>310622</c:v>
                </c:pt>
                <c:pt idx="523">
                  <c:v>311217.09999999998</c:v>
                </c:pt>
                <c:pt idx="524">
                  <c:v>311812.2</c:v>
                </c:pt>
                <c:pt idx="525">
                  <c:v>312407.2</c:v>
                </c:pt>
                <c:pt idx="526">
                  <c:v>313002.3</c:v>
                </c:pt>
                <c:pt idx="527">
                  <c:v>313597.3</c:v>
                </c:pt>
                <c:pt idx="528">
                  <c:v>314192.40000000002</c:v>
                </c:pt>
                <c:pt idx="529">
                  <c:v>314787.5</c:v>
                </c:pt>
                <c:pt idx="530">
                  <c:v>315382.5</c:v>
                </c:pt>
                <c:pt idx="531">
                  <c:v>315977.59999999998</c:v>
                </c:pt>
                <c:pt idx="532">
                  <c:v>316572.59999999998</c:v>
                </c:pt>
                <c:pt idx="533">
                  <c:v>317167.7</c:v>
                </c:pt>
                <c:pt idx="534">
                  <c:v>317762.8</c:v>
                </c:pt>
                <c:pt idx="535">
                  <c:v>318357.8</c:v>
                </c:pt>
                <c:pt idx="536">
                  <c:v>318952.90000000002</c:v>
                </c:pt>
                <c:pt idx="537">
                  <c:v>319548</c:v>
                </c:pt>
                <c:pt idx="538">
                  <c:v>320143</c:v>
                </c:pt>
                <c:pt idx="539">
                  <c:v>320738.09999999998</c:v>
                </c:pt>
                <c:pt idx="540">
                  <c:v>321333.09999999998</c:v>
                </c:pt>
                <c:pt idx="541">
                  <c:v>321928.2</c:v>
                </c:pt>
                <c:pt idx="542">
                  <c:v>322523.3</c:v>
                </c:pt>
                <c:pt idx="543">
                  <c:v>323118.3</c:v>
                </c:pt>
                <c:pt idx="544">
                  <c:v>323713.40000000002</c:v>
                </c:pt>
                <c:pt idx="545">
                  <c:v>324308.40000000002</c:v>
                </c:pt>
                <c:pt idx="546">
                  <c:v>324903.5</c:v>
                </c:pt>
                <c:pt idx="547">
                  <c:v>325498.59999999998</c:v>
                </c:pt>
                <c:pt idx="548">
                  <c:v>326093.59999999998</c:v>
                </c:pt>
                <c:pt idx="549">
                  <c:v>326688.7</c:v>
                </c:pt>
                <c:pt idx="550">
                  <c:v>327283.7</c:v>
                </c:pt>
                <c:pt idx="551">
                  <c:v>327878.8</c:v>
                </c:pt>
                <c:pt idx="552">
                  <c:v>328473.90000000002</c:v>
                </c:pt>
                <c:pt idx="553">
                  <c:v>329068.90000000002</c:v>
                </c:pt>
                <c:pt idx="554">
                  <c:v>329664</c:v>
                </c:pt>
                <c:pt idx="555">
                  <c:v>330259.09999999998</c:v>
                </c:pt>
                <c:pt idx="556">
                  <c:v>330854.09999999998</c:v>
                </c:pt>
                <c:pt idx="557">
                  <c:v>331449.2</c:v>
                </c:pt>
                <c:pt idx="558">
                  <c:v>332044.2</c:v>
                </c:pt>
                <c:pt idx="559">
                  <c:v>332639.3</c:v>
                </c:pt>
                <c:pt idx="560">
                  <c:v>333234.40000000002</c:v>
                </c:pt>
                <c:pt idx="561">
                  <c:v>333829.40000000002</c:v>
                </c:pt>
                <c:pt idx="562">
                  <c:v>334424.5</c:v>
                </c:pt>
                <c:pt idx="563">
                  <c:v>335019.5</c:v>
                </c:pt>
                <c:pt idx="564">
                  <c:v>335614.6</c:v>
                </c:pt>
                <c:pt idx="565">
                  <c:v>336209.7</c:v>
                </c:pt>
                <c:pt idx="566">
                  <c:v>336804.7</c:v>
                </c:pt>
                <c:pt idx="567">
                  <c:v>337399.8</c:v>
                </c:pt>
                <c:pt idx="568">
                  <c:v>337994.9</c:v>
                </c:pt>
                <c:pt idx="569">
                  <c:v>338589.9</c:v>
                </c:pt>
                <c:pt idx="570">
                  <c:v>339185</c:v>
                </c:pt>
                <c:pt idx="571">
                  <c:v>339780</c:v>
                </c:pt>
                <c:pt idx="572">
                  <c:v>340375.1</c:v>
                </c:pt>
                <c:pt idx="573">
                  <c:v>340970.2</c:v>
                </c:pt>
                <c:pt idx="574">
                  <c:v>341565.2</c:v>
                </c:pt>
                <c:pt idx="575">
                  <c:v>342160.3</c:v>
                </c:pt>
                <c:pt idx="576">
                  <c:v>342755.3</c:v>
                </c:pt>
                <c:pt idx="577">
                  <c:v>343350.4</c:v>
                </c:pt>
                <c:pt idx="578">
                  <c:v>343945.5</c:v>
                </c:pt>
                <c:pt idx="579">
                  <c:v>344540.5</c:v>
                </c:pt>
                <c:pt idx="580">
                  <c:v>345135.6</c:v>
                </c:pt>
                <c:pt idx="581">
                  <c:v>345730.7</c:v>
                </c:pt>
                <c:pt idx="582">
                  <c:v>346325.7</c:v>
                </c:pt>
                <c:pt idx="583">
                  <c:v>346920.8</c:v>
                </c:pt>
                <c:pt idx="584">
                  <c:v>347515.8</c:v>
                </c:pt>
                <c:pt idx="585">
                  <c:v>348110.9</c:v>
                </c:pt>
                <c:pt idx="586">
                  <c:v>348706</c:v>
                </c:pt>
                <c:pt idx="587">
                  <c:v>349301</c:v>
                </c:pt>
                <c:pt idx="588">
                  <c:v>349896.1</c:v>
                </c:pt>
                <c:pt idx="589">
                  <c:v>350491.1</c:v>
                </c:pt>
                <c:pt idx="590">
                  <c:v>351086.2</c:v>
                </c:pt>
                <c:pt idx="591">
                  <c:v>351681.3</c:v>
                </c:pt>
                <c:pt idx="592">
                  <c:v>352276.3</c:v>
                </c:pt>
                <c:pt idx="593">
                  <c:v>352871.4</c:v>
                </c:pt>
                <c:pt idx="594">
                  <c:v>353466.4</c:v>
                </c:pt>
                <c:pt idx="595">
                  <c:v>354061.5</c:v>
                </c:pt>
                <c:pt idx="596">
                  <c:v>354656.6</c:v>
                </c:pt>
                <c:pt idx="597">
                  <c:v>355251.6</c:v>
                </c:pt>
                <c:pt idx="598">
                  <c:v>355846.7</c:v>
                </c:pt>
                <c:pt idx="599">
                  <c:v>356441.8</c:v>
                </c:pt>
                <c:pt idx="600">
                  <c:v>357036.79999999999</c:v>
                </c:pt>
                <c:pt idx="601">
                  <c:v>357631.9</c:v>
                </c:pt>
                <c:pt idx="602">
                  <c:v>358226.9</c:v>
                </c:pt>
                <c:pt idx="603">
                  <c:v>358822</c:v>
                </c:pt>
                <c:pt idx="604">
                  <c:v>359417.1</c:v>
                </c:pt>
                <c:pt idx="605">
                  <c:v>360012.1</c:v>
                </c:pt>
                <c:pt idx="606">
                  <c:v>360607.2</c:v>
                </c:pt>
                <c:pt idx="607">
                  <c:v>361202.2</c:v>
                </c:pt>
                <c:pt idx="608">
                  <c:v>361797.3</c:v>
                </c:pt>
                <c:pt idx="609">
                  <c:v>362392.4</c:v>
                </c:pt>
                <c:pt idx="610">
                  <c:v>362987.4</c:v>
                </c:pt>
                <c:pt idx="611">
                  <c:v>363582.5</c:v>
                </c:pt>
                <c:pt idx="612">
                  <c:v>364177.6</c:v>
                </c:pt>
                <c:pt idx="613">
                  <c:v>364772.6</c:v>
                </c:pt>
                <c:pt idx="614">
                  <c:v>365367.7</c:v>
                </c:pt>
                <c:pt idx="615">
                  <c:v>365962.7</c:v>
                </c:pt>
                <c:pt idx="616">
                  <c:v>366557.8</c:v>
                </c:pt>
                <c:pt idx="617">
                  <c:v>367152.9</c:v>
                </c:pt>
                <c:pt idx="618">
                  <c:v>367747.9</c:v>
                </c:pt>
                <c:pt idx="619">
                  <c:v>368343</c:v>
                </c:pt>
                <c:pt idx="620">
                  <c:v>368938</c:v>
                </c:pt>
                <c:pt idx="621">
                  <c:v>369533.1</c:v>
                </c:pt>
                <c:pt idx="622">
                  <c:v>370128.2</c:v>
                </c:pt>
                <c:pt idx="623">
                  <c:v>370723.2</c:v>
                </c:pt>
                <c:pt idx="624">
                  <c:v>371318.3</c:v>
                </c:pt>
                <c:pt idx="625">
                  <c:v>371913.4</c:v>
                </c:pt>
                <c:pt idx="626">
                  <c:v>372508.4</c:v>
                </c:pt>
                <c:pt idx="627">
                  <c:v>373103.5</c:v>
                </c:pt>
                <c:pt idx="628">
                  <c:v>373698.5</c:v>
                </c:pt>
                <c:pt idx="629">
                  <c:v>374293.6</c:v>
                </c:pt>
                <c:pt idx="630">
                  <c:v>374888.7</c:v>
                </c:pt>
                <c:pt idx="631">
                  <c:v>375483.7</c:v>
                </c:pt>
                <c:pt idx="632">
                  <c:v>376078.8</c:v>
                </c:pt>
                <c:pt idx="633">
                  <c:v>376673.8</c:v>
                </c:pt>
                <c:pt idx="634">
                  <c:v>377268.9</c:v>
                </c:pt>
                <c:pt idx="635">
                  <c:v>377864</c:v>
                </c:pt>
                <c:pt idx="636">
                  <c:v>378459</c:v>
                </c:pt>
                <c:pt idx="637">
                  <c:v>379054.1</c:v>
                </c:pt>
                <c:pt idx="638">
                  <c:v>379649.1</c:v>
                </c:pt>
                <c:pt idx="639">
                  <c:v>380244.2</c:v>
                </c:pt>
                <c:pt idx="640">
                  <c:v>380839.3</c:v>
                </c:pt>
                <c:pt idx="641">
                  <c:v>381434.3</c:v>
                </c:pt>
                <c:pt idx="642">
                  <c:v>382029.4</c:v>
                </c:pt>
                <c:pt idx="643">
                  <c:v>382624.5</c:v>
                </c:pt>
                <c:pt idx="644">
                  <c:v>383219.5</c:v>
                </c:pt>
                <c:pt idx="645">
                  <c:v>383814.6</c:v>
                </c:pt>
                <c:pt idx="646">
                  <c:v>384409.59999999998</c:v>
                </c:pt>
                <c:pt idx="647">
                  <c:v>385004.7</c:v>
                </c:pt>
                <c:pt idx="648">
                  <c:v>385599.8</c:v>
                </c:pt>
                <c:pt idx="649">
                  <c:v>386194.8</c:v>
                </c:pt>
                <c:pt idx="650">
                  <c:v>386789.9</c:v>
                </c:pt>
                <c:pt idx="651">
                  <c:v>387384.9</c:v>
                </c:pt>
                <c:pt idx="652">
                  <c:v>387980</c:v>
                </c:pt>
                <c:pt idx="653">
                  <c:v>388575.1</c:v>
                </c:pt>
                <c:pt idx="654">
                  <c:v>389170.1</c:v>
                </c:pt>
                <c:pt idx="655">
                  <c:v>389765.2</c:v>
                </c:pt>
                <c:pt idx="656">
                  <c:v>390360.3</c:v>
                </c:pt>
                <c:pt idx="657">
                  <c:v>390955.3</c:v>
                </c:pt>
                <c:pt idx="658">
                  <c:v>391550.4</c:v>
                </c:pt>
                <c:pt idx="659">
                  <c:v>392145.4</c:v>
                </c:pt>
                <c:pt idx="660">
                  <c:v>392740.5</c:v>
                </c:pt>
                <c:pt idx="661">
                  <c:v>393335.6</c:v>
                </c:pt>
                <c:pt idx="662">
                  <c:v>393930.6</c:v>
                </c:pt>
                <c:pt idx="663">
                  <c:v>394525.7</c:v>
                </c:pt>
                <c:pt idx="664">
                  <c:v>395120.7</c:v>
                </c:pt>
                <c:pt idx="665">
                  <c:v>395715.8</c:v>
                </c:pt>
                <c:pt idx="666">
                  <c:v>396310.9</c:v>
                </c:pt>
                <c:pt idx="667">
                  <c:v>396905.9</c:v>
                </c:pt>
                <c:pt idx="668">
                  <c:v>397501</c:v>
                </c:pt>
                <c:pt idx="669">
                  <c:v>398096.1</c:v>
                </c:pt>
                <c:pt idx="670">
                  <c:v>398691.1</c:v>
                </c:pt>
                <c:pt idx="671">
                  <c:v>399286.2</c:v>
                </c:pt>
                <c:pt idx="672">
                  <c:v>399881.2</c:v>
                </c:pt>
                <c:pt idx="673">
                  <c:v>400476.3</c:v>
                </c:pt>
                <c:pt idx="674">
                  <c:v>401071.4</c:v>
                </c:pt>
                <c:pt idx="675">
                  <c:v>401666.4</c:v>
                </c:pt>
                <c:pt idx="676">
                  <c:v>402261.5</c:v>
                </c:pt>
                <c:pt idx="677">
                  <c:v>402856.5</c:v>
                </c:pt>
                <c:pt idx="678">
                  <c:v>403451.6</c:v>
                </c:pt>
                <c:pt idx="679">
                  <c:v>404046.7</c:v>
                </c:pt>
                <c:pt idx="680">
                  <c:v>404641.7</c:v>
                </c:pt>
                <c:pt idx="681">
                  <c:v>405236.8</c:v>
                </c:pt>
                <c:pt idx="682">
                  <c:v>405831.8</c:v>
                </c:pt>
                <c:pt idx="683">
                  <c:v>406426.9</c:v>
                </c:pt>
                <c:pt idx="684">
                  <c:v>407022</c:v>
                </c:pt>
                <c:pt idx="685">
                  <c:v>407617</c:v>
                </c:pt>
                <c:pt idx="686">
                  <c:v>408212.1</c:v>
                </c:pt>
                <c:pt idx="687">
                  <c:v>408807.2</c:v>
                </c:pt>
                <c:pt idx="688">
                  <c:v>409402.2</c:v>
                </c:pt>
                <c:pt idx="689">
                  <c:v>409997.3</c:v>
                </c:pt>
                <c:pt idx="690">
                  <c:v>410592.3</c:v>
                </c:pt>
                <c:pt idx="691">
                  <c:v>411187.4</c:v>
                </c:pt>
                <c:pt idx="692">
                  <c:v>411782.5</c:v>
                </c:pt>
                <c:pt idx="693">
                  <c:v>412377.5</c:v>
                </c:pt>
                <c:pt idx="694">
                  <c:v>412972.6</c:v>
                </c:pt>
                <c:pt idx="695">
                  <c:v>413567.6</c:v>
                </c:pt>
                <c:pt idx="696">
                  <c:v>414162.7</c:v>
                </c:pt>
                <c:pt idx="697">
                  <c:v>414757.8</c:v>
                </c:pt>
                <c:pt idx="698">
                  <c:v>415352.8</c:v>
                </c:pt>
                <c:pt idx="699">
                  <c:v>415947.9</c:v>
                </c:pt>
                <c:pt idx="700">
                  <c:v>416543</c:v>
                </c:pt>
                <c:pt idx="701">
                  <c:v>417138</c:v>
                </c:pt>
                <c:pt idx="702">
                  <c:v>417733.1</c:v>
                </c:pt>
                <c:pt idx="703">
                  <c:v>418328.1</c:v>
                </c:pt>
                <c:pt idx="704">
                  <c:v>418923.2</c:v>
                </c:pt>
                <c:pt idx="705">
                  <c:v>419518.3</c:v>
                </c:pt>
                <c:pt idx="706">
                  <c:v>420113.3</c:v>
                </c:pt>
                <c:pt idx="707">
                  <c:v>420708.4</c:v>
                </c:pt>
                <c:pt idx="708">
                  <c:v>421303.4</c:v>
                </c:pt>
                <c:pt idx="709">
                  <c:v>421898.5</c:v>
                </c:pt>
                <c:pt idx="710">
                  <c:v>422493.6</c:v>
                </c:pt>
                <c:pt idx="711">
                  <c:v>423088.6</c:v>
                </c:pt>
                <c:pt idx="712">
                  <c:v>423683.7</c:v>
                </c:pt>
                <c:pt idx="713">
                  <c:v>424278.8</c:v>
                </c:pt>
                <c:pt idx="714">
                  <c:v>424873.8</c:v>
                </c:pt>
                <c:pt idx="715">
                  <c:v>425468.9</c:v>
                </c:pt>
                <c:pt idx="716">
                  <c:v>426063.9</c:v>
                </c:pt>
                <c:pt idx="717">
                  <c:v>426659</c:v>
                </c:pt>
                <c:pt idx="718">
                  <c:v>427254.1</c:v>
                </c:pt>
                <c:pt idx="719">
                  <c:v>427849.1</c:v>
                </c:pt>
                <c:pt idx="720">
                  <c:v>428444.2</c:v>
                </c:pt>
                <c:pt idx="721">
                  <c:v>429039.2</c:v>
                </c:pt>
                <c:pt idx="722">
                  <c:v>429634.3</c:v>
                </c:pt>
                <c:pt idx="723">
                  <c:v>430229.4</c:v>
                </c:pt>
                <c:pt idx="724">
                  <c:v>430824.4</c:v>
                </c:pt>
                <c:pt idx="725">
                  <c:v>431419.5</c:v>
                </c:pt>
                <c:pt idx="726">
                  <c:v>432014.5</c:v>
                </c:pt>
                <c:pt idx="727">
                  <c:v>432609.6</c:v>
                </c:pt>
                <c:pt idx="728">
                  <c:v>433204.7</c:v>
                </c:pt>
                <c:pt idx="729">
                  <c:v>433799.7</c:v>
                </c:pt>
                <c:pt idx="730">
                  <c:v>434394.8</c:v>
                </c:pt>
                <c:pt idx="731">
                  <c:v>434989.9</c:v>
                </c:pt>
                <c:pt idx="732">
                  <c:v>435584.9</c:v>
                </c:pt>
                <c:pt idx="733">
                  <c:v>436180</c:v>
                </c:pt>
                <c:pt idx="734">
                  <c:v>436775</c:v>
                </c:pt>
                <c:pt idx="735">
                  <c:v>437370.1</c:v>
                </c:pt>
                <c:pt idx="736">
                  <c:v>437965.2</c:v>
                </c:pt>
                <c:pt idx="737">
                  <c:v>438560.2</c:v>
                </c:pt>
                <c:pt idx="738">
                  <c:v>439155.3</c:v>
                </c:pt>
                <c:pt idx="739">
                  <c:v>439750.3</c:v>
                </c:pt>
                <c:pt idx="740">
                  <c:v>440345.4</c:v>
                </c:pt>
                <c:pt idx="741">
                  <c:v>440940.5</c:v>
                </c:pt>
                <c:pt idx="742">
                  <c:v>441535.5</c:v>
                </c:pt>
                <c:pt idx="743">
                  <c:v>442130.6</c:v>
                </c:pt>
                <c:pt idx="744">
                  <c:v>442725.7</c:v>
                </c:pt>
                <c:pt idx="745">
                  <c:v>443320.7</c:v>
                </c:pt>
                <c:pt idx="746">
                  <c:v>443915.8</c:v>
                </c:pt>
                <c:pt idx="747">
                  <c:v>444510.8</c:v>
                </c:pt>
                <c:pt idx="748">
                  <c:v>445105.9</c:v>
                </c:pt>
                <c:pt idx="749">
                  <c:v>445701</c:v>
                </c:pt>
                <c:pt idx="750">
                  <c:v>446296</c:v>
                </c:pt>
                <c:pt idx="751">
                  <c:v>446891.1</c:v>
                </c:pt>
                <c:pt idx="752">
                  <c:v>447486.1</c:v>
                </c:pt>
                <c:pt idx="753">
                  <c:v>448081.2</c:v>
                </c:pt>
                <c:pt idx="754">
                  <c:v>448676.3</c:v>
                </c:pt>
                <c:pt idx="755">
                  <c:v>449271.3</c:v>
                </c:pt>
                <c:pt idx="756">
                  <c:v>449866.4</c:v>
                </c:pt>
                <c:pt idx="757">
                  <c:v>450461.5</c:v>
                </c:pt>
                <c:pt idx="758">
                  <c:v>451056.5</c:v>
                </c:pt>
                <c:pt idx="759">
                  <c:v>451651.6</c:v>
                </c:pt>
                <c:pt idx="760">
                  <c:v>452246.6</c:v>
                </c:pt>
                <c:pt idx="761">
                  <c:v>452841.7</c:v>
                </c:pt>
                <c:pt idx="762">
                  <c:v>453436.8</c:v>
                </c:pt>
                <c:pt idx="763">
                  <c:v>454031.8</c:v>
                </c:pt>
                <c:pt idx="764">
                  <c:v>454626.9</c:v>
                </c:pt>
                <c:pt idx="765">
                  <c:v>455221.9</c:v>
                </c:pt>
                <c:pt idx="766">
                  <c:v>455817</c:v>
                </c:pt>
                <c:pt idx="767">
                  <c:v>456412.1</c:v>
                </c:pt>
                <c:pt idx="768">
                  <c:v>457007.1</c:v>
                </c:pt>
                <c:pt idx="769">
                  <c:v>457602.2</c:v>
                </c:pt>
                <c:pt idx="770">
                  <c:v>458197.2</c:v>
                </c:pt>
                <c:pt idx="771">
                  <c:v>458792.3</c:v>
                </c:pt>
                <c:pt idx="772">
                  <c:v>459387.4</c:v>
                </c:pt>
                <c:pt idx="773">
                  <c:v>459982.4</c:v>
                </c:pt>
                <c:pt idx="774">
                  <c:v>460577.5</c:v>
                </c:pt>
                <c:pt idx="775">
                  <c:v>461172.6</c:v>
                </c:pt>
                <c:pt idx="776">
                  <c:v>461767.6</c:v>
                </c:pt>
                <c:pt idx="777">
                  <c:v>462362.7</c:v>
                </c:pt>
                <c:pt idx="778">
                  <c:v>462957.7</c:v>
                </c:pt>
                <c:pt idx="779">
                  <c:v>463552.8</c:v>
                </c:pt>
                <c:pt idx="780">
                  <c:v>464147.9</c:v>
                </c:pt>
                <c:pt idx="781">
                  <c:v>464742.9</c:v>
                </c:pt>
                <c:pt idx="782">
                  <c:v>465338</c:v>
                </c:pt>
                <c:pt idx="783">
                  <c:v>465933</c:v>
                </c:pt>
                <c:pt idx="784">
                  <c:v>466528.1</c:v>
                </c:pt>
                <c:pt idx="785">
                  <c:v>467123.20000000001</c:v>
                </c:pt>
                <c:pt idx="786">
                  <c:v>467718.2</c:v>
                </c:pt>
                <c:pt idx="787">
                  <c:v>468313.3</c:v>
                </c:pt>
                <c:pt idx="788">
                  <c:v>468908.4</c:v>
                </c:pt>
                <c:pt idx="789">
                  <c:v>469503.4</c:v>
                </c:pt>
                <c:pt idx="790">
                  <c:v>470098.5</c:v>
                </c:pt>
                <c:pt idx="791">
                  <c:v>470693.5</c:v>
                </c:pt>
                <c:pt idx="792">
                  <c:v>471288.6</c:v>
                </c:pt>
                <c:pt idx="793">
                  <c:v>471883.7</c:v>
                </c:pt>
                <c:pt idx="794">
                  <c:v>472478.7</c:v>
                </c:pt>
                <c:pt idx="795">
                  <c:v>473073.8</c:v>
                </c:pt>
                <c:pt idx="796">
                  <c:v>473668.8</c:v>
                </c:pt>
                <c:pt idx="797">
                  <c:v>474263.9</c:v>
                </c:pt>
                <c:pt idx="798">
                  <c:v>474859</c:v>
                </c:pt>
                <c:pt idx="799">
                  <c:v>475454</c:v>
                </c:pt>
                <c:pt idx="800">
                  <c:v>476049.1</c:v>
                </c:pt>
                <c:pt idx="801">
                  <c:v>476644.2</c:v>
                </c:pt>
                <c:pt idx="802">
                  <c:v>477239.2</c:v>
                </c:pt>
                <c:pt idx="803">
                  <c:v>477834.3</c:v>
                </c:pt>
                <c:pt idx="804">
                  <c:v>478429.3</c:v>
                </c:pt>
                <c:pt idx="805">
                  <c:v>479024.4</c:v>
                </c:pt>
                <c:pt idx="806">
                  <c:v>479619.5</c:v>
                </c:pt>
                <c:pt idx="807">
                  <c:v>480214.5</c:v>
                </c:pt>
                <c:pt idx="808">
                  <c:v>480809.6</c:v>
                </c:pt>
                <c:pt idx="809">
                  <c:v>481404.6</c:v>
                </c:pt>
                <c:pt idx="810">
                  <c:v>481999.7</c:v>
                </c:pt>
                <c:pt idx="811">
                  <c:v>482594.8</c:v>
                </c:pt>
                <c:pt idx="812">
                  <c:v>483189.8</c:v>
                </c:pt>
                <c:pt idx="813">
                  <c:v>483784.9</c:v>
                </c:pt>
                <c:pt idx="814">
                  <c:v>484379.9</c:v>
                </c:pt>
                <c:pt idx="815">
                  <c:v>484975</c:v>
                </c:pt>
                <c:pt idx="816">
                  <c:v>485570.1</c:v>
                </c:pt>
                <c:pt idx="817">
                  <c:v>486165.1</c:v>
                </c:pt>
                <c:pt idx="818">
                  <c:v>486760.2</c:v>
                </c:pt>
                <c:pt idx="819">
                  <c:v>487355.3</c:v>
                </c:pt>
                <c:pt idx="820">
                  <c:v>487950.3</c:v>
                </c:pt>
                <c:pt idx="821">
                  <c:v>488545.4</c:v>
                </c:pt>
                <c:pt idx="822">
                  <c:v>489140.4</c:v>
                </c:pt>
                <c:pt idx="823">
                  <c:v>489735.5</c:v>
                </c:pt>
                <c:pt idx="824">
                  <c:v>490330.6</c:v>
                </c:pt>
                <c:pt idx="825">
                  <c:v>490925.6</c:v>
                </c:pt>
                <c:pt idx="826">
                  <c:v>491520.7</c:v>
                </c:pt>
                <c:pt idx="827">
                  <c:v>492115.7</c:v>
                </c:pt>
                <c:pt idx="828">
                  <c:v>492710.8</c:v>
                </c:pt>
                <c:pt idx="829">
                  <c:v>493305.9</c:v>
                </c:pt>
                <c:pt idx="830">
                  <c:v>493900.9</c:v>
                </c:pt>
                <c:pt idx="831">
                  <c:v>494496</c:v>
                </c:pt>
                <c:pt idx="832">
                  <c:v>495091.1</c:v>
                </c:pt>
                <c:pt idx="833">
                  <c:v>495686.1</c:v>
                </c:pt>
                <c:pt idx="834">
                  <c:v>496281.2</c:v>
                </c:pt>
                <c:pt idx="835">
                  <c:v>496876.2</c:v>
                </c:pt>
                <c:pt idx="836">
                  <c:v>497471.3</c:v>
                </c:pt>
                <c:pt idx="837">
                  <c:v>498066.4</c:v>
                </c:pt>
                <c:pt idx="838">
                  <c:v>498661.4</c:v>
                </c:pt>
                <c:pt idx="839">
                  <c:v>499256.5</c:v>
                </c:pt>
                <c:pt idx="840">
                  <c:v>499851.5</c:v>
                </c:pt>
                <c:pt idx="841">
                  <c:v>500446.6</c:v>
                </c:pt>
                <c:pt idx="842">
                  <c:v>501041.7</c:v>
                </c:pt>
                <c:pt idx="843">
                  <c:v>501636.7</c:v>
                </c:pt>
                <c:pt idx="844">
                  <c:v>502231.8</c:v>
                </c:pt>
                <c:pt idx="845">
                  <c:v>502826.9</c:v>
                </c:pt>
                <c:pt idx="846">
                  <c:v>503421.9</c:v>
                </c:pt>
                <c:pt idx="847">
                  <c:v>504017</c:v>
                </c:pt>
                <c:pt idx="848">
                  <c:v>504612</c:v>
                </c:pt>
                <c:pt idx="849">
                  <c:v>505207.1</c:v>
                </c:pt>
                <c:pt idx="850">
                  <c:v>505802.2</c:v>
                </c:pt>
                <c:pt idx="851">
                  <c:v>506397.2</c:v>
                </c:pt>
                <c:pt idx="852">
                  <c:v>506992.3</c:v>
                </c:pt>
                <c:pt idx="853">
                  <c:v>507587.3</c:v>
                </c:pt>
                <c:pt idx="854">
                  <c:v>508182.4</c:v>
                </c:pt>
                <c:pt idx="855">
                  <c:v>508777.5</c:v>
                </c:pt>
                <c:pt idx="856">
                  <c:v>509372.5</c:v>
                </c:pt>
                <c:pt idx="857">
                  <c:v>509967.6</c:v>
                </c:pt>
                <c:pt idx="858">
                  <c:v>510562.6</c:v>
                </c:pt>
                <c:pt idx="859">
                  <c:v>511157.7</c:v>
                </c:pt>
                <c:pt idx="860">
                  <c:v>511752.8</c:v>
                </c:pt>
                <c:pt idx="861">
                  <c:v>512347.8</c:v>
                </c:pt>
                <c:pt idx="862">
                  <c:v>512942.9</c:v>
                </c:pt>
                <c:pt idx="863">
                  <c:v>513538</c:v>
                </c:pt>
                <c:pt idx="864">
                  <c:v>514133</c:v>
                </c:pt>
                <c:pt idx="865">
                  <c:v>514728.1</c:v>
                </c:pt>
                <c:pt idx="866">
                  <c:v>515323.1</c:v>
                </c:pt>
                <c:pt idx="867">
                  <c:v>515918.2</c:v>
                </c:pt>
                <c:pt idx="868">
                  <c:v>516513.3</c:v>
                </c:pt>
                <c:pt idx="869">
                  <c:v>517108.3</c:v>
                </c:pt>
                <c:pt idx="870">
                  <c:v>517703.4</c:v>
                </c:pt>
                <c:pt idx="871">
                  <c:v>518298.4</c:v>
                </c:pt>
                <c:pt idx="872">
                  <c:v>518893.5</c:v>
                </c:pt>
                <c:pt idx="873">
                  <c:v>519488.6</c:v>
                </c:pt>
                <c:pt idx="874">
                  <c:v>520083.6</c:v>
                </c:pt>
                <c:pt idx="875">
                  <c:v>520678.7</c:v>
                </c:pt>
                <c:pt idx="876">
                  <c:v>521273.8</c:v>
                </c:pt>
                <c:pt idx="877">
                  <c:v>521868.79999999999</c:v>
                </c:pt>
                <c:pt idx="878">
                  <c:v>522463.9</c:v>
                </c:pt>
                <c:pt idx="879">
                  <c:v>523058.9</c:v>
                </c:pt>
                <c:pt idx="880">
                  <c:v>523654</c:v>
                </c:pt>
                <c:pt idx="881">
                  <c:v>524249.1</c:v>
                </c:pt>
                <c:pt idx="882">
                  <c:v>524844.1</c:v>
                </c:pt>
                <c:pt idx="883">
                  <c:v>525439.19999999995</c:v>
                </c:pt>
                <c:pt idx="884">
                  <c:v>526034.19999999995</c:v>
                </c:pt>
                <c:pt idx="885">
                  <c:v>526629.30000000005</c:v>
                </c:pt>
                <c:pt idx="886">
                  <c:v>527224.4</c:v>
                </c:pt>
                <c:pt idx="887">
                  <c:v>527819.4</c:v>
                </c:pt>
                <c:pt idx="888">
                  <c:v>528414.5</c:v>
                </c:pt>
                <c:pt idx="889">
                  <c:v>529009.6</c:v>
                </c:pt>
                <c:pt idx="890">
                  <c:v>529604.6</c:v>
                </c:pt>
                <c:pt idx="891">
                  <c:v>530199.69999999995</c:v>
                </c:pt>
                <c:pt idx="892">
                  <c:v>530794.69999999995</c:v>
                </c:pt>
                <c:pt idx="893">
                  <c:v>531389.80000000005</c:v>
                </c:pt>
                <c:pt idx="894">
                  <c:v>531984.9</c:v>
                </c:pt>
                <c:pt idx="895">
                  <c:v>532579.9</c:v>
                </c:pt>
                <c:pt idx="896">
                  <c:v>533175</c:v>
                </c:pt>
                <c:pt idx="897">
                  <c:v>533770</c:v>
                </c:pt>
                <c:pt idx="898">
                  <c:v>534365.1</c:v>
                </c:pt>
                <c:pt idx="899">
                  <c:v>534960.19999999995</c:v>
                </c:pt>
                <c:pt idx="900">
                  <c:v>535555.19999999995</c:v>
                </c:pt>
                <c:pt idx="901">
                  <c:v>536150.30000000005</c:v>
                </c:pt>
                <c:pt idx="902">
                  <c:v>536745.30000000005</c:v>
                </c:pt>
                <c:pt idx="903">
                  <c:v>537340.4</c:v>
                </c:pt>
                <c:pt idx="904">
                  <c:v>537935.5</c:v>
                </c:pt>
                <c:pt idx="905">
                  <c:v>538530.5</c:v>
                </c:pt>
                <c:pt idx="906">
                  <c:v>539125.6</c:v>
                </c:pt>
                <c:pt idx="907">
                  <c:v>539720.69999999995</c:v>
                </c:pt>
                <c:pt idx="908">
                  <c:v>540315.69999999995</c:v>
                </c:pt>
                <c:pt idx="909">
                  <c:v>540910.80000000005</c:v>
                </c:pt>
                <c:pt idx="910">
                  <c:v>541505.80000000005</c:v>
                </c:pt>
                <c:pt idx="911">
                  <c:v>542100.9</c:v>
                </c:pt>
                <c:pt idx="912">
                  <c:v>542696</c:v>
                </c:pt>
                <c:pt idx="913">
                  <c:v>543291</c:v>
                </c:pt>
                <c:pt idx="914">
                  <c:v>543886.1</c:v>
                </c:pt>
                <c:pt idx="915">
                  <c:v>544481.1</c:v>
                </c:pt>
                <c:pt idx="916">
                  <c:v>545076.19999999995</c:v>
                </c:pt>
                <c:pt idx="917">
                  <c:v>545671.30000000005</c:v>
                </c:pt>
                <c:pt idx="918">
                  <c:v>546266.30000000005</c:v>
                </c:pt>
                <c:pt idx="919">
                  <c:v>546861.4</c:v>
                </c:pt>
                <c:pt idx="920">
                  <c:v>547456.5</c:v>
                </c:pt>
                <c:pt idx="921">
                  <c:v>548051.5</c:v>
                </c:pt>
                <c:pt idx="922">
                  <c:v>548646.6</c:v>
                </c:pt>
                <c:pt idx="923">
                  <c:v>549241.59999999998</c:v>
                </c:pt>
                <c:pt idx="924">
                  <c:v>549836.69999999995</c:v>
                </c:pt>
                <c:pt idx="925">
                  <c:v>550431.80000000005</c:v>
                </c:pt>
                <c:pt idx="926">
                  <c:v>551026.80000000005</c:v>
                </c:pt>
                <c:pt idx="927">
                  <c:v>551621.9</c:v>
                </c:pt>
                <c:pt idx="928">
                  <c:v>552216.9</c:v>
                </c:pt>
                <c:pt idx="929">
                  <c:v>552812</c:v>
                </c:pt>
                <c:pt idx="930">
                  <c:v>553407.1</c:v>
                </c:pt>
                <c:pt idx="931">
                  <c:v>554002.1</c:v>
                </c:pt>
                <c:pt idx="932">
                  <c:v>554597.19999999995</c:v>
                </c:pt>
                <c:pt idx="933">
                  <c:v>555192.30000000005</c:v>
                </c:pt>
                <c:pt idx="934">
                  <c:v>555787.30000000005</c:v>
                </c:pt>
                <c:pt idx="935">
                  <c:v>556382.4</c:v>
                </c:pt>
                <c:pt idx="936">
                  <c:v>556977.4</c:v>
                </c:pt>
                <c:pt idx="937">
                  <c:v>557572.5</c:v>
                </c:pt>
                <c:pt idx="938">
                  <c:v>558167.6</c:v>
                </c:pt>
                <c:pt idx="939">
                  <c:v>558762.6</c:v>
                </c:pt>
                <c:pt idx="940">
                  <c:v>559357.69999999995</c:v>
                </c:pt>
                <c:pt idx="941">
                  <c:v>559952.69999999995</c:v>
                </c:pt>
                <c:pt idx="942">
                  <c:v>560547.80000000005</c:v>
                </c:pt>
                <c:pt idx="943">
                  <c:v>561142.9</c:v>
                </c:pt>
                <c:pt idx="944">
                  <c:v>561737.9</c:v>
                </c:pt>
                <c:pt idx="945">
                  <c:v>562333</c:v>
                </c:pt>
                <c:pt idx="946">
                  <c:v>562928</c:v>
                </c:pt>
                <c:pt idx="947">
                  <c:v>563523.1</c:v>
                </c:pt>
                <c:pt idx="948">
                  <c:v>564118.19999999995</c:v>
                </c:pt>
                <c:pt idx="949">
                  <c:v>564713.19999999995</c:v>
                </c:pt>
                <c:pt idx="950">
                  <c:v>565308.30000000005</c:v>
                </c:pt>
                <c:pt idx="951">
                  <c:v>565903.4</c:v>
                </c:pt>
                <c:pt idx="952">
                  <c:v>566498.4</c:v>
                </c:pt>
                <c:pt idx="953">
                  <c:v>567093.5</c:v>
                </c:pt>
                <c:pt idx="954">
                  <c:v>567688.5</c:v>
                </c:pt>
                <c:pt idx="955">
                  <c:v>568283.6</c:v>
                </c:pt>
                <c:pt idx="956">
                  <c:v>568878.69999999995</c:v>
                </c:pt>
                <c:pt idx="957">
                  <c:v>569473.69999999995</c:v>
                </c:pt>
                <c:pt idx="958">
                  <c:v>570068.80000000005</c:v>
                </c:pt>
                <c:pt idx="959">
                  <c:v>570663.80000000005</c:v>
                </c:pt>
                <c:pt idx="960">
                  <c:v>571258.9</c:v>
                </c:pt>
                <c:pt idx="961">
                  <c:v>571854</c:v>
                </c:pt>
                <c:pt idx="962">
                  <c:v>572449</c:v>
                </c:pt>
                <c:pt idx="963">
                  <c:v>573044.1</c:v>
                </c:pt>
                <c:pt idx="964">
                  <c:v>573639.19999999995</c:v>
                </c:pt>
                <c:pt idx="965">
                  <c:v>574234.19999999995</c:v>
                </c:pt>
                <c:pt idx="966">
                  <c:v>574829.30000000005</c:v>
                </c:pt>
                <c:pt idx="967">
                  <c:v>575424.30000000005</c:v>
                </c:pt>
                <c:pt idx="968">
                  <c:v>576019.4</c:v>
                </c:pt>
                <c:pt idx="969">
                  <c:v>576614.5</c:v>
                </c:pt>
                <c:pt idx="970">
                  <c:v>577209.5</c:v>
                </c:pt>
                <c:pt idx="971">
                  <c:v>577804.6</c:v>
                </c:pt>
                <c:pt idx="972">
                  <c:v>578399.6</c:v>
                </c:pt>
                <c:pt idx="973">
                  <c:v>578994.69999999995</c:v>
                </c:pt>
                <c:pt idx="974">
                  <c:v>579589.80000000005</c:v>
                </c:pt>
                <c:pt idx="975">
                  <c:v>580184.80000000005</c:v>
                </c:pt>
                <c:pt idx="976">
                  <c:v>580779.9</c:v>
                </c:pt>
                <c:pt idx="977">
                  <c:v>581375</c:v>
                </c:pt>
                <c:pt idx="978">
                  <c:v>581970</c:v>
                </c:pt>
                <c:pt idx="979">
                  <c:v>582565.1</c:v>
                </c:pt>
                <c:pt idx="980">
                  <c:v>583160.1</c:v>
                </c:pt>
                <c:pt idx="981">
                  <c:v>583755.19999999995</c:v>
                </c:pt>
                <c:pt idx="982">
                  <c:v>584350.30000000005</c:v>
                </c:pt>
                <c:pt idx="983">
                  <c:v>584945.30000000005</c:v>
                </c:pt>
                <c:pt idx="984">
                  <c:v>585540.4</c:v>
                </c:pt>
                <c:pt idx="985">
                  <c:v>586135.4</c:v>
                </c:pt>
                <c:pt idx="986">
                  <c:v>586730.5</c:v>
                </c:pt>
                <c:pt idx="987">
                  <c:v>587325.6</c:v>
                </c:pt>
                <c:pt idx="988">
                  <c:v>587920.6</c:v>
                </c:pt>
                <c:pt idx="989">
                  <c:v>588515.69999999995</c:v>
                </c:pt>
                <c:pt idx="990">
                  <c:v>589110.69999999995</c:v>
                </c:pt>
                <c:pt idx="991">
                  <c:v>589705.80000000005</c:v>
                </c:pt>
                <c:pt idx="992">
                  <c:v>590300.9</c:v>
                </c:pt>
                <c:pt idx="993">
                  <c:v>590895.9</c:v>
                </c:pt>
                <c:pt idx="994">
                  <c:v>591491</c:v>
                </c:pt>
                <c:pt idx="995">
                  <c:v>592086.1</c:v>
                </c:pt>
                <c:pt idx="996">
                  <c:v>592681.1</c:v>
                </c:pt>
                <c:pt idx="997">
                  <c:v>593276.19999999995</c:v>
                </c:pt>
                <c:pt idx="998">
                  <c:v>593871.19999999995</c:v>
                </c:pt>
                <c:pt idx="999">
                  <c:v>594466.30000000005</c:v>
                </c:pt>
                <c:pt idx="1000">
                  <c:v>595061.4</c:v>
                </c:pt>
                <c:pt idx="1001">
                  <c:v>595656.4</c:v>
                </c:pt>
                <c:pt idx="1002">
                  <c:v>596251.5</c:v>
                </c:pt>
                <c:pt idx="1003">
                  <c:v>596846.5</c:v>
                </c:pt>
                <c:pt idx="1004">
                  <c:v>597441.6</c:v>
                </c:pt>
                <c:pt idx="1005">
                  <c:v>598036.69999999995</c:v>
                </c:pt>
                <c:pt idx="1006">
                  <c:v>598631.69999999995</c:v>
                </c:pt>
                <c:pt idx="1007">
                  <c:v>599226.80000000005</c:v>
                </c:pt>
                <c:pt idx="1008">
                  <c:v>599821.9</c:v>
                </c:pt>
                <c:pt idx="1009">
                  <c:v>600416.9</c:v>
                </c:pt>
                <c:pt idx="1010">
                  <c:v>601012</c:v>
                </c:pt>
                <c:pt idx="1011">
                  <c:v>601607</c:v>
                </c:pt>
                <c:pt idx="1012">
                  <c:v>602202.1</c:v>
                </c:pt>
                <c:pt idx="1013">
                  <c:v>602797.19999999995</c:v>
                </c:pt>
                <c:pt idx="1014">
                  <c:v>603392.19999999995</c:v>
                </c:pt>
                <c:pt idx="1015">
                  <c:v>603987.30000000005</c:v>
                </c:pt>
                <c:pt idx="1016">
                  <c:v>604095.30000000005</c:v>
                </c:pt>
                <c:pt idx="1017">
                  <c:v>604582.30000000005</c:v>
                </c:pt>
                <c:pt idx="1018">
                  <c:v>605177.4</c:v>
                </c:pt>
                <c:pt idx="1019">
                  <c:v>605772.5</c:v>
                </c:pt>
                <c:pt idx="1020">
                  <c:v>606367.5</c:v>
                </c:pt>
                <c:pt idx="1021">
                  <c:v>606962.6</c:v>
                </c:pt>
                <c:pt idx="1022">
                  <c:v>607557.69999999995</c:v>
                </c:pt>
                <c:pt idx="1023">
                  <c:v>608152.69999999995</c:v>
                </c:pt>
                <c:pt idx="1024">
                  <c:v>608747.80000000005</c:v>
                </c:pt>
              </c:numCache>
            </c:numRef>
          </c:xVal>
          <c:yVal>
            <c:numRef>
              <c:f>Profil_Autumn_NS!$B$2:$B$1026</c:f>
              <c:numCache>
                <c:formatCode>General</c:formatCode>
                <c:ptCount val="1025"/>
                <c:pt idx="0">
                  <c:v>13.718</c:v>
                </c:pt>
                <c:pt idx="1">
                  <c:v>13.763999999999999</c:v>
                </c:pt>
                <c:pt idx="2">
                  <c:v>13.81</c:v>
                </c:pt>
                <c:pt idx="3">
                  <c:v>13.855</c:v>
                </c:pt>
                <c:pt idx="4">
                  <c:v>13.901</c:v>
                </c:pt>
                <c:pt idx="5">
                  <c:v>13.946999999999999</c:v>
                </c:pt>
                <c:pt idx="6">
                  <c:v>13.993</c:v>
                </c:pt>
                <c:pt idx="7">
                  <c:v>14.039</c:v>
                </c:pt>
                <c:pt idx="8">
                  <c:v>14.071</c:v>
                </c:pt>
                <c:pt idx="9">
                  <c:v>14.09</c:v>
                </c:pt>
                <c:pt idx="10">
                  <c:v>14.11</c:v>
                </c:pt>
                <c:pt idx="11">
                  <c:v>14.129</c:v>
                </c:pt>
                <c:pt idx="12">
                  <c:v>14.148999999999999</c:v>
                </c:pt>
                <c:pt idx="13">
                  <c:v>14.169</c:v>
                </c:pt>
                <c:pt idx="14">
                  <c:v>14.188000000000001</c:v>
                </c:pt>
                <c:pt idx="15">
                  <c:v>14.208</c:v>
                </c:pt>
                <c:pt idx="16">
                  <c:v>14.199</c:v>
                </c:pt>
                <c:pt idx="17">
                  <c:v>14.180999999999999</c:v>
                </c:pt>
                <c:pt idx="18">
                  <c:v>14.162000000000001</c:v>
                </c:pt>
                <c:pt idx="19">
                  <c:v>14.143000000000001</c:v>
                </c:pt>
                <c:pt idx="20">
                  <c:v>14.125</c:v>
                </c:pt>
                <c:pt idx="21">
                  <c:v>14.106</c:v>
                </c:pt>
                <c:pt idx="22">
                  <c:v>14.087999999999999</c:v>
                </c:pt>
                <c:pt idx="23">
                  <c:v>14.069000000000001</c:v>
                </c:pt>
                <c:pt idx="24">
                  <c:v>14.081</c:v>
                </c:pt>
                <c:pt idx="25">
                  <c:v>14.095000000000001</c:v>
                </c:pt>
                <c:pt idx="26">
                  <c:v>14.109</c:v>
                </c:pt>
                <c:pt idx="27">
                  <c:v>14.124000000000001</c:v>
                </c:pt>
                <c:pt idx="28">
                  <c:v>14.138</c:v>
                </c:pt>
                <c:pt idx="29">
                  <c:v>14.151999999999999</c:v>
                </c:pt>
                <c:pt idx="30">
                  <c:v>14.166</c:v>
                </c:pt>
                <c:pt idx="31">
                  <c:v>14.178000000000001</c:v>
                </c:pt>
                <c:pt idx="32">
                  <c:v>14.185</c:v>
                </c:pt>
                <c:pt idx="33">
                  <c:v>14.192</c:v>
                </c:pt>
                <c:pt idx="34">
                  <c:v>14.199</c:v>
                </c:pt>
                <c:pt idx="35">
                  <c:v>14.206</c:v>
                </c:pt>
                <c:pt idx="36">
                  <c:v>14.212</c:v>
                </c:pt>
                <c:pt idx="37">
                  <c:v>14.218999999999999</c:v>
                </c:pt>
                <c:pt idx="38">
                  <c:v>14.226000000000001</c:v>
                </c:pt>
                <c:pt idx="39">
                  <c:v>14.236000000000001</c:v>
                </c:pt>
                <c:pt idx="40">
                  <c:v>14.249000000000001</c:v>
                </c:pt>
                <c:pt idx="41">
                  <c:v>14.263</c:v>
                </c:pt>
                <c:pt idx="42">
                  <c:v>14.276999999999999</c:v>
                </c:pt>
                <c:pt idx="43">
                  <c:v>14.291</c:v>
                </c:pt>
                <c:pt idx="44">
                  <c:v>14.305</c:v>
                </c:pt>
                <c:pt idx="45">
                  <c:v>14.318</c:v>
                </c:pt>
                <c:pt idx="46">
                  <c:v>14.332000000000001</c:v>
                </c:pt>
                <c:pt idx="47">
                  <c:v>14.319000000000001</c:v>
                </c:pt>
                <c:pt idx="48">
                  <c:v>14.288</c:v>
                </c:pt>
                <c:pt idx="49">
                  <c:v>14.257</c:v>
                </c:pt>
                <c:pt idx="50">
                  <c:v>14.227</c:v>
                </c:pt>
                <c:pt idx="51">
                  <c:v>14.196</c:v>
                </c:pt>
                <c:pt idx="52">
                  <c:v>14.164999999999999</c:v>
                </c:pt>
                <c:pt idx="53">
                  <c:v>14.134</c:v>
                </c:pt>
                <c:pt idx="54">
                  <c:v>14.103</c:v>
                </c:pt>
                <c:pt idx="55">
                  <c:v>14.095000000000001</c:v>
                </c:pt>
                <c:pt idx="56">
                  <c:v>14.092000000000001</c:v>
                </c:pt>
                <c:pt idx="57">
                  <c:v>14.089</c:v>
                </c:pt>
                <c:pt idx="58">
                  <c:v>14.085000000000001</c:v>
                </c:pt>
                <c:pt idx="59">
                  <c:v>14.082000000000001</c:v>
                </c:pt>
                <c:pt idx="60">
                  <c:v>14.077999999999999</c:v>
                </c:pt>
                <c:pt idx="61">
                  <c:v>14.074999999999999</c:v>
                </c:pt>
                <c:pt idx="62">
                  <c:v>14.073</c:v>
                </c:pt>
                <c:pt idx="63">
                  <c:v>14.086</c:v>
                </c:pt>
                <c:pt idx="64">
                  <c:v>14.099</c:v>
                </c:pt>
                <c:pt idx="65">
                  <c:v>14.112</c:v>
                </c:pt>
                <c:pt idx="66">
                  <c:v>14.125999999999999</c:v>
                </c:pt>
                <c:pt idx="67">
                  <c:v>14.138999999999999</c:v>
                </c:pt>
                <c:pt idx="68">
                  <c:v>14.151999999999999</c:v>
                </c:pt>
                <c:pt idx="69">
                  <c:v>14.164999999999999</c:v>
                </c:pt>
                <c:pt idx="70">
                  <c:v>14.175000000000001</c:v>
                </c:pt>
                <c:pt idx="71">
                  <c:v>14.176</c:v>
                </c:pt>
                <c:pt idx="72">
                  <c:v>14.176</c:v>
                </c:pt>
                <c:pt idx="73">
                  <c:v>14.177</c:v>
                </c:pt>
                <c:pt idx="74">
                  <c:v>14.177</c:v>
                </c:pt>
                <c:pt idx="75">
                  <c:v>14.178000000000001</c:v>
                </c:pt>
                <c:pt idx="76">
                  <c:v>14.178000000000001</c:v>
                </c:pt>
                <c:pt idx="77">
                  <c:v>14.179</c:v>
                </c:pt>
                <c:pt idx="78">
                  <c:v>14.178000000000001</c:v>
                </c:pt>
                <c:pt idx="79">
                  <c:v>14.175000000000001</c:v>
                </c:pt>
                <c:pt idx="80">
                  <c:v>14.170999999999999</c:v>
                </c:pt>
                <c:pt idx="81">
                  <c:v>14.167999999999999</c:v>
                </c:pt>
                <c:pt idx="82">
                  <c:v>14.164999999999999</c:v>
                </c:pt>
                <c:pt idx="83">
                  <c:v>14.162000000000001</c:v>
                </c:pt>
                <c:pt idx="84">
                  <c:v>14.159000000000001</c:v>
                </c:pt>
                <c:pt idx="85">
                  <c:v>14.156000000000001</c:v>
                </c:pt>
                <c:pt idx="86">
                  <c:v>14.154999999999999</c:v>
                </c:pt>
                <c:pt idx="87">
                  <c:v>14.156000000000001</c:v>
                </c:pt>
                <c:pt idx="88">
                  <c:v>14.157</c:v>
                </c:pt>
                <c:pt idx="89">
                  <c:v>14.157</c:v>
                </c:pt>
                <c:pt idx="90">
                  <c:v>14.157999999999999</c:v>
                </c:pt>
                <c:pt idx="91">
                  <c:v>14.159000000000001</c:v>
                </c:pt>
                <c:pt idx="92">
                  <c:v>14.159000000000001</c:v>
                </c:pt>
                <c:pt idx="93">
                  <c:v>14.16</c:v>
                </c:pt>
                <c:pt idx="94">
                  <c:v>14.15</c:v>
                </c:pt>
                <c:pt idx="95">
                  <c:v>14.138999999999999</c:v>
                </c:pt>
                <c:pt idx="96">
                  <c:v>14.128</c:v>
                </c:pt>
                <c:pt idx="97">
                  <c:v>14.117000000000001</c:v>
                </c:pt>
                <c:pt idx="98">
                  <c:v>14.106</c:v>
                </c:pt>
                <c:pt idx="99">
                  <c:v>14.095000000000001</c:v>
                </c:pt>
                <c:pt idx="100">
                  <c:v>14.084</c:v>
                </c:pt>
                <c:pt idx="101">
                  <c:v>14.077</c:v>
                </c:pt>
                <c:pt idx="102">
                  <c:v>14.1</c:v>
                </c:pt>
                <c:pt idx="103">
                  <c:v>14.122999999999999</c:v>
                </c:pt>
                <c:pt idx="104">
                  <c:v>14.145</c:v>
                </c:pt>
                <c:pt idx="105">
                  <c:v>14.167999999999999</c:v>
                </c:pt>
                <c:pt idx="106">
                  <c:v>14.191000000000001</c:v>
                </c:pt>
                <c:pt idx="107">
                  <c:v>14.212999999999999</c:v>
                </c:pt>
                <c:pt idx="108">
                  <c:v>14.236000000000001</c:v>
                </c:pt>
                <c:pt idx="109">
                  <c:v>14.244</c:v>
                </c:pt>
                <c:pt idx="110">
                  <c:v>14.224</c:v>
                </c:pt>
                <c:pt idx="111">
                  <c:v>14.205</c:v>
                </c:pt>
                <c:pt idx="112">
                  <c:v>14.185</c:v>
                </c:pt>
                <c:pt idx="113">
                  <c:v>14.164999999999999</c:v>
                </c:pt>
                <c:pt idx="114">
                  <c:v>14.146000000000001</c:v>
                </c:pt>
                <c:pt idx="115">
                  <c:v>14.125999999999999</c:v>
                </c:pt>
                <c:pt idx="116">
                  <c:v>14.106999999999999</c:v>
                </c:pt>
                <c:pt idx="117">
                  <c:v>14.111000000000001</c:v>
                </c:pt>
                <c:pt idx="118">
                  <c:v>14.132999999999999</c:v>
                </c:pt>
                <c:pt idx="119">
                  <c:v>14.154999999999999</c:v>
                </c:pt>
                <c:pt idx="120">
                  <c:v>14.177</c:v>
                </c:pt>
                <c:pt idx="121">
                  <c:v>14.2</c:v>
                </c:pt>
                <c:pt idx="122">
                  <c:v>14.222</c:v>
                </c:pt>
                <c:pt idx="123">
                  <c:v>14.244</c:v>
                </c:pt>
                <c:pt idx="124">
                  <c:v>14.266</c:v>
                </c:pt>
                <c:pt idx="125">
                  <c:v>14.263999999999999</c:v>
                </c:pt>
                <c:pt idx="126">
                  <c:v>14.256</c:v>
                </c:pt>
                <c:pt idx="127">
                  <c:v>14.247</c:v>
                </c:pt>
                <c:pt idx="128">
                  <c:v>14.238</c:v>
                </c:pt>
                <c:pt idx="129">
                  <c:v>14.23</c:v>
                </c:pt>
                <c:pt idx="130">
                  <c:v>14.221</c:v>
                </c:pt>
                <c:pt idx="131">
                  <c:v>14.212999999999999</c:v>
                </c:pt>
                <c:pt idx="132">
                  <c:v>14.204000000000001</c:v>
                </c:pt>
                <c:pt idx="133">
                  <c:v>14.195</c:v>
                </c:pt>
                <c:pt idx="134">
                  <c:v>14.186999999999999</c:v>
                </c:pt>
                <c:pt idx="135">
                  <c:v>14.178000000000001</c:v>
                </c:pt>
                <c:pt idx="136">
                  <c:v>14.17</c:v>
                </c:pt>
                <c:pt idx="137">
                  <c:v>14.161</c:v>
                </c:pt>
                <c:pt idx="138">
                  <c:v>14.153</c:v>
                </c:pt>
                <c:pt idx="139">
                  <c:v>14.144</c:v>
                </c:pt>
                <c:pt idx="140">
                  <c:v>14.138</c:v>
                </c:pt>
                <c:pt idx="141">
                  <c:v>14.141999999999999</c:v>
                </c:pt>
                <c:pt idx="142">
                  <c:v>14.145</c:v>
                </c:pt>
                <c:pt idx="143">
                  <c:v>14.148</c:v>
                </c:pt>
                <c:pt idx="144">
                  <c:v>14.151</c:v>
                </c:pt>
                <c:pt idx="145">
                  <c:v>14.154</c:v>
                </c:pt>
                <c:pt idx="146">
                  <c:v>14.157999999999999</c:v>
                </c:pt>
                <c:pt idx="147">
                  <c:v>14.161</c:v>
                </c:pt>
                <c:pt idx="148">
                  <c:v>14.151999999999999</c:v>
                </c:pt>
                <c:pt idx="149">
                  <c:v>14.128</c:v>
                </c:pt>
                <c:pt idx="150">
                  <c:v>14.103999999999999</c:v>
                </c:pt>
                <c:pt idx="151">
                  <c:v>14.08</c:v>
                </c:pt>
                <c:pt idx="152">
                  <c:v>14.055999999999999</c:v>
                </c:pt>
                <c:pt idx="153">
                  <c:v>14.032</c:v>
                </c:pt>
                <c:pt idx="154">
                  <c:v>14.007999999999999</c:v>
                </c:pt>
                <c:pt idx="155">
                  <c:v>13.984</c:v>
                </c:pt>
                <c:pt idx="156">
                  <c:v>13.978999999999999</c:v>
                </c:pt>
                <c:pt idx="157">
                  <c:v>13.983000000000001</c:v>
                </c:pt>
                <c:pt idx="158">
                  <c:v>13.988</c:v>
                </c:pt>
                <c:pt idx="159">
                  <c:v>13.993</c:v>
                </c:pt>
                <c:pt idx="160">
                  <c:v>13.997999999999999</c:v>
                </c:pt>
                <c:pt idx="161">
                  <c:v>14.003</c:v>
                </c:pt>
                <c:pt idx="162">
                  <c:v>14.007999999999999</c:v>
                </c:pt>
                <c:pt idx="163">
                  <c:v>14.012</c:v>
                </c:pt>
                <c:pt idx="164">
                  <c:v>14.016</c:v>
                </c:pt>
                <c:pt idx="165">
                  <c:v>14.02</c:v>
                </c:pt>
                <c:pt idx="166">
                  <c:v>14.023</c:v>
                </c:pt>
                <c:pt idx="167">
                  <c:v>14.026999999999999</c:v>
                </c:pt>
                <c:pt idx="168">
                  <c:v>14.03</c:v>
                </c:pt>
                <c:pt idx="169">
                  <c:v>14.034000000000001</c:v>
                </c:pt>
                <c:pt idx="170">
                  <c:v>14.037000000000001</c:v>
                </c:pt>
                <c:pt idx="171">
                  <c:v>14.04</c:v>
                </c:pt>
                <c:pt idx="172">
                  <c:v>14.039</c:v>
                </c:pt>
                <c:pt idx="173">
                  <c:v>14.037000000000001</c:v>
                </c:pt>
                <c:pt idx="174">
                  <c:v>14.035</c:v>
                </c:pt>
                <c:pt idx="175">
                  <c:v>14.032999999999999</c:v>
                </c:pt>
                <c:pt idx="176">
                  <c:v>14.031000000000001</c:v>
                </c:pt>
                <c:pt idx="177">
                  <c:v>14.029</c:v>
                </c:pt>
                <c:pt idx="178">
                  <c:v>14.026999999999999</c:v>
                </c:pt>
                <c:pt idx="179">
                  <c:v>14.023999999999999</c:v>
                </c:pt>
                <c:pt idx="180">
                  <c:v>14.018000000000001</c:v>
                </c:pt>
                <c:pt idx="181">
                  <c:v>14.012</c:v>
                </c:pt>
                <c:pt idx="182">
                  <c:v>14.006</c:v>
                </c:pt>
                <c:pt idx="183">
                  <c:v>14</c:v>
                </c:pt>
                <c:pt idx="184">
                  <c:v>13.994</c:v>
                </c:pt>
                <c:pt idx="185">
                  <c:v>13.988</c:v>
                </c:pt>
                <c:pt idx="186">
                  <c:v>13.981999999999999</c:v>
                </c:pt>
                <c:pt idx="187">
                  <c:v>13.984999999999999</c:v>
                </c:pt>
                <c:pt idx="188">
                  <c:v>13.996</c:v>
                </c:pt>
                <c:pt idx="189">
                  <c:v>14.007999999999999</c:v>
                </c:pt>
                <c:pt idx="190">
                  <c:v>14.019</c:v>
                </c:pt>
                <c:pt idx="191">
                  <c:v>14.03</c:v>
                </c:pt>
                <c:pt idx="192">
                  <c:v>14.041</c:v>
                </c:pt>
                <c:pt idx="193">
                  <c:v>14.053000000000001</c:v>
                </c:pt>
                <c:pt idx="194">
                  <c:v>14.064</c:v>
                </c:pt>
                <c:pt idx="195">
                  <c:v>14.053000000000001</c:v>
                </c:pt>
                <c:pt idx="196">
                  <c:v>14.035</c:v>
                </c:pt>
                <c:pt idx="197">
                  <c:v>14.016</c:v>
                </c:pt>
                <c:pt idx="198">
                  <c:v>13.997999999999999</c:v>
                </c:pt>
                <c:pt idx="199">
                  <c:v>13.978999999999999</c:v>
                </c:pt>
                <c:pt idx="200">
                  <c:v>13.961</c:v>
                </c:pt>
                <c:pt idx="201">
                  <c:v>13.943</c:v>
                </c:pt>
                <c:pt idx="202">
                  <c:v>13.923999999999999</c:v>
                </c:pt>
                <c:pt idx="203">
                  <c:v>13.941000000000001</c:v>
                </c:pt>
                <c:pt idx="204">
                  <c:v>13.959</c:v>
                </c:pt>
                <c:pt idx="205">
                  <c:v>13.976000000000001</c:v>
                </c:pt>
                <c:pt idx="206">
                  <c:v>13.994</c:v>
                </c:pt>
                <c:pt idx="207">
                  <c:v>14.012</c:v>
                </c:pt>
                <c:pt idx="208">
                  <c:v>14.03</c:v>
                </c:pt>
                <c:pt idx="209">
                  <c:v>14.047000000000001</c:v>
                </c:pt>
                <c:pt idx="210">
                  <c:v>14.061999999999999</c:v>
                </c:pt>
                <c:pt idx="211">
                  <c:v>14.065</c:v>
                </c:pt>
                <c:pt idx="212">
                  <c:v>14.067</c:v>
                </c:pt>
                <c:pt idx="213">
                  <c:v>14.07</c:v>
                </c:pt>
                <c:pt idx="214">
                  <c:v>14.071999999999999</c:v>
                </c:pt>
                <c:pt idx="215">
                  <c:v>14.074</c:v>
                </c:pt>
                <c:pt idx="216">
                  <c:v>14.077</c:v>
                </c:pt>
                <c:pt idx="217">
                  <c:v>14.079000000000001</c:v>
                </c:pt>
                <c:pt idx="218">
                  <c:v>14.08</c:v>
                </c:pt>
                <c:pt idx="219">
                  <c:v>14.077999999999999</c:v>
                </c:pt>
                <c:pt idx="220">
                  <c:v>14.077</c:v>
                </c:pt>
                <c:pt idx="221">
                  <c:v>14.074999999999999</c:v>
                </c:pt>
                <c:pt idx="222">
                  <c:v>14.073</c:v>
                </c:pt>
                <c:pt idx="223">
                  <c:v>14.071999999999999</c:v>
                </c:pt>
                <c:pt idx="224">
                  <c:v>14.07</c:v>
                </c:pt>
                <c:pt idx="225">
                  <c:v>14.068</c:v>
                </c:pt>
                <c:pt idx="226">
                  <c:v>14.061</c:v>
                </c:pt>
                <c:pt idx="227">
                  <c:v>14.048999999999999</c:v>
                </c:pt>
                <c:pt idx="228">
                  <c:v>14.038</c:v>
                </c:pt>
                <c:pt idx="229">
                  <c:v>14.026</c:v>
                </c:pt>
                <c:pt idx="230">
                  <c:v>14.015000000000001</c:v>
                </c:pt>
                <c:pt idx="231">
                  <c:v>14.003</c:v>
                </c:pt>
                <c:pt idx="232">
                  <c:v>13.992000000000001</c:v>
                </c:pt>
                <c:pt idx="233">
                  <c:v>13.981</c:v>
                </c:pt>
                <c:pt idx="234">
                  <c:v>13.994999999999999</c:v>
                </c:pt>
                <c:pt idx="235">
                  <c:v>14.015000000000001</c:v>
                </c:pt>
                <c:pt idx="236">
                  <c:v>14.035</c:v>
                </c:pt>
                <c:pt idx="237">
                  <c:v>14.055</c:v>
                </c:pt>
                <c:pt idx="238">
                  <c:v>14.074999999999999</c:v>
                </c:pt>
                <c:pt idx="239">
                  <c:v>14.095000000000001</c:v>
                </c:pt>
                <c:pt idx="240">
                  <c:v>14.115</c:v>
                </c:pt>
                <c:pt idx="241">
                  <c:v>14.132999999999999</c:v>
                </c:pt>
                <c:pt idx="242">
                  <c:v>14.12</c:v>
                </c:pt>
                <c:pt idx="243">
                  <c:v>14.106999999999999</c:v>
                </c:pt>
                <c:pt idx="244">
                  <c:v>14.095000000000001</c:v>
                </c:pt>
                <c:pt idx="245">
                  <c:v>14.082000000000001</c:v>
                </c:pt>
                <c:pt idx="246">
                  <c:v>14.07</c:v>
                </c:pt>
                <c:pt idx="247">
                  <c:v>14.057</c:v>
                </c:pt>
                <c:pt idx="248">
                  <c:v>14.044</c:v>
                </c:pt>
                <c:pt idx="249">
                  <c:v>14.039</c:v>
                </c:pt>
                <c:pt idx="250">
                  <c:v>14.054</c:v>
                </c:pt>
                <c:pt idx="251">
                  <c:v>14.069000000000001</c:v>
                </c:pt>
                <c:pt idx="252">
                  <c:v>14.083</c:v>
                </c:pt>
                <c:pt idx="253">
                  <c:v>14.098000000000001</c:v>
                </c:pt>
                <c:pt idx="254">
                  <c:v>14.112</c:v>
                </c:pt>
                <c:pt idx="255">
                  <c:v>14.127000000000001</c:v>
                </c:pt>
                <c:pt idx="256">
                  <c:v>14.141999999999999</c:v>
                </c:pt>
                <c:pt idx="257">
                  <c:v>14.148999999999999</c:v>
                </c:pt>
                <c:pt idx="258">
                  <c:v>14.148</c:v>
                </c:pt>
                <c:pt idx="259">
                  <c:v>14.147</c:v>
                </c:pt>
                <c:pt idx="260">
                  <c:v>14.146000000000001</c:v>
                </c:pt>
                <c:pt idx="261">
                  <c:v>14.145</c:v>
                </c:pt>
                <c:pt idx="262">
                  <c:v>14.144</c:v>
                </c:pt>
                <c:pt idx="263">
                  <c:v>14.143000000000001</c:v>
                </c:pt>
                <c:pt idx="264">
                  <c:v>14.141999999999999</c:v>
                </c:pt>
                <c:pt idx="265">
                  <c:v>14.141999999999999</c:v>
                </c:pt>
                <c:pt idx="266">
                  <c:v>14.141999999999999</c:v>
                </c:pt>
                <c:pt idx="267">
                  <c:v>14.141999999999999</c:v>
                </c:pt>
                <c:pt idx="268">
                  <c:v>14.141999999999999</c:v>
                </c:pt>
                <c:pt idx="269">
                  <c:v>14.141999999999999</c:v>
                </c:pt>
                <c:pt idx="270">
                  <c:v>14.141999999999999</c:v>
                </c:pt>
                <c:pt idx="271">
                  <c:v>14.141999999999999</c:v>
                </c:pt>
                <c:pt idx="272">
                  <c:v>14.141999999999999</c:v>
                </c:pt>
                <c:pt idx="273">
                  <c:v>14.135</c:v>
                </c:pt>
                <c:pt idx="274">
                  <c:v>14.127000000000001</c:v>
                </c:pt>
                <c:pt idx="275">
                  <c:v>14.12</c:v>
                </c:pt>
                <c:pt idx="276">
                  <c:v>14.112</c:v>
                </c:pt>
                <c:pt idx="277">
                  <c:v>14.105</c:v>
                </c:pt>
                <c:pt idx="278">
                  <c:v>14.097</c:v>
                </c:pt>
                <c:pt idx="279">
                  <c:v>14.09</c:v>
                </c:pt>
                <c:pt idx="280">
                  <c:v>14.087</c:v>
                </c:pt>
                <c:pt idx="281">
                  <c:v>14.11</c:v>
                </c:pt>
                <c:pt idx="282">
                  <c:v>14.134</c:v>
                </c:pt>
                <c:pt idx="283">
                  <c:v>14.157</c:v>
                </c:pt>
                <c:pt idx="284">
                  <c:v>14.18</c:v>
                </c:pt>
                <c:pt idx="285">
                  <c:v>14.204000000000001</c:v>
                </c:pt>
                <c:pt idx="286">
                  <c:v>14.227</c:v>
                </c:pt>
                <c:pt idx="287">
                  <c:v>14.25</c:v>
                </c:pt>
                <c:pt idx="288">
                  <c:v>14.266999999999999</c:v>
                </c:pt>
                <c:pt idx="289">
                  <c:v>14.27</c:v>
                </c:pt>
                <c:pt idx="290">
                  <c:v>14.273999999999999</c:v>
                </c:pt>
                <c:pt idx="291">
                  <c:v>14.276999999999999</c:v>
                </c:pt>
                <c:pt idx="292">
                  <c:v>14.281000000000001</c:v>
                </c:pt>
                <c:pt idx="293">
                  <c:v>14.284000000000001</c:v>
                </c:pt>
                <c:pt idx="294">
                  <c:v>14.288</c:v>
                </c:pt>
                <c:pt idx="295">
                  <c:v>14.291</c:v>
                </c:pt>
                <c:pt idx="296">
                  <c:v>14.311</c:v>
                </c:pt>
                <c:pt idx="297">
                  <c:v>14.340999999999999</c:v>
                </c:pt>
                <c:pt idx="298">
                  <c:v>14.371</c:v>
                </c:pt>
                <c:pt idx="299">
                  <c:v>14.401</c:v>
                </c:pt>
                <c:pt idx="300">
                  <c:v>14.430999999999999</c:v>
                </c:pt>
                <c:pt idx="301">
                  <c:v>14.461</c:v>
                </c:pt>
                <c:pt idx="302">
                  <c:v>14.491</c:v>
                </c:pt>
                <c:pt idx="303">
                  <c:v>14.521000000000001</c:v>
                </c:pt>
                <c:pt idx="304">
                  <c:v>14.529</c:v>
                </c:pt>
                <c:pt idx="305">
                  <c:v>14.532</c:v>
                </c:pt>
                <c:pt idx="306">
                  <c:v>14.535</c:v>
                </c:pt>
                <c:pt idx="307">
                  <c:v>14.539</c:v>
                </c:pt>
                <c:pt idx="308">
                  <c:v>14.542</c:v>
                </c:pt>
                <c:pt idx="309">
                  <c:v>14.545</c:v>
                </c:pt>
                <c:pt idx="310">
                  <c:v>14.548</c:v>
                </c:pt>
                <c:pt idx="311">
                  <c:v>14.55</c:v>
                </c:pt>
                <c:pt idx="312">
                  <c:v>14.537000000000001</c:v>
                </c:pt>
                <c:pt idx="313">
                  <c:v>14.523</c:v>
                </c:pt>
                <c:pt idx="314">
                  <c:v>14.51</c:v>
                </c:pt>
                <c:pt idx="315">
                  <c:v>14.496</c:v>
                </c:pt>
                <c:pt idx="316">
                  <c:v>14.483000000000001</c:v>
                </c:pt>
                <c:pt idx="317">
                  <c:v>14.47</c:v>
                </c:pt>
                <c:pt idx="318">
                  <c:v>14.456</c:v>
                </c:pt>
                <c:pt idx="319">
                  <c:v>14.448</c:v>
                </c:pt>
                <c:pt idx="320">
                  <c:v>14.456</c:v>
                </c:pt>
                <c:pt idx="321">
                  <c:v>14.465</c:v>
                </c:pt>
                <c:pt idx="322">
                  <c:v>14.473000000000001</c:v>
                </c:pt>
                <c:pt idx="323">
                  <c:v>14.481</c:v>
                </c:pt>
                <c:pt idx="324">
                  <c:v>14.489000000000001</c:v>
                </c:pt>
                <c:pt idx="325">
                  <c:v>14.497999999999999</c:v>
                </c:pt>
                <c:pt idx="326">
                  <c:v>14.506</c:v>
                </c:pt>
                <c:pt idx="327">
                  <c:v>14.507</c:v>
                </c:pt>
                <c:pt idx="328">
                  <c:v>14.499000000000001</c:v>
                </c:pt>
                <c:pt idx="329">
                  <c:v>14.492000000000001</c:v>
                </c:pt>
                <c:pt idx="330">
                  <c:v>14.484</c:v>
                </c:pt>
                <c:pt idx="331">
                  <c:v>14.476000000000001</c:v>
                </c:pt>
                <c:pt idx="332">
                  <c:v>14.468999999999999</c:v>
                </c:pt>
                <c:pt idx="333">
                  <c:v>14.461</c:v>
                </c:pt>
                <c:pt idx="334">
                  <c:v>14.452999999999999</c:v>
                </c:pt>
                <c:pt idx="335">
                  <c:v>14.46</c:v>
                </c:pt>
                <c:pt idx="336">
                  <c:v>14.474</c:v>
                </c:pt>
                <c:pt idx="337">
                  <c:v>14.488</c:v>
                </c:pt>
                <c:pt idx="338">
                  <c:v>14.500999999999999</c:v>
                </c:pt>
                <c:pt idx="339">
                  <c:v>14.515000000000001</c:v>
                </c:pt>
                <c:pt idx="340">
                  <c:v>14.529</c:v>
                </c:pt>
                <c:pt idx="341">
                  <c:v>14.542999999999999</c:v>
                </c:pt>
                <c:pt idx="342">
                  <c:v>14.555999999999999</c:v>
                </c:pt>
                <c:pt idx="343">
                  <c:v>14.555</c:v>
                </c:pt>
                <c:pt idx="344">
                  <c:v>14.552</c:v>
                </c:pt>
                <c:pt idx="345">
                  <c:v>14.548999999999999</c:v>
                </c:pt>
                <c:pt idx="346">
                  <c:v>14.545</c:v>
                </c:pt>
                <c:pt idx="347">
                  <c:v>14.542</c:v>
                </c:pt>
                <c:pt idx="348">
                  <c:v>14.539</c:v>
                </c:pt>
                <c:pt idx="349">
                  <c:v>14.536</c:v>
                </c:pt>
                <c:pt idx="350">
                  <c:v>14.535</c:v>
                </c:pt>
                <c:pt idx="351">
                  <c:v>14.545</c:v>
                </c:pt>
                <c:pt idx="352">
                  <c:v>14.555</c:v>
                </c:pt>
                <c:pt idx="353">
                  <c:v>14.565</c:v>
                </c:pt>
                <c:pt idx="354">
                  <c:v>14.574999999999999</c:v>
                </c:pt>
                <c:pt idx="355">
                  <c:v>14.585000000000001</c:v>
                </c:pt>
                <c:pt idx="356">
                  <c:v>14.595000000000001</c:v>
                </c:pt>
                <c:pt idx="357">
                  <c:v>14.605</c:v>
                </c:pt>
                <c:pt idx="358">
                  <c:v>14.606999999999999</c:v>
                </c:pt>
                <c:pt idx="359">
                  <c:v>14.593999999999999</c:v>
                </c:pt>
                <c:pt idx="360">
                  <c:v>14.581</c:v>
                </c:pt>
                <c:pt idx="361">
                  <c:v>14.568</c:v>
                </c:pt>
                <c:pt idx="362">
                  <c:v>14.555</c:v>
                </c:pt>
                <c:pt idx="363">
                  <c:v>14.542</c:v>
                </c:pt>
                <c:pt idx="364">
                  <c:v>14.53</c:v>
                </c:pt>
                <c:pt idx="365">
                  <c:v>14.516999999999999</c:v>
                </c:pt>
                <c:pt idx="366">
                  <c:v>14.52</c:v>
                </c:pt>
                <c:pt idx="367">
                  <c:v>14.537000000000001</c:v>
                </c:pt>
                <c:pt idx="368">
                  <c:v>14.554</c:v>
                </c:pt>
                <c:pt idx="369">
                  <c:v>14.571</c:v>
                </c:pt>
                <c:pt idx="370">
                  <c:v>14.587</c:v>
                </c:pt>
                <c:pt idx="371">
                  <c:v>14.603999999999999</c:v>
                </c:pt>
                <c:pt idx="372">
                  <c:v>14.621</c:v>
                </c:pt>
                <c:pt idx="373">
                  <c:v>14.638</c:v>
                </c:pt>
                <c:pt idx="374">
                  <c:v>14.638999999999999</c:v>
                </c:pt>
                <c:pt idx="375">
                  <c:v>14.637</c:v>
                </c:pt>
                <c:pt idx="376">
                  <c:v>14.634</c:v>
                </c:pt>
                <c:pt idx="377">
                  <c:v>14.632</c:v>
                </c:pt>
                <c:pt idx="378">
                  <c:v>14.629</c:v>
                </c:pt>
                <c:pt idx="379">
                  <c:v>14.627000000000001</c:v>
                </c:pt>
                <c:pt idx="380">
                  <c:v>14.624000000000001</c:v>
                </c:pt>
                <c:pt idx="381">
                  <c:v>14.622</c:v>
                </c:pt>
                <c:pt idx="382">
                  <c:v>14.621</c:v>
                </c:pt>
                <c:pt idx="383">
                  <c:v>14.619</c:v>
                </c:pt>
                <c:pt idx="384">
                  <c:v>14.617000000000001</c:v>
                </c:pt>
                <c:pt idx="385">
                  <c:v>14.616</c:v>
                </c:pt>
                <c:pt idx="386">
                  <c:v>14.614000000000001</c:v>
                </c:pt>
                <c:pt idx="387">
                  <c:v>14.613</c:v>
                </c:pt>
                <c:pt idx="388">
                  <c:v>14.611000000000001</c:v>
                </c:pt>
                <c:pt idx="389">
                  <c:v>14.611000000000001</c:v>
                </c:pt>
                <c:pt idx="390">
                  <c:v>14.614000000000001</c:v>
                </c:pt>
                <c:pt idx="391">
                  <c:v>14.616</c:v>
                </c:pt>
                <c:pt idx="392">
                  <c:v>14.619</c:v>
                </c:pt>
                <c:pt idx="393">
                  <c:v>14.622</c:v>
                </c:pt>
                <c:pt idx="394">
                  <c:v>14.625</c:v>
                </c:pt>
                <c:pt idx="395">
                  <c:v>14.627000000000001</c:v>
                </c:pt>
                <c:pt idx="396">
                  <c:v>14.63</c:v>
                </c:pt>
                <c:pt idx="397">
                  <c:v>14.634</c:v>
                </c:pt>
                <c:pt idx="398">
                  <c:v>14.638</c:v>
                </c:pt>
                <c:pt idx="399">
                  <c:v>14.641999999999999</c:v>
                </c:pt>
                <c:pt idx="400">
                  <c:v>14.646000000000001</c:v>
                </c:pt>
                <c:pt idx="401">
                  <c:v>14.65</c:v>
                </c:pt>
                <c:pt idx="402">
                  <c:v>14.654</c:v>
                </c:pt>
                <c:pt idx="403">
                  <c:v>14.657999999999999</c:v>
                </c:pt>
                <c:pt idx="404">
                  <c:v>14.662000000000001</c:v>
                </c:pt>
                <c:pt idx="405">
                  <c:v>14.669</c:v>
                </c:pt>
                <c:pt idx="406">
                  <c:v>14.678000000000001</c:v>
                </c:pt>
                <c:pt idx="407">
                  <c:v>14.686</c:v>
                </c:pt>
                <c:pt idx="408">
                  <c:v>14.694000000000001</c:v>
                </c:pt>
                <c:pt idx="409">
                  <c:v>14.702999999999999</c:v>
                </c:pt>
                <c:pt idx="410">
                  <c:v>14.711</c:v>
                </c:pt>
                <c:pt idx="411">
                  <c:v>14.718999999999999</c:v>
                </c:pt>
                <c:pt idx="412">
                  <c:v>14.728</c:v>
                </c:pt>
                <c:pt idx="413">
                  <c:v>14.734999999999999</c:v>
                </c:pt>
                <c:pt idx="414">
                  <c:v>14.742000000000001</c:v>
                </c:pt>
                <c:pt idx="415">
                  <c:v>14.75</c:v>
                </c:pt>
                <c:pt idx="416">
                  <c:v>14.757</c:v>
                </c:pt>
                <c:pt idx="417">
                  <c:v>14.765000000000001</c:v>
                </c:pt>
                <c:pt idx="418">
                  <c:v>14.772</c:v>
                </c:pt>
                <c:pt idx="419">
                  <c:v>14.779</c:v>
                </c:pt>
                <c:pt idx="420">
                  <c:v>14.788</c:v>
                </c:pt>
                <c:pt idx="421">
                  <c:v>14.808</c:v>
                </c:pt>
                <c:pt idx="422">
                  <c:v>14.827</c:v>
                </c:pt>
                <c:pt idx="423">
                  <c:v>14.847</c:v>
                </c:pt>
                <c:pt idx="424">
                  <c:v>14.867000000000001</c:v>
                </c:pt>
                <c:pt idx="425">
                  <c:v>14.885999999999999</c:v>
                </c:pt>
                <c:pt idx="426">
                  <c:v>14.906000000000001</c:v>
                </c:pt>
                <c:pt idx="427">
                  <c:v>14.925000000000001</c:v>
                </c:pt>
                <c:pt idx="428">
                  <c:v>14.933</c:v>
                </c:pt>
                <c:pt idx="429">
                  <c:v>14.916</c:v>
                </c:pt>
                <c:pt idx="430">
                  <c:v>14.898</c:v>
                </c:pt>
                <c:pt idx="431">
                  <c:v>14.881</c:v>
                </c:pt>
                <c:pt idx="432">
                  <c:v>14.864000000000001</c:v>
                </c:pt>
                <c:pt idx="433">
                  <c:v>14.847</c:v>
                </c:pt>
                <c:pt idx="434">
                  <c:v>14.829000000000001</c:v>
                </c:pt>
                <c:pt idx="435">
                  <c:v>14.811999999999999</c:v>
                </c:pt>
                <c:pt idx="436">
                  <c:v>14.802</c:v>
                </c:pt>
                <c:pt idx="437">
                  <c:v>14.797000000000001</c:v>
                </c:pt>
                <c:pt idx="438">
                  <c:v>14.792</c:v>
                </c:pt>
                <c:pt idx="439">
                  <c:v>14.788</c:v>
                </c:pt>
                <c:pt idx="440">
                  <c:v>14.782999999999999</c:v>
                </c:pt>
                <c:pt idx="441">
                  <c:v>14.778</c:v>
                </c:pt>
                <c:pt idx="442">
                  <c:v>14.773999999999999</c:v>
                </c:pt>
                <c:pt idx="443">
                  <c:v>14.769</c:v>
                </c:pt>
                <c:pt idx="444">
                  <c:v>14.759</c:v>
                </c:pt>
                <c:pt idx="445">
                  <c:v>14.747999999999999</c:v>
                </c:pt>
                <c:pt idx="446">
                  <c:v>14.736000000000001</c:v>
                </c:pt>
                <c:pt idx="447">
                  <c:v>14.725</c:v>
                </c:pt>
                <c:pt idx="448">
                  <c:v>14.712999999999999</c:v>
                </c:pt>
                <c:pt idx="449">
                  <c:v>14.701000000000001</c:v>
                </c:pt>
                <c:pt idx="450">
                  <c:v>14.69</c:v>
                </c:pt>
                <c:pt idx="451">
                  <c:v>14.678000000000001</c:v>
                </c:pt>
                <c:pt idx="452">
                  <c:v>14.678000000000001</c:v>
                </c:pt>
                <c:pt idx="453">
                  <c:v>14.677</c:v>
                </c:pt>
                <c:pt idx="454">
                  <c:v>14.677</c:v>
                </c:pt>
                <c:pt idx="455">
                  <c:v>14.677</c:v>
                </c:pt>
                <c:pt idx="456">
                  <c:v>14.676</c:v>
                </c:pt>
                <c:pt idx="457">
                  <c:v>14.676</c:v>
                </c:pt>
                <c:pt idx="458">
                  <c:v>14.675000000000001</c:v>
                </c:pt>
                <c:pt idx="459">
                  <c:v>14.676</c:v>
                </c:pt>
                <c:pt idx="460">
                  <c:v>14.679</c:v>
                </c:pt>
                <c:pt idx="461">
                  <c:v>14.682</c:v>
                </c:pt>
                <c:pt idx="462">
                  <c:v>14.685</c:v>
                </c:pt>
                <c:pt idx="463">
                  <c:v>14.688000000000001</c:v>
                </c:pt>
                <c:pt idx="464">
                  <c:v>14.691000000000001</c:v>
                </c:pt>
                <c:pt idx="465">
                  <c:v>14.694000000000001</c:v>
                </c:pt>
                <c:pt idx="466">
                  <c:v>14.696999999999999</c:v>
                </c:pt>
                <c:pt idx="467">
                  <c:v>14.696999999999999</c:v>
                </c:pt>
                <c:pt idx="468">
                  <c:v>14.693</c:v>
                </c:pt>
                <c:pt idx="469">
                  <c:v>14.689</c:v>
                </c:pt>
                <c:pt idx="470">
                  <c:v>14.685</c:v>
                </c:pt>
                <c:pt idx="471">
                  <c:v>14.680999999999999</c:v>
                </c:pt>
                <c:pt idx="472">
                  <c:v>14.677</c:v>
                </c:pt>
                <c:pt idx="473">
                  <c:v>14.673</c:v>
                </c:pt>
                <c:pt idx="474">
                  <c:v>14.669</c:v>
                </c:pt>
                <c:pt idx="475">
                  <c:v>14.672000000000001</c:v>
                </c:pt>
                <c:pt idx="476">
                  <c:v>14.678000000000001</c:v>
                </c:pt>
                <c:pt idx="477">
                  <c:v>14.683999999999999</c:v>
                </c:pt>
                <c:pt idx="478">
                  <c:v>14.69</c:v>
                </c:pt>
                <c:pt idx="479">
                  <c:v>14.696</c:v>
                </c:pt>
                <c:pt idx="480">
                  <c:v>14.702</c:v>
                </c:pt>
                <c:pt idx="481">
                  <c:v>14.708</c:v>
                </c:pt>
                <c:pt idx="482">
                  <c:v>14.714</c:v>
                </c:pt>
                <c:pt idx="483">
                  <c:v>14.709</c:v>
                </c:pt>
                <c:pt idx="484">
                  <c:v>14.702</c:v>
                </c:pt>
                <c:pt idx="485">
                  <c:v>14.696</c:v>
                </c:pt>
                <c:pt idx="486">
                  <c:v>14.69</c:v>
                </c:pt>
                <c:pt idx="487">
                  <c:v>14.683</c:v>
                </c:pt>
                <c:pt idx="488">
                  <c:v>14.677</c:v>
                </c:pt>
                <c:pt idx="489">
                  <c:v>14.67</c:v>
                </c:pt>
                <c:pt idx="490">
                  <c:v>14.664999999999999</c:v>
                </c:pt>
                <c:pt idx="491">
                  <c:v>14.673</c:v>
                </c:pt>
                <c:pt idx="492">
                  <c:v>14.68</c:v>
                </c:pt>
                <c:pt idx="493">
                  <c:v>14.688000000000001</c:v>
                </c:pt>
                <c:pt idx="494">
                  <c:v>14.696</c:v>
                </c:pt>
                <c:pt idx="495">
                  <c:v>14.704000000000001</c:v>
                </c:pt>
                <c:pt idx="496">
                  <c:v>14.712</c:v>
                </c:pt>
                <c:pt idx="497">
                  <c:v>14.718999999999999</c:v>
                </c:pt>
                <c:pt idx="498">
                  <c:v>14.728</c:v>
                </c:pt>
                <c:pt idx="499">
                  <c:v>14.739000000000001</c:v>
                </c:pt>
                <c:pt idx="500">
                  <c:v>14.75</c:v>
                </c:pt>
                <c:pt idx="501">
                  <c:v>14.760999999999999</c:v>
                </c:pt>
                <c:pt idx="502">
                  <c:v>14.771000000000001</c:v>
                </c:pt>
                <c:pt idx="503">
                  <c:v>14.782</c:v>
                </c:pt>
                <c:pt idx="504">
                  <c:v>14.792999999999999</c:v>
                </c:pt>
                <c:pt idx="505">
                  <c:v>14.804</c:v>
                </c:pt>
                <c:pt idx="506">
                  <c:v>14.805</c:v>
                </c:pt>
                <c:pt idx="507">
                  <c:v>14.797000000000001</c:v>
                </c:pt>
                <c:pt idx="508">
                  <c:v>14.789</c:v>
                </c:pt>
                <c:pt idx="509">
                  <c:v>14.781000000000001</c:v>
                </c:pt>
                <c:pt idx="510">
                  <c:v>14.773</c:v>
                </c:pt>
                <c:pt idx="511">
                  <c:v>14.766</c:v>
                </c:pt>
                <c:pt idx="512">
                  <c:v>14.757999999999999</c:v>
                </c:pt>
                <c:pt idx="513">
                  <c:v>14.75</c:v>
                </c:pt>
                <c:pt idx="514">
                  <c:v>14.754</c:v>
                </c:pt>
                <c:pt idx="515">
                  <c:v>14.760999999999999</c:v>
                </c:pt>
                <c:pt idx="516">
                  <c:v>14.769</c:v>
                </c:pt>
                <c:pt idx="517">
                  <c:v>14.776</c:v>
                </c:pt>
                <c:pt idx="518">
                  <c:v>14.784000000000001</c:v>
                </c:pt>
                <c:pt idx="519">
                  <c:v>14.791</c:v>
                </c:pt>
                <c:pt idx="520">
                  <c:v>14.798999999999999</c:v>
                </c:pt>
                <c:pt idx="521">
                  <c:v>14.807</c:v>
                </c:pt>
                <c:pt idx="522">
                  <c:v>14.811</c:v>
                </c:pt>
                <c:pt idx="523">
                  <c:v>14.814</c:v>
                </c:pt>
                <c:pt idx="524">
                  <c:v>14.818</c:v>
                </c:pt>
                <c:pt idx="525">
                  <c:v>14.821999999999999</c:v>
                </c:pt>
                <c:pt idx="526">
                  <c:v>14.826000000000001</c:v>
                </c:pt>
                <c:pt idx="527">
                  <c:v>14.829000000000001</c:v>
                </c:pt>
                <c:pt idx="528">
                  <c:v>14.833</c:v>
                </c:pt>
                <c:pt idx="529">
                  <c:v>14.837999999999999</c:v>
                </c:pt>
                <c:pt idx="530">
                  <c:v>14.847</c:v>
                </c:pt>
                <c:pt idx="531">
                  <c:v>14.856999999999999</c:v>
                </c:pt>
                <c:pt idx="532">
                  <c:v>14.866</c:v>
                </c:pt>
                <c:pt idx="533">
                  <c:v>14.875999999999999</c:v>
                </c:pt>
                <c:pt idx="534">
                  <c:v>14.885</c:v>
                </c:pt>
                <c:pt idx="535">
                  <c:v>14.895</c:v>
                </c:pt>
                <c:pt idx="536">
                  <c:v>14.904999999999999</c:v>
                </c:pt>
                <c:pt idx="537">
                  <c:v>14.906000000000001</c:v>
                </c:pt>
                <c:pt idx="538">
                  <c:v>14.897</c:v>
                </c:pt>
                <c:pt idx="539">
                  <c:v>14.888</c:v>
                </c:pt>
                <c:pt idx="540">
                  <c:v>14.879</c:v>
                </c:pt>
                <c:pt idx="541">
                  <c:v>14.869</c:v>
                </c:pt>
                <c:pt idx="542">
                  <c:v>14.86</c:v>
                </c:pt>
                <c:pt idx="543">
                  <c:v>14.851000000000001</c:v>
                </c:pt>
                <c:pt idx="544">
                  <c:v>14.842000000000001</c:v>
                </c:pt>
                <c:pt idx="545">
                  <c:v>14.837</c:v>
                </c:pt>
                <c:pt idx="546">
                  <c:v>14.834</c:v>
                </c:pt>
                <c:pt idx="547">
                  <c:v>14.832000000000001</c:v>
                </c:pt>
                <c:pt idx="548">
                  <c:v>14.829000000000001</c:v>
                </c:pt>
                <c:pt idx="549">
                  <c:v>14.827</c:v>
                </c:pt>
                <c:pt idx="550">
                  <c:v>14.824</c:v>
                </c:pt>
                <c:pt idx="551">
                  <c:v>14.821999999999999</c:v>
                </c:pt>
                <c:pt idx="552">
                  <c:v>14.819000000000001</c:v>
                </c:pt>
                <c:pt idx="553">
                  <c:v>14.814</c:v>
                </c:pt>
                <c:pt idx="554">
                  <c:v>14.808</c:v>
                </c:pt>
                <c:pt idx="555">
                  <c:v>14.802</c:v>
                </c:pt>
                <c:pt idx="556">
                  <c:v>14.795999999999999</c:v>
                </c:pt>
                <c:pt idx="557">
                  <c:v>14.79</c:v>
                </c:pt>
                <c:pt idx="558">
                  <c:v>14.784000000000001</c:v>
                </c:pt>
                <c:pt idx="559">
                  <c:v>14.778</c:v>
                </c:pt>
                <c:pt idx="560">
                  <c:v>14.773</c:v>
                </c:pt>
                <c:pt idx="561">
                  <c:v>14.784000000000001</c:v>
                </c:pt>
                <c:pt idx="562">
                  <c:v>14.795</c:v>
                </c:pt>
                <c:pt idx="563">
                  <c:v>14.805</c:v>
                </c:pt>
                <c:pt idx="564">
                  <c:v>14.816000000000001</c:v>
                </c:pt>
                <c:pt idx="565">
                  <c:v>14.827</c:v>
                </c:pt>
                <c:pt idx="566">
                  <c:v>14.837</c:v>
                </c:pt>
                <c:pt idx="567">
                  <c:v>14.848000000000001</c:v>
                </c:pt>
                <c:pt idx="568">
                  <c:v>14.853999999999999</c:v>
                </c:pt>
                <c:pt idx="569">
                  <c:v>14.851000000000001</c:v>
                </c:pt>
                <c:pt idx="570">
                  <c:v>14.847</c:v>
                </c:pt>
                <c:pt idx="571">
                  <c:v>14.843</c:v>
                </c:pt>
                <c:pt idx="572">
                  <c:v>14.839</c:v>
                </c:pt>
                <c:pt idx="573">
                  <c:v>14.835000000000001</c:v>
                </c:pt>
                <c:pt idx="574">
                  <c:v>14.831</c:v>
                </c:pt>
                <c:pt idx="575">
                  <c:v>14.827</c:v>
                </c:pt>
                <c:pt idx="576">
                  <c:v>14.834</c:v>
                </c:pt>
                <c:pt idx="577">
                  <c:v>14.85</c:v>
                </c:pt>
                <c:pt idx="578">
                  <c:v>14.867000000000001</c:v>
                </c:pt>
                <c:pt idx="579">
                  <c:v>14.882999999999999</c:v>
                </c:pt>
                <c:pt idx="580">
                  <c:v>14.9</c:v>
                </c:pt>
                <c:pt idx="581">
                  <c:v>14.916</c:v>
                </c:pt>
                <c:pt idx="582">
                  <c:v>14.933</c:v>
                </c:pt>
                <c:pt idx="583">
                  <c:v>14.949</c:v>
                </c:pt>
                <c:pt idx="584">
                  <c:v>14.948</c:v>
                </c:pt>
                <c:pt idx="585">
                  <c:v>14.94</c:v>
                </c:pt>
                <c:pt idx="586">
                  <c:v>14.932</c:v>
                </c:pt>
                <c:pt idx="587">
                  <c:v>14.923999999999999</c:v>
                </c:pt>
                <c:pt idx="588">
                  <c:v>14.917</c:v>
                </c:pt>
                <c:pt idx="589">
                  <c:v>14.909000000000001</c:v>
                </c:pt>
                <c:pt idx="590">
                  <c:v>14.901</c:v>
                </c:pt>
                <c:pt idx="591">
                  <c:v>14.893000000000001</c:v>
                </c:pt>
                <c:pt idx="592">
                  <c:v>14.885999999999999</c:v>
                </c:pt>
                <c:pt idx="593">
                  <c:v>14.88</c:v>
                </c:pt>
                <c:pt idx="594">
                  <c:v>14.872999999999999</c:v>
                </c:pt>
                <c:pt idx="595">
                  <c:v>14.867000000000001</c:v>
                </c:pt>
                <c:pt idx="596">
                  <c:v>14.86</c:v>
                </c:pt>
                <c:pt idx="597">
                  <c:v>14.853</c:v>
                </c:pt>
                <c:pt idx="598">
                  <c:v>14.847</c:v>
                </c:pt>
                <c:pt idx="599">
                  <c:v>14.843</c:v>
                </c:pt>
                <c:pt idx="600">
                  <c:v>14.853999999999999</c:v>
                </c:pt>
                <c:pt idx="601">
                  <c:v>14.865</c:v>
                </c:pt>
                <c:pt idx="602">
                  <c:v>14.875999999999999</c:v>
                </c:pt>
                <c:pt idx="603">
                  <c:v>14.887</c:v>
                </c:pt>
                <c:pt idx="604">
                  <c:v>14.898</c:v>
                </c:pt>
                <c:pt idx="605">
                  <c:v>14.909000000000001</c:v>
                </c:pt>
                <c:pt idx="606">
                  <c:v>14.92</c:v>
                </c:pt>
                <c:pt idx="607">
                  <c:v>14.92</c:v>
                </c:pt>
                <c:pt idx="608">
                  <c:v>14.901</c:v>
                </c:pt>
                <c:pt idx="609">
                  <c:v>14.882999999999999</c:v>
                </c:pt>
                <c:pt idx="610">
                  <c:v>14.865</c:v>
                </c:pt>
                <c:pt idx="611">
                  <c:v>14.847</c:v>
                </c:pt>
                <c:pt idx="612">
                  <c:v>14.829000000000001</c:v>
                </c:pt>
                <c:pt idx="613">
                  <c:v>14.811</c:v>
                </c:pt>
                <c:pt idx="614">
                  <c:v>14.792999999999999</c:v>
                </c:pt>
                <c:pt idx="615">
                  <c:v>14.795</c:v>
                </c:pt>
                <c:pt idx="616">
                  <c:v>14.808999999999999</c:v>
                </c:pt>
                <c:pt idx="617">
                  <c:v>14.823</c:v>
                </c:pt>
                <c:pt idx="618">
                  <c:v>14.837</c:v>
                </c:pt>
                <c:pt idx="619">
                  <c:v>14.851000000000001</c:v>
                </c:pt>
                <c:pt idx="620">
                  <c:v>14.865</c:v>
                </c:pt>
                <c:pt idx="621">
                  <c:v>14.879</c:v>
                </c:pt>
                <c:pt idx="622">
                  <c:v>14.893000000000001</c:v>
                </c:pt>
                <c:pt idx="623">
                  <c:v>14.898999999999999</c:v>
                </c:pt>
                <c:pt idx="624">
                  <c:v>14.903</c:v>
                </c:pt>
                <c:pt idx="625">
                  <c:v>14.907</c:v>
                </c:pt>
                <c:pt idx="626">
                  <c:v>14.911</c:v>
                </c:pt>
                <c:pt idx="627">
                  <c:v>14.914999999999999</c:v>
                </c:pt>
                <c:pt idx="628">
                  <c:v>14.919</c:v>
                </c:pt>
                <c:pt idx="629">
                  <c:v>14.923999999999999</c:v>
                </c:pt>
                <c:pt idx="630">
                  <c:v>14.928000000000001</c:v>
                </c:pt>
                <c:pt idx="631">
                  <c:v>14.929</c:v>
                </c:pt>
                <c:pt idx="632">
                  <c:v>14.929</c:v>
                </c:pt>
                <c:pt idx="633">
                  <c:v>14.93</c:v>
                </c:pt>
                <c:pt idx="634">
                  <c:v>14.930999999999999</c:v>
                </c:pt>
                <c:pt idx="635">
                  <c:v>14.932</c:v>
                </c:pt>
                <c:pt idx="636">
                  <c:v>14.933</c:v>
                </c:pt>
                <c:pt idx="637">
                  <c:v>14.933999999999999</c:v>
                </c:pt>
                <c:pt idx="638">
                  <c:v>14.935</c:v>
                </c:pt>
                <c:pt idx="639">
                  <c:v>14.933999999999999</c:v>
                </c:pt>
                <c:pt idx="640">
                  <c:v>14.933</c:v>
                </c:pt>
                <c:pt idx="641">
                  <c:v>14.932</c:v>
                </c:pt>
                <c:pt idx="642">
                  <c:v>14.932</c:v>
                </c:pt>
                <c:pt idx="643">
                  <c:v>14.930999999999999</c:v>
                </c:pt>
                <c:pt idx="644">
                  <c:v>14.93</c:v>
                </c:pt>
                <c:pt idx="645">
                  <c:v>14.93</c:v>
                </c:pt>
                <c:pt idx="646">
                  <c:v>14.925000000000001</c:v>
                </c:pt>
                <c:pt idx="647">
                  <c:v>14.917</c:v>
                </c:pt>
                <c:pt idx="648">
                  <c:v>14.909000000000001</c:v>
                </c:pt>
                <c:pt idx="649">
                  <c:v>14.901</c:v>
                </c:pt>
                <c:pt idx="650">
                  <c:v>14.893000000000001</c:v>
                </c:pt>
                <c:pt idx="651">
                  <c:v>14.885</c:v>
                </c:pt>
                <c:pt idx="652">
                  <c:v>14.877000000000001</c:v>
                </c:pt>
                <c:pt idx="653">
                  <c:v>14.869</c:v>
                </c:pt>
                <c:pt idx="654">
                  <c:v>14.86</c:v>
                </c:pt>
                <c:pt idx="655">
                  <c:v>14.852</c:v>
                </c:pt>
                <c:pt idx="656">
                  <c:v>14.843999999999999</c:v>
                </c:pt>
                <c:pt idx="657">
                  <c:v>14.835000000000001</c:v>
                </c:pt>
                <c:pt idx="658">
                  <c:v>14.827</c:v>
                </c:pt>
                <c:pt idx="659">
                  <c:v>14.818</c:v>
                </c:pt>
                <c:pt idx="660">
                  <c:v>14.81</c:v>
                </c:pt>
                <c:pt idx="661">
                  <c:v>14.801</c:v>
                </c:pt>
                <c:pt idx="662">
                  <c:v>14.807</c:v>
                </c:pt>
                <c:pt idx="663">
                  <c:v>14.814</c:v>
                </c:pt>
                <c:pt idx="664">
                  <c:v>14.821</c:v>
                </c:pt>
                <c:pt idx="665">
                  <c:v>14.827999999999999</c:v>
                </c:pt>
                <c:pt idx="666">
                  <c:v>14.834</c:v>
                </c:pt>
                <c:pt idx="667">
                  <c:v>14.840999999999999</c:v>
                </c:pt>
                <c:pt idx="668">
                  <c:v>14.848000000000001</c:v>
                </c:pt>
                <c:pt idx="669">
                  <c:v>14.856</c:v>
                </c:pt>
                <c:pt idx="670">
                  <c:v>14.872</c:v>
                </c:pt>
                <c:pt idx="671">
                  <c:v>14.888999999999999</c:v>
                </c:pt>
                <c:pt idx="672">
                  <c:v>14.904999999999999</c:v>
                </c:pt>
                <c:pt idx="673">
                  <c:v>14.920999999999999</c:v>
                </c:pt>
                <c:pt idx="674">
                  <c:v>14.936999999999999</c:v>
                </c:pt>
                <c:pt idx="675">
                  <c:v>14.952999999999999</c:v>
                </c:pt>
                <c:pt idx="676">
                  <c:v>14.968999999999999</c:v>
                </c:pt>
                <c:pt idx="677">
                  <c:v>14.978999999999999</c:v>
                </c:pt>
                <c:pt idx="678">
                  <c:v>14.978999999999999</c:v>
                </c:pt>
                <c:pt idx="679">
                  <c:v>14.978999999999999</c:v>
                </c:pt>
                <c:pt idx="680">
                  <c:v>14.978999999999999</c:v>
                </c:pt>
                <c:pt idx="681">
                  <c:v>14.978999999999999</c:v>
                </c:pt>
                <c:pt idx="682">
                  <c:v>14.978</c:v>
                </c:pt>
                <c:pt idx="683">
                  <c:v>14.978</c:v>
                </c:pt>
                <c:pt idx="684">
                  <c:v>14.978</c:v>
                </c:pt>
                <c:pt idx="685">
                  <c:v>14.981</c:v>
                </c:pt>
                <c:pt idx="686">
                  <c:v>14.986000000000001</c:v>
                </c:pt>
                <c:pt idx="687">
                  <c:v>14.99</c:v>
                </c:pt>
                <c:pt idx="688">
                  <c:v>14.994999999999999</c:v>
                </c:pt>
                <c:pt idx="689">
                  <c:v>15</c:v>
                </c:pt>
                <c:pt idx="690">
                  <c:v>15.005000000000001</c:v>
                </c:pt>
                <c:pt idx="691">
                  <c:v>15.009</c:v>
                </c:pt>
                <c:pt idx="692">
                  <c:v>15.013999999999999</c:v>
                </c:pt>
                <c:pt idx="693">
                  <c:v>14.999000000000001</c:v>
                </c:pt>
                <c:pt idx="694">
                  <c:v>14.981</c:v>
                </c:pt>
                <c:pt idx="695">
                  <c:v>14.962</c:v>
                </c:pt>
                <c:pt idx="696">
                  <c:v>14.944000000000001</c:v>
                </c:pt>
                <c:pt idx="697">
                  <c:v>14.925000000000001</c:v>
                </c:pt>
                <c:pt idx="698">
                  <c:v>14.907</c:v>
                </c:pt>
                <c:pt idx="699">
                  <c:v>14.888999999999999</c:v>
                </c:pt>
                <c:pt idx="700">
                  <c:v>14.871</c:v>
                </c:pt>
                <c:pt idx="701">
                  <c:v>14.874000000000001</c:v>
                </c:pt>
                <c:pt idx="702">
                  <c:v>14.875999999999999</c:v>
                </c:pt>
                <c:pt idx="703">
                  <c:v>14.879</c:v>
                </c:pt>
                <c:pt idx="704">
                  <c:v>14.881</c:v>
                </c:pt>
                <c:pt idx="705">
                  <c:v>14.884</c:v>
                </c:pt>
                <c:pt idx="706">
                  <c:v>14.885999999999999</c:v>
                </c:pt>
                <c:pt idx="707">
                  <c:v>14.888</c:v>
                </c:pt>
                <c:pt idx="708">
                  <c:v>14.894</c:v>
                </c:pt>
                <c:pt idx="709">
                  <c:v>14.906000000000001</c:v>
                </c:pt>
                <c:pt idx="710">
                  <c:v>14.917999999999999</c:v>
                </c:pt>
                <c:pt idx="711">
                  <c:v>14.93</c:v>
                </c:pt>
                <c:pt idx="712">
                  <c:v>14.942</c:v>
                </c:pt>
                <c:pt idx="713">
                  <c:v>14.954000000000001</c:v>
                </c:pt>
                <c:pt idx="714">
                  <c:v>14.965999999999999</c:v>
                </c:pt>
                <c:pt idx="715">
                  <c:v>14.978999999999999</c:v>
                </c:pt>
                <c:pt idx="716">
                  <c:v>14.986000000000001</c:v>
                </c:pt>
                <c:pt idx="717">
                  <c:v>14.989000000000001</c:v>
                </c:pt>
                <c:pt idx="718">
                  <c:v>14.991</c:v>
                </c:pt>
                <c:pt idx="719">
                  <c:v>14.994</c:v>
                </c:pt>
                <c:pt idx="720">
                  <c:v>14.996</c:v>
                </c:pt>
                <c:pt idx="721">
                  <c:v>14.999000000000001</c:v>
                </c:pt>
                <c:pt idx="722">
                  <c:v>15.002000000000001</c:v>
                </c:pt>
                <c:pt idx="723">
                  <c:v>15.004</c:v>
                </c:pt>
                <c:pt idx="724">
                  <c:v>15.009</c:v>
                </c:pt>
                <c:pt idx="725">
                  <c:v>15.013999999999999</c:v>
                </c:pt>
                <c:pt idx="726">
                  <c:v>15.02</c:v>
                </c:pt>
                <c:pt idx="727">
                  <c:v>15.025</c:v>
                </c:pt>
                <c:pt idx="728">
                  <c:v>15.031000000000001</c:v>
                </c:pt>
                <c:pt idx="729">
                  <c:v>15.037000000000001</c:v>
                </c:pt>
                <c:pt idx="730">
                  <c:v>15.042</c:v>
                </c:pt>
                <c:pt idx="731">
                  <c:v>15.048</c:v>
                </c:pt>
                <c:pt idx="732">
                  <c:v>15.055999999999999</c:v>
                </c:pt>
                <c:pt idx="733">
                  <c:v>15.064</c:v>
                </c:pt>
                <c:pt idx="734">
                  <c:v>15.073</c:v>
                </c:pt>
                <c:pt idx="735">
                  <c:v>15.081</c:v>
                </c:pt>
                <c:pt idx="736">
                  <c:v>15.09</c:v>
                </c:pt>
                <c:pt idx="737">
                  <c:v>15.098000000000001</c:v>
                </c:pt>
                <c:pt idx="738">
                  <c:v>15.106</c:v>
                </c:pt>
                <c:pt idx="739">
                  <c:v>15.116</c:v>
                </c:pt>
                <c:pt idx="740">
                  <c:v>15.132999999999999</c:v>
                </c:pt>
                <c:pt idx="741">
                  <c:v>15.15</c:v>
                </c:pt>
                <c:pt idx="742">
                  <c:v>15.167</c:v>
                </c:pt>
                <c:pt idx="743">
                  <c:v>15.183</c:v>
                </c:pt>
                <c:pt idx="744">
                  <c:v>15.2</c:v>
                </c:pt>
                <c:pt idx="745">
                  <c:v>15.217000000000001</c:v>
                </c:pt>
                <c:pt idx="746">
                  <c:v>15.234</c:v>
                </c:pt>
                <c:pt idx="747">
                  <c:v>15.244</c:v>
                </c:pt>
                <c:pt idx="748">
                  <c:v>15.244</c:v>
                </c:pt>
                <c:pt idx="749">
                  <c:v>15.244999999999999</c:v>
                </c:pt>
                <c:pt idx="750">
                  <c:v>15.244999999999999</c:v>
                </c:pt>
                <c:pt idx="751">
                  <c:v>15.246</c:v>
                </c:pt>
                <c:pt idx="752">
                  <c:v>15.246</c:v>
                </c:pt>
                <c:pt idx="753">
                  <c:v>15.247</c:v>
                </c:pt>
                <c:pt idx="754">
                  <c:v>15.247</c:v>
                </c:pt>
                <c:pt idx="755">
                  <c:v>15.247999999999999</c:v>
                </c:pt>
                <c:pt idx="756">
                  <c:v>15.247999999999999</c:v>
                </c:pt>
                <c:pt idx="757">
                  <c:v>15.249000000000001</c:v>
                </c:pt>
                <c:pt idx="758">
                  <c:v>15.249000000000001</c:v>
                </c:pt>
                <c:pt idx="759">
                  <c:v>15.25</c:v>
                </c:pt>
                <c:pt idx="760">
                  <c:v>15.250999999999999</c:v>
                </c:pt>
                <c:pt idx="761">
                  <c:v>15.250999999999999</c:v>
                </c:pt>
                <c:pt idx="762">
                  <c:v>15.252000000000001</c:v>
                </c:pt>
                <c:pt idx="763">
                  <c:v>15.252000000000001</c:v>
                </c:pt>
                <c:pt idx="764">
                  <c:v>15.253</c:v>
                </c:pt>
                <c:pt idx="765">
                  <c:v>15.253</c:v>
                </c:pt>
                <c:pt idx="766">
                  <c:v>15.254</c:v>
                </c:pt>
                <c:pt idx="767">
                  <c:v>15.254</c:v>
                </c:pt>
                <c:pt idx="768">
                  <c:v>15.255000000000001</c:v>
                </c:pt>
                <c:pt idx="769">
                  <c:v>15.255000000000001</c:v>
                </c:pt>
                <c:pt idx="770">
                  <c:v>15.256</c:v>
                </c:pt>
                <c:pt idx="771">
                  <c:v>15.26</c:v>
                </c:pt>
                <c:pt idx="772">
                  <c:v>15.263999999999999</c:v>
                </c:pt>
                <c:pt idx="773">
                  <c:v>15.269</c:v>
                </c:pt>
                <c:pt idx="774">
                  <c:v>15.273</c:v>
                </c:pt>
                <c:pt idx="775">
                  <c:v>15.276999999999999</c:v>
                </c:pt>
                <c:pt idx="776">
                  <c:v>15.281000000000001</c:v>
                </c:pt>
                <c:pt idx="777">
                  <c:v>15.286</c:v>
                </c:pt>
                <c:pt idx="778">
                  <c:v>15.289</c:v>
                </c:pt>
                <c:pt idx="779">
                  <c:v>15.29</c:v>
                </c:pt>
                <c:pt idx="780">
                  <c:v>15.29</c:v>
                </c:pt>
                <c:pt idx="781">
                  <c:v>15.291</c:v>
                </c:pt>
                <c:pt idx="782">
                  <c:v>15.292</c:v>
                </c:pt>
                <c:pt idx="783">
                  <c:v>15.292999999999999</c:v>
                </c:pt>
                <c:pt idx="784">
                  <c:v>15.294</c:v>
                </c:pt>
                <c:pt idx="785">
                  <c:v>15.294</c:v>
                </c:pt>
                <c:pt idx="786">
                  <c:v>15.291</c:v>
                </c:pt>
                <c:pt idx="787">
                  <c:v>15.284000000000001</c:v>
                </c:pt>
                <c:pt idx="788">
                  <c:v>15.276999999999999</c:v>
                </c:pt>
                <c:pt idx="789">
                  <c:v>15.27</c:v>
                </c:pt>
                <c:pt idx="790">
                  <c:v>15.263</c:v>
                </c:pt>
                <c:pt idx="791">
                  <c:v>15.256</c:v>
                </c:pt>
                <c:pt idx="792">
                  <c:v>15.249000000000001</c:v>
                </c:pt>
                <c:pt idx="793">
                  <c:v>15.242000000000001</c:v>
                </c:pt>
                <c:pt idx="794">
                  <c:v>15.253</c:v>
                </c:pt>
                <c:pt idx="795">
                  <c:v>15.27</c:v>
                </c:pt>
                <c:pt idx="796">
                  <c:v>15.287000000000001</c:v>
                </c:pt>
                <c:pt idx="797">
                  <c:v>15.304</c:v>
                </c:pt>
                <c:pt idx="798">
                  <c:v>15.321</c:v>
                </c:pt>
                <c:pt idx="799">
                  <c:v>15.337999999999999</c:v>
                </c:pt>
                <c:pt idx="800">
                  <c:v>15.355</c:v>
                </c:pt>
                <c:pt idx="801">
                  <c:v>15.372</c:v>
                </c:pt>
                <c:pt idx="802">
                  <c:v>15.378</c:v>
                </c:pt>
                <c:pt idx="803">
                  <c:v>15.384</c:v>
                </c:pt>
                <c:pt idx="804">
                  <c:v>15.39</c:v>
                </c:pt>
                <c:pt idx="805">
                  <c:v>15.395</c:v>
                </c:pt>
                <c:pt idx="806">
                  <c:v>15.401</c:v>
                </c:pt>
                <c:pt idx="807">
                  <c:v>15.407</c:v>
                </c:pt>
                <c:pt idx="808">
                  <c:v>15.412000000000001</c:v>
                </c:pt>
                <c:pt idx="809">
                  <c:v>15.414999999999999</c:v>
                </c:pt>
                <c:pt idx="810">
                  <c:v>15.406000000000001</c:v>
                </c:pt>
                <c:pt idx="811">
                  <c:v>15.397</c:v>
                </c:pt>
                <c:pt idx="812">
                  <c:v>15.388999999999999</c:v>
                </c:pt>
                <c:pt idx="813">
                  <c:v>15.38</c:v>
                </c:pt>
                <c:pt idx="814">
                  <c:v>15.371</c:v>
                </c:pt>
                <c:pt idx="815">
                  <c:v>15.362</c:v>
                </c:pt>
                <c:pt idx="816">
                  <c:v>15.353</c:v>
                </c:pt>
                <c:pt idx="817">
                  <c:v>15.347</c:v>
                </c:pt>
                <c:pt idx="818">
                  <c:v>15.347</c:v>
                </c:pt>
                <c:pt idx="819">
                  <c:v>15.346</c:v>
                </c:pt>
                <c:pt idx="820">
                  <c:v>15.345000000000001</c:v>
                </c:pt>
                <c:pt idx="821">
                  <c:v>15.343999999999999</c:v>
                </c:pt>
                <c:pt idx="822">
                  <c:v>15.343</c:v>
                </c:pt>
                <c:pt idx="823">
                  <c:v>15.343</c:v>
                </c:pt>
                <c:pt idx="824">
                  <c:v>15.342000000000001</c:v>
                </c:pt>
                <c:pt idx="825">
                  <c:v>15.345000000000001</c:v>
                </c:pt>
                <c:pt idx="826">
                  <c:v>15.35</c:v>
                </c:pt>
                <c:pt idx="827">
                  <c:v>15.355</c:v>
                </c:pt>
                <c:pt idx="828">
                  <c:v>15.36</c:v>
                </c:pt>
                <c:pt idx="829">
                  <c:v>15.365</c:v>
                </c:pt>
                <c:pt idx="830">
                  <c:v>15.37</c:v>
                </c:pt>
                <c:pt idx="831">
                  <c:v>15.375</c:v>
                </c:pt>
                <c:pt idx="832">
                  <c:v>15.38</c:v>
                </c:pt>
                <c:pt idx="833">
                  <c:v>15.387</c:v>
                </c:pt>
                <c:pt idx="834">
                  <c:v>15.395</c:v>
                </c:pt>
                <c:pt idx="835">
                  <c:v>15.401999999999999</c:v>
                </c:pt>
                <c:pt idx="836">
                  <c:v>15.41</c:v>
                </c:pt>
                <c:pt idx="837">
                  <c:v>15.417</c:v>
                </c:pt>
                <c:pt idx="838">
                  <c:v>15.425000000000001</c:v>
                </c:pt>
                <c:pt idx="839">
                  <c:v>15.432</c:v>
                </c:pt>
                <c:pt idx="840">
                  <c:v>15.439</c:v>
                </c:pt>
                <c:pt idx="841">
                  <c:v>15.436999999999999</c:v>
                </c:pt>
                <c:pt idx="842">
                  <c:v>15.435</c:v>
                </c:pt>
                <c:pt idx="843">
                  <c:v>15.433</c:v>
                </c:pt>
                <c:pt idx="844">
                  <c:v>15.430999999999999</c:v>
                </c:pt>
                <c:pt idx="845">
                  <c:v>15.429</c:v>
                </c:pt>
                <c:pt idx="846">
                  <c:v>15.427</c:v>
                </c:pt>
                <c:pt idx="847">
                  <c:v>15.425000000000001</c:v>
                </c:pt>
                <c:pt idx="848">
                  <c:v>15.427</c:v>
                </c:pt>
                <c:pt idx="849">
                  <c:v>15.44</c:v>
                </c:pt>
                <c:pt idx="850">
                  <c:v>15.452999999999999</c:v>
                </c:pt>
                <c:pt idx="851">
                  <c:v>15.465</c:v>
                </c:pt>
                <c:pt idx="852">
                  <c:v>15.478</c:v>
                </c:pt>
                <c:pt idx="853">
                  <c:v>15.49</c:v>
                </c:pt>
                <c:pt idx="854">
                  <c:v>15.503</c:v>
                </c:pt>
                <c:pt idx="855">
                  <c:v>15.516</c:v>
                </c:pt>
                <c:pt idx="856">
                  <c:v>15.515000000000001</c:v>
                </c:pt>
                <c:pt idx="857">
                  <c:v>15.500999999999999</c:v>
                </c:pt>
                <c:pt idx="858">
                  <c:v>15.487</c:v>
                </c:pt>
                <c:pt idx="859">
                  <c:v>15.474</c:v>
                </c:pt>
                <c:pt idx="860">
                  <c:v>15.46</c:v>
                </c:pt>
                <c:pt idx="861">
                  <c:v>15.446</c:v>
                </c:pt>
                <c:pt idx="862">
                  <c:v>15.433</c:v>
                </c:pt>
                <c:pt idx="863">
                  <c:v>15.419</c:v>
                </c:pt>
                <c:pt idx="864">
                  <c:v>15.407999999999999</c:v>
                </c:pt>
                <c:pt idx="865">
                  <c:v>15.397</c:v>
                </c:pt>
                <c:pt idx="866">
                  <c:v>15.385999999999999</c:v>
                </c:pt>
                <c:pt idx="867">
                  <c:v>15.375999999999999</c:v>
                </c:pt>
                <c:pt idx="868">
                  <c:v>15.365</c:v>
                </c:pt>
                <c:pt idx="869">
                  <c:v>15.353999999999999</c:v>
                </c:pt>
                <c:pt idx="870">
                  <c:v>15.343999999999999</c:v>
                </c:pt>
                <c:pt idx="871">
                  <c:v>15.333</c:v>
                </c:pt>
                <c:pt idx="872">
                  <c:v>15.345000000000001</c:v>
                </c:pt>
                <c:pt idx="873">
                  <c:v>15.358000000000001</c:v>
                </c:pt>
                <c:pt idx="874">
                  <c:v>15.372</c:v>
                </c:pt>
                <c:pt idx="875">
                  <c:v>15.385</c:v>
                </c:pt>
                <c:pt idx="876">
                  <c:v>15.398</c:v>
                </c:pt>
                <c:pt idx="877">
                  <c:v>15.411</c:v>
                </c:pt>
                <c:pt idx="878">
                  <c:v>15.425000000000001</c:v>
                </c:pt>
                <c:pt idx="879">
                  <c:v>15.439</c:v>
                </c:pt>
                <c:pt idx="880">
                  <c:v>15.46</c:v>
                </c:pt>
                <c:pt idx="881">
                  <c:v>15.48</c:v>
                </c:pt>
                <c:pt idx="882">
                  <c:v>15.500999999999999</c:v>
                </c:pt>
                <c:pt idx="883">
                  <c:v>15.521000000000001</c:v>
                </c:pt>
                <c:pt idx="884">
                  <c:v>15.541</c:v>
                </c:pt>
                <c:pt idx="885">
                  <c:v>15.561999999999999</c:v>
                </c:pt>
                <c:pt idx="886">
                  <c:v>15.582000000000001</c:v>
                </c:pt>
                <c:pt idx="887">
                  <c:v>15.596</c:v>
                </c:pt>
                <c:pt idx="888">
                  <c:v>15.6</c:v>
                </c:pt>
                <c:pt idx="889">
                  <c:v>15.603999999999999</c:v>
                </c:pt>
                <c:pt idx="890">
                  <c:v>15.608000000000001</c:v>
                </c:pt>
                <c:pt idx="891">
                  <c:v>15.612</c:v>
                </c:pt>
                <c:pt idx="892">
                  <c:v>15.615</c:v>
                </c:pt>
                <c:pt idx="893">
                  <c:v>15.619</c:v>
                </c:pt>
                <c:pt idx="894">
                  <c:v>15.622999999999999</c:v>
                </c:pt>
                <c:pt idx="895">
                  <c:v>15.624000000000001</c:v>
                </c:pt>
                <c:pt idx="896">
                  <c:v>15.624000000000001</c:v>
                </c:pt>
                <c:pt idx="897">
                  <c:v>15.622999999999999</c:v>
                </c:pt>
                <c:pt idx="898">
                  <c:v>15.622999999999999</c:v>
                </c:pt>
                <c:pt idx="899">
                  <c:v>15.622</c:v>
                </c:pt>
                <c:pt idx="900">
                  <c:v>15.621</c:v>
                </c:pt>
                <c:pt idx="901">
                  <c:v>15.621</c:v>
                </c:pt>
                <c:pt idx="902">
                  <c:v>15.62</c:v>
                </c:pt>
                <c:pt idx="903">
                  <c:v>15.631</c:v>
                </c:pt>
                <c:pt idx="904">
                  <c:v>15.645</c:v>
                </c:pt>
                <c:pt idx="905">
                  <c:v>15.657999999999999</c:v>
                </c:pt>
                <c:pt idx="906">
                  <c:v>15.672000000000001</c:v>
                </c:pt>
                <c:pt idx="907">
                  <c:v>15.685</c:v>
                </c:pt>
                <c:pt idx="908">
                  <c:v>15.699</c:v>
                </c:pt>
                <c:pt idx="909">
                  <c:v>15.712</c:v>
                </c:pt>
                <c:pt idx="910">
                  <c:v>15.725</c:v>
                </c:pt>
                <c:pt idx="911">
                  <c:v>15.728999999999999</c:v>
                </c:pt>
                <c:pt idx="912">
                  <c:v>15.733000000000001</c:v>
                </c:pt>
                <c:pt idx="913">
                  <c:v>15.737</c:v>
                </c:pt>
                <c:pt idx="914">
                  <c:v>15.741</c:v>
                </c:pt>
                <c:pt idx="915">
                  <c:v>15.744999999999999</c:v>
                </c:pt>
                <c:pt idx="916">
                  <c:v>15.75</c:v>
                </c:pt>
                <c:pt idx="917">
                  <c:v>15.754</c:v>
                </c:pt>
                <c:pt idx="918">
                  <c:v>15.757</c:v>
                </c:pt>
                <c:pt idx="919">
                  <c:v>15.759</c:v>
                </c:pt>
                <c:pt idx="920">
                  <c:v>15.760999999999999</c:v>
                </c:pt>
                <c:pt idx="921">
                  <c:v>15.763</c:v>
                </c:pt>
                <c:pt idx="922">
                  <c:v>15.765000000000001</c:v>
                </c:pt>
                <c:pt idx="923">
                  <c:v>15.766999999999999</c:v>
                </c:pt>
                <c:pt idx="924">
                  <c:v>15.769</c:v>
                </c:pt>
                <c:pt idx="925">
                  <c:v>15.771000000000001</c:v>
                </c:pt>
                <c:pt idx="926">
                  <c:v>15.768000000000001</c:v>
                </c:pt>
                <c:pt idx="927">
                  <c:v>15.760999999999999</c:v>
                </c:pt>
                <c:pt idx="928">
                  <c:v>15.754</c:v>
                </c:pt>
                <c:pt idx="929">
                  <c:v>15.747</c:v>
                </c:pt>
                <c:pt idx="930">
                  <c:v>15.74</c:v>
                </c:pt>
                <c:pt idx="931">
                  <c:v>15.733000000000001</c:v>
                </c:pt>
                <c:pt idx="932">
                  <c:v>15.726000000000001</c:v>
                </c:pt>
                <c:pt idx="933">
                  <c:v>15.718999999999999</c:v>
                </c:pt>
                <c:pt idx="934">
                  <c:v>15.715999999999999</c:v>
                </c:pt>
                <c:pt idx="935">
                  <c:v>15.714</c:v>
                </c:pt>
                <c:pt idx="936">
                  <c:v>15.712</c:v>
                </c:pt>
                <c:pt idx="937">
                  <c:v>15.71</c:v>
                </c:pt>
                <c:pt idx="938">
                  <c:v>15.708</c:v>
                </c:pt>
                <c:pt idx="939">
                  <c:v>15.706</c:v>
                </c:pt>
                <c:pt idx="940">
                  <c:v>15.704000000000001</c:v>
                </c:pt>
                <c:pt idx="941">
                  <c:v>15.702</c:v>
                </c:pt>
                <c:pt idx="942">
                  <c:v>15.702999999999999</c:v>
                </c:pt>
                <c:pt idx="943">
                  <c:v>15.704000000000001</c:v>
                </c:pt>
                <c:pt idx="944">
                  <c:v>15.705</c:v>
                </c:pt>
                <c:pt idx="945">
                  <c:v>15.706</c:v>
                </c:pt>
                <c:pt idx="946">
                  <c:v>15.707000000000001</c:v>
                </c:pt>
                <c:pt idx="947">
                  <c:v>15.708</c:v>
                </c:pt>
                <c:pt idx="948">
                  <c:v>15.709</c:v>
                </c:pt>
                <c:pt idx="949">
                  <c:v>15.712999999999999</c:v>
                </c:pt>
                <c:pt idx="950">
                  <c:v>15.731</c:v>
                </c:pt>
                <c:pt idx="951">
                  <c:v>15.747999999999999</c:v>
                </c:pt>
                <c:pt idx="952">
                  <c:v>15.766</c:v>
                </c:pt>
                <c:pt idx="953">
                  <c:v>15.782999999999999</c:v>
                </c:pt>
                <c:pt idx="954">
                  <c:v>15.801</c:v>
                </c:pt>
                <c:pt idx="955">
                  <c:v>15.819000000000001</c:v>
                </c:pt>
                <c:pt idx="956">
                  <c:v>15.836</c:v>
                </c:pt>
                <c:pt idx="957">
                  <c:v>15.842000000000001</c:v>
                </c:pt>
                <c:pt idx="958">
                  <c:v>15.832000000000001</c:v>
                </c:pt>
                <c:pt idx="959">
                  <c:v>15.821</c:v>
                </c:pt>
                <c:pt idx="960">
                  <c:v>15.811</c:v>
                </c:pt>
                <c:pt idx="961">
                  <c:v>15.8</c:v>
                </c:pt>
                <c:pt idx="962">
                  <c:v>15.79</c:v>
                </c:pt>
                <c:pt idx="963">
                  <c:v>15.78</c:v>
                </c:pt>
                <c:pt idx="964">
                  <c:v>15.769</c:v>
                </c:pt>
                <c:pt idx="965">
                  <c:v>15.776</c:v>
                </c:pt>
                <c:pt idx="966">
                  <c:v>15.792</c:v>
                </c:pt>
                <c:pt idx="967">
                  <c:v>15.808</c:v>
                </c:pt>
                <c:pt idx="968">
                  <c:v>15.824</c:v>
                </c:pt>
                <c:pt idx="969">
                  <c:v>15.84</c:v>
                </c:pt>
                <c:pt idx="970">
                  <c:v>15.856999999999999</c:v>
                </c:pt>
                <c:pt idx="971">
                  <c:v>15.872999999999999</c:v>
                </c:pt>
                <c:pt idx="972">
                  <c:v>15.888999999999999</c:v>
                </c:pt>
                <c:pt idx="973">
                  <c:v>15.914</c:v>
                </c:pt>
                <c:pt idx="974">
                  <c:v>15.94</c:v>
                </c:pt>
                <c:pt idx="975">
                  <c:v>15.965999999999999</c:v>
                </c:pt>
                <c:pt idx="976">
                  <c:v>15.993</c:v>
                </c:pt>
                <c:pt idx="977">
                  <c:v>16.018999999999998</c:v>
                </c:pt>
                <c:pt idx="978">
                  <c:v>16.045000000000002</c:v>
                </c:pt>
                <c:pt idx="979">
                  <c:v>16.071999999999999</c:v>
                </c:pt>
                <c:pt idx="980">
                  <c:v>16.096</c:v>
                </c:pt>
                <c:pt idx="981">
                  <c:v>16.096</c:v>
                </c:pt>
                <c:pt idx="982">
                  <c:v>16.094999999999999</c:v>
                </c:pt>
                <c:pt idx="983">
                  <c:v>16.094999999999999</c:v>
                </c:pt>
                <c:pt idx="984">
                  <c:v>16.094999999999999</c:v>
                </c:pt>
                <c:pt idx="985">
                  <c:v>16.094999999999999</c:v>
                </c:pt>
                <c:pt idx="986">
                  <c:v>16.094999999999999</c:v>
                </c:pt>
                <c:pt idx="987">
                  <c:v>16.094999999999999</c:v>
                </c:pt>
                <c:pt idx="988">
                  <c:v>16.100999999999999</c:v>
                </c:pt>
                <c:pt idx="989">
                  <c:v>16.120999999999999</c:v>
                </c:pt>
                <c:pt idx="990">
                  <c:v>16.140999999999998</c:v>
                </c:pt>
                <c:pt idx="991">
                  <c:v>16.161000000000001</c:v>
                </c:pt>
                <c:pt idx="992">
                  <c:v>16.18</c:v>
                </c:pt>
                <c:pt idx="993">
                  <c:v>16.2</c:v>
                </c:pt>
                <c:pt idx="994">
                  <c:v>16.22</c:v>
                </c:pt>
                <c:pt idx="995">
                  <c:v>16.239999999999998</c:v>
                </c:pt>
                <c:pt idx="996">
                  <c:v>16.248999999999999</c:v>
                </c:pt>
                <c:pt idx="997">
                  <c:v>16.25</c:v>
                </c:pt>
                <c:pt idx="998">
                  <c:v>16.251000000000001</c:v>
                </c:pt>
                <c:pt idx="999">
                  <c:v>16.251999999999999</c:v>
                </c:pt>
                <c:pt idx="1000">
                  <c:v>16.253</c:v>
                </c:pt>
                <c:pt idx="1001">
                  <c:v>16.254000000000001</c:v>
                </c:pt>
                <c:pt idx="1002">
                  <c:v>16.254999999999999</c:v>
                </c:pt>
                <c:pt idx="1003">
                  <c:v>16.256</c:v>
                </c:pt>
                <c:pt idx="1004">
                  <c:v>16.263000000000002</c:v>
                </c:pt>
                <c:pt idx="1005">
                  <c:v>16.271000000000001</c:v>
                </c:pt>
                <c:pt idx="1006">
                  <c:v>16.279</c:v>
                </c:pt>
                <c:pt idx="1007">
                  <c:v>16.288</c:v>
                </c:pt>
                <c:pt idx="1008">
                  <c:v>16.295999999999999</c:v>
                </c:pt>
                <c:pt idx="1009">
                  <c:v>16.303999999999998</c:v>
                </c:pt>
                <c:pt idx="1010">
                  <c:v>16.312000000000001</c:v>
                </c:pt>
                <c:pt idx="1011">
                  <c:v>16.321000000000002</c:v>
                </c:pt>
                <c:pt idx="1012">
                  <c:v>16.335000000000001</c:v>
                </c:pt>
                <c:pt idx="1013">
                  <c:v>16.350000000000001</c:v>
                </c:pt>
                <c:pt idx="1014">
                  <c:v>16.364999999999998</c:v>
                </c:pt>
                <c:pt idx="1015">
                  <c:v>16.38</c:v>
                </c:pt>
                <c:pt idx="1016">
                  <c:v>16.382000000000001</c:v>
                </c:pt>
                <c:pt idx="1017">
                  <c:v>16.390999999999998</c:v>
                </c:pt>
                <c:pt idx="1018">
                  <c:v>16.404</c:v>
                </c:pt>
                <c:pt idx="1019">
                  <c:v>16.420000000000002</c:v>
                </c:pt>
                <c:pt idx="1020">
                  <c:v>16.437999999999999</c:v>
                </c:pt>
                <c:pt idx="1021">
                  <c:v>16.481999999999999</c:v>
                </c:pt>
                <c:pt idx="1022">
                  <c:v>16.532</c:v>
                </c:pt>
                <c:pt idx="1023">
                  <c:v>16.581</c:v>
                </c:pt>
                <c:pt idx="1024">
                  <c:v>16.629000000000001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Profil_Autumn_NS!$C$1</c:f>
              <c:strCache>
                <c:ptCount val="1"/>
                <c:pt idx="0">
                  <c:v>Vară</c:v>
                </c:pt>
              </c:strCache>
            </c:strRef>
          </c:tx>
          <c:spPr>
            <a:ln w="127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Profil_Autumn_NS!$A$2:$A$1026</c:f>
              <c:numCache>
                <c:formatCode>General</c:formatCode>
                <c:ptCount val="1025"/>
                <c:pt idx="0">
                  <c:v>0</c:v>
                </c:pt>
                <c:pt idx="1">
                  <c:v>595.05999999999995</c:v>
                </c:pt>
                <c:pt idx="2">
                  <c:v>1190.0999999999999</c:v>
                </c:pt>
                <c:pt idx="3">
                  <c:v>1785.2</c:v>
                </c:pt>
                <c:pt idx="4">
                  <c:v>2380.1999999999998</c:v>
                </c:pt>
                <c:pt idx="5">
                  <c:v>2975.3</c:v>
                </c:pt>
                <c:pt idx="6">
                  <c:v>3570.4</c:v>
                </c:pt>
                <c:pt idx="7">
                  <c:v>4165.3999999999996</c:v>
                </c:pt>
                <c:pt idx="8">
                  <c:v>4760.5</c:v>
                </c:pt>
                <c:pt idx="9">
                  <c:v>5355.6</c:v>
                </c:pt>
                <c:pt idx="10">
                  <c:v>5950.6</c:v>
                </c:pt>
                <c:pt idx="11">
                  <c:v>6545.7</c:v>
                </c:pt>
                <c:pt idx="12">
                  <c:v>7140.7</c:v>
                </c:pt>
                <c:pt idx="13">
                  <c:v>7735.8</c:v>
                </c:pt>
                <c:pt idx="14">
                  <c:v>8330.9</c:v>
                </c:pt>
                <c:pt idx="15">
                  <c:v>8925.9</c:v>
                </c:pt>
                <c:pt idx="16">
                  <c:v>9521</c:v>
                </c:pt>
                <c:pt idx="17">
                  <c:v>10116</c:v>
                </c:pt>
                <c:pt idx="18">
                  <c:v>10711.1</c:v>
                </c:pt>
                <c:pt idx="19">
                  <c:v>11306.2</c:v>
                </c:pt>
                <c:pt idx="20">
                  <c:v>11901.2</c:v>
                </c:pt>
                <c:pt idx="21">
                  <c:v>12496.3</c:v>
                </c:pt>
                <c:pt idx="22">
                  <c:v>13091.3</c:v>
                </c:pt>
                <c:pt idx="23">
                  <c:v>13686.4</c:v>
                </c:pt>
                <c:pt idx="24">
                  <c:v>14281.5</c:v>
                </c:pt>
                <c:pt idx="25">
                  <c:v>14876.5</c:v>
                </c:pt>
                <c:pt idx="26">
                  <c:v>15471.6</c:v>
                </c:pt>
                <c:pt idx="27">
                  <c:v>16066.7</c:v>
                </c:pt>
                <c:pt idx="28">
                  <c:v>16661.7</c:v>
                </c:pt>
                <c:pt idx="29">
                  <c:v>17256.8</c:v>
                </c:pt>
                <c:pt idx="30">
                  <c:v>17851.8</c:v>
                </c:pt>
                <c:pt idx="31">
                  <c:v>18446.900000000001</c:v>
                </c:pt>
                <c:pt idx="32">
                  <c:v>19042</c:v>
                </c:pt>
                <c:pt idx="33">
                  <c:v>19637</c:v>
                </c:pt>
                <c:pt idx="34">
                  <c:v>20232.099999999999</c:v>
                </c:pt>
                <c:pt idx="35">
                  <c:v>20827.099999999999</c:v>
                </c:pt>
                <c:pt idx="36">
                  <c:v>21422.2</c:v>
                </c:pt>
                <c:pt idx="37">
                  <c:v>22017.3</c:v>
                </c:pt>
                <c:pt idx="38">
                  <c:v>22612.3</c:v>
                </c:pt>
                <c:pt idx="39">
                  <c:v>23207.4</c:v>
                </c:pt>
                <c:pt idx="40">
                  <c:v>23802.5</c:v>
                </c:pt>
                <c:pt idx="41">
                  <c:v>24397.5</c:v>
                </c:pt>
                <c:pt idx="42">
                  <c:v>24992.6</c:v>
                </c:pt>
                <c:pt idx="43">
                  <c:v>25587.599999999999</c:v>
                </c:pt>
                <c:pt idx="44">
                  <c:v>26182.7</c:v>
                </c:pt>
                <c:pt idx="45">
                  <c:v>26777.8</c:v>
                </c:pt>
                <c:pt idx="46">
                  <c:v>27372.799999999999</c:v>
                </c:pt>
                <c:pt idx="47">
                  <c:v>27967.9</c:v>
                </c:pt>
                <c:pt idx="48">
                  <c:v>28562.9</c:v>
                </c:pt>
                <c:pt idx="49">
                  <c:v>29158</c:v>
                </c:pt>
                <c:pt idx="50">
                  <c:v>29753.1</c:v>
                </c:pt>
                <c:pt idx="51">
                  <c:v>30348.1</c:v>
                </c:pt>
                <c:pt idx="52">
                  <c:v>30943.200000000001</c:v>
                </c:pt>
                <c:pt idx="53">
                  <c:v>31538.3</c:v>
                </c:pt>
                <c:pt idx="54">
                  <c:v>32133.3</c:v>
                </c:pt>
                <c:pt idx="55">
                  <c:v>32728.400000000001</c:v>
                </c:pt>
                <c:pt idx="56">
                  <c:v>33323.4</c:v>
                </c:pt>
                <c:pt idx="57">
                  <c:v>33918.5</c:v>
                </c:pt>
                <c:pt idx="58">
                  <c:v>34513.599999999999</c:v>
                </c:pt>
                <c:pt idx="59">
                  <c:v>35108.6</c:v>
                </c:pt>
                <c:pt idx="60">
                  <c:v>35703.699999999997</c:v>
                </c:pt>
                <c:pt idx="61">
                  <c:v>36298.699999999997</c:v>
                </c:pt>
                <c:pt idx="62">
                  <c:v>36893.800000000003</c:v>
                </c:pt>
                <c:pt idx="63">
                  <c:v>37488.9</c:v>
                </c:pt>
                <c:pt idx="64">
                  <c:v>38083.9</c:v>
                </c:pt>
                <c:pt idx="65">
                  <c:v>38679</c:v>
                </c:pt>
                <c:pt idx="66">
                  <c:v>39274</c:v>
                </c:pt>
                <c:pt idx="67">
                  <c:v>39869.1</c:v>
                </c:pt>
                <c:pt idx="68">
                  <c:v>40464.199999999997</c:v>
                </c:pt>
                <c:pt idx="69">
                  <c:v>41059.199999999997</c:v>
                </c:pt>
                <c:pt idx="70">
                  <c:v>41654.300000000003</c:v>
                </c:pt>
                <c:pt idx="71">
                  <c:v>42249.4</c:v>
                </c:pt>
                <c:pt idx="72">
                  <c:v>42844.4</c:v>
                </c:pt>
                <c:pt idx="73">
                  <c:v>43439.5</c:v>
                </c:pt>
                <c:pt idx="74">
                  <c:v>44034.5</c:v>
                </c:pt>
                <c:pt idx="75">
                  <c:v>44629.599999999999</c:v>
                </c:pt>
                <c:pt idx="76">
                  <c:v>45224.7</c:v>
                </c:pt>
                <c:pt idx="77">
                  <c:v>45819.7</c:v>
                </c:pt>
                <c:pt idx="78">
                  <c:v>46414.8</c:v>
                </c:pt>
                <c:pt idx="79">
                  <c:v>47009.8</c:v>
                </c:pt>
                <c:pt idx="80">
                  <c:v>47604.9</c:v>
                </c:pt>
                <c:pt idx="81">
                  <c:v>48200</c:v>
                </c:pt>
                <c:pt idx="82">
                  <c:v>48795</c:v>
                </c:pt>
                <c:pt idx="83">
                  <c:v>49390.1</c:v>
                </c:pt>
                <c:pt idx="84">
                  <c:v>49985.2</c:v>
                </c:pt>
                <c:pt idx="85">
                  <c:v>50580.2</c:v>
                </c:pt>
                <c:pt idx="86">
                  <c:v>51175.3</c:v>
                </c:pt>
                <c:pt idx="87">
                  <c:v>51770.3</c:v>
                </c:pt>
                <c:pt idx="88">
                  <c:v>52365.4</c:v>
                </c:pt>
                <c:pt idx="89">
                  <c:v>52960.5</c:v>
                </c:pt>
                <c:pt idx="90">
                  <c:v>53555.5</c:v>
                </c:pt>
                <c:pt idx="91">
                  <c:v>54150.6</c:v>
                </c:pt>
                <c:pt idx="92">
                  <c:v>54745.599999999999</c:v>
                </c:pt>
                <c:pt idx="93">
                  <c:v>55340.7</c:v>
                </c:pt>
                <c:pt idx="94">
                  <c:v>55935.8</c:v>
                </c:pt>
                <c:pt idx="95">
                  <c:v>56530.8</c:v>
                </c:pt>
                <c:pt idx="96">
                  <c:v>57125.9</c:v>
                </c:pt>
                <c:pt idx="97">
                  <c:v>57721</c:v>
                </c:pt>
                <c:pt idx="98">
                  <c:v>58316</c:v>
                </c:pt>
                <c:pt idx="99">
                  <c:v>58911.1</c:v>
                </c:pt>
                <c:pt idx="100">
                  <c:v>59506.1</c:v>
                </c:pt>
                <c:pt idx="101">
                  <c:v>60101.2</c:v>
                </c:pt>
                <c:pt idx="102">
                  <c:v>60696.3</c:v>
                </c:pt>
                <c:pt idx="103">
                  <c:v>61291.3</c:v>
                </c:pt>
                <c:pt idx="104">
                  <c:v>61886.400000000001</c:v>
                </c:pt>
                <c:pt idx="105">
                  <c:v>62481.4</c:v>
                </c:pt>
                <c:pt idx="106">
                  <c:v>63076.5</c:v>
                </c:pt>
                <c:pt idx="107">
                  <c:v>63671.6</c:v>
                </c:pt>
                <c:pt idx="108">
                  <c:v>64266.6</c:v>
                </c:pt>
                <c:pt idx="109">
                  <c:v>64861.7</c:v>
                </c:pt>
                <c:pt idx="110">
                  <c:v>65456.7</c:v>
                </c:pt>
                <c:pt idx="111">
                  <c:v>66051.8</c:v>
                </c:pt>
                <c:pt idx="112">
                  <c:v>66646.899999999994</c:v>
                </c:pt>
                <c:pt idx="113">
                  <c:v>67241.899999999994</c:v>
                </c:pt>
                <c:pt idx="114">
                  <c:v>67837</c:v>
                </c:pt>
                <c:pt idx="115">
                  <c:v>68432.100000000006</c:v>
                </c:pt>
                <c:pt idx="116">
                  <c:v>69027.100000000006</c:v>
                </c:pt>
                <c:pt idx="117">
                  <c:v>69622.2</c:v>
                </c:pt>
                <c:pt idx="118">
                  <c:v>70217.2</c:v>
                </c:pt>
                <c:pt idx="119">
                  <c:v>70812.3</c:v>
                </c:pt>
                <c:pt idx="120">
                  <c:v>71407.399999999994</c:v>
                </c:pt>
                <c:pt idx="121">
                  <c:v>72002.399999999994</c:v>
                </c:pt>
                <c:pt idx="122">
                  <c:v>72597.5</c:v>
                </c:pt>
                <c:pt idx="123">
                  <c:v>73192.5</c:v>
                </c:pt>
                <c:pt idx="124">
                  <c:v>73787.600000000006</c:v>
                </c:pt>
                <c:pt idx="125">
                  <c:v>74382.7</c:v>
                </c:pt>
                <c:pt idx="126">
                  <c:v>74977.7</c:v>
                </c:pt>
                <c:pt idx="127">
                  <c:v>75572.800000000003</c:v>
                </c:pt>
                <c:pt idx="128">
                  <c:v>76167.899999999994</c:v>
                </c:pt>
                <c:pt idx="129">
                  <c:v>76762.899999999994</c:v>
                </c:pt>
                <c:pt idx="130">
                  <c:v>77358</c:v>
                </c:pt>
                <c:pt idx="131">
                  <c:v>77953</c:v>
                </c:pt>
                <c:pt idx="132">
                  <c:v>78548.100000000006</c:v>
                </c:pt>
                <c:pt idx="133">
                  <c:v>79143.199999999997</c:v>
                </c:pt>
                <c:pt idx="134">
                  <c:v>79738.2</c:v>
                </c:pt>
                <c:pt idx="135">
                  <c:v>80333.3</c:v>
                </c:pt>
                <c:pt idx="136">
                  <c:v>80928.3</c:v>
                </c:pt>
                <c:pt idx="137">
                  <c:v>81523.399999999994</c:v>
                </c:pt>
                <c:pt idx="138">
                  <c:v>82118.5</c:v>
                </c:pt>
                <c:pt idx="139">
                  <c:v>82713.5</c:v>
                </c:pt>
                <c:pt idx="140">
                  <c:v>83308.600000000006</c:v>
                </c:pt>
                <c:pt idx="141">
                  <c:v>83903.7</c:v>
                </c:pt>
                <c:pt idx="142">
                  <c:v>84498.7</c:v>
                </c:pt>
                <c:pt idx="143">
                  <c:v>85093.8</c:v>
                </c:pt>
                <c:pt idx="144">
                  <c:v>85688.8</c:v>
                </c:pt>
                <c:pt idx="145">
                  <c:v>86283.9</c:v>
                </c:pt>
                <c:pt idx="146">
                  <c:v>86879</c:v>
                </c:pt>
                <c:pt idx="147">
                  <c:v>87474</c:v>
                </c:pt>
                <c:pt idx="148">
                  <c:v>88069.1</c:v>
                </c:pt>
                <c:pt idx="149">
                  <c:v>88664.1</c:v>
                </c:pt>
                <c:pt idx="150">
                  <c:v>89259.199999999997</c:v>
                </c:pt>
                <c:pt idx="151">
                  <c:v>89854.3</c:v>
                </c:pt>
                <c:pt idx="152">
                  <c:v>90449.3</c:v>
                </c:pt>
                <c:pt idx="153">
                  <c:v>91044.4</c:v>
                </c:pt>
                <c:pt idx="154">
                  <c:v>91639.4</c:v>
                </c:pt>
                <c:pt idx="155">
                  <c:v>92234.5</c:v>
                </c:pt>
                <c:pt idx="156">
                  <c:v>92829.6</c:v>
                </c:pt>
                <c:pt idx="157">
                  <c:v>93424.6</c:v>
                </c:pt>
                <c:pt idx="158">
                  <c:v>94019.7</c:v>
                </c:pt>
                <c:pt idx="159">
                  <c:v>94614.8</c:v>
                </c:pt>
                <c:pt idx="160">
                  <c:v>95209.8</c:v>
                </c:pt>
                <c:pt idx="161">
                  <c:v>95804.9</c:v>
                </c:pt>
                <c:pt idx="162">
                  <c:v>96399.9</c:v>
                </c:pt>
                <c:pt idx="163">
                  <c:v>96995</c:v>
                </c:pt>
                <c:pt idx="164">
                  <c:v>97590.1</c:v>
                </c:pt>
                <c:pt idx="165">
                  <c:v>98185.1</c:v>
                </c:pt>
                <c:pt idx="166">
                  <c:v>98780.2</c:v>
                </c:pt>
                <c:pt idx="167">
                  <c:v>99375.2</c:v>
                </c:pt>
                <c:pt idx="168">
                  <c:v>99970.3</c:v>
                </c:pt>
                <c:pt idx="169">
                  <c:v>100565.4</c:v>
                </c:pt>
                <c:pt idx="170">
                  <c:v>101160.4</c:v>
                </c:pt>
                <c:pt idx="171">
                  <c:v>101755.5</c:v>
                </c:pt>
                <c:pt idx="172">
                  <c:v>102350.6</c:v>
                </c:pt>
                <c:pt idx="173">
                  <c:v>102945.60000000001</c:v>
                </c:pt>
                <c:pt idx="174">
                  <c:v>103540.7</c:v>
                </c:pt>
                <c:pt idx="175">
                  <c:v>104135.7</c:v>
                </c:pt>
                <c:pt idx="176">
                  <c:v>104730.8</c:v>
                </c:pt>
                <c:pt idx="177">
                  <c:v>105325.9</c:v>
                </c:pt>
                <c:pt idx="178">
                  <c:v>105920.9</c:v>
                </c:pt>
                <c:pt idx="179">
                  <c:v>106516</c:v>
                </c:pt>
                <c:pt idx="180">
                  <c:v>107111</c:v>
                </c:pt>
                <c:pt idx="181">
                  <c:v>107706.1</c:v>
                </c:pt>
                <c:pt idx="182">
                  <c:v>108301.2</c:v>
                </c:pt>
                <c:pt idx="183">
                  <c:v>108896.2</c:v>
                </c:pt>
                <c:pt idx="184">
                  <c:v>109491.3</c:v>
                </c:pt>
                <c:pt idx="185">
                  <c:v>110086.39999999999</c:v>
                </c:pt>
                <c:pt idx="186">
                  <c:v>110681.4</c:v>
                </c:pt>
                <c:pt idx="187">
                  <c:v>111276.5</c:v>
                </c:pt>
                <c:pt idx="188">
                  <c:v>111871.5</c:v>
                </c:pt>
                <c:pt idx="189">
                  <c:v>112466.6</c:v>
                </c:pt>
                <c:pt idx="190">
                  <c:v>113061.7</c:v>
                </c:pt>
                <c:pt idx="191">
                  <c:v>113656.7</c:v>
                </c:pt>
                <c:pt idx="192">
                  <c:v>114251.8</c:v>
                </c:pt>
                <c:pt idx="193">
                  <c:v>114846.8</c:v>
                </c:pt>
                <c:pt idx="194">
                  <c:v>115441.9</c:v>
                </c:pt>
                <c:pt idx="195">
                  <c:v>116037</c:v>
                </c:pt>
                <c:pt idx="196">
                  <c:v>116632</c:v>
                </c:pt>
                <c:pt idx="197">
                  <c:v>117227.1</c:v>
                </c:pt>
                <c:pt idx="198">
                  <c:v>117822.1</c:v>
                </c:pt>
                <c:pt idx="199">
                  <c:v>118417.2</c:v>
                </c:pt>
                <c:pt idx="200">
                  <c:v>119012.3</c:v>
                </c:pt>
                <c:pt idx="201">
                  <c:v>119607.3</c:v>
                </c:pt>
                <c:pt idx="202">
                  <c:v>120202.4</c:v>
                </c:pt>
                <c:pt idx="203">
                  <c:v>120797.5</c:v>
                </c:pt>
                <c:pt idx="204">
                  <c:v>121392.5</c:v>
                </c:pt>
                <c:pt idx="205">
                  <c:v>121987.6</c:v>
                </c:pt>
                <c:pt idx="206">
                  <c:v>122582.6</c:v>
                </c:pt>
                <c:pt idx="207">
                  <c:v>123177.7</c:v>
                </c:pt>
                <c:pt idx="208">
                  <c:v>123772.8</c:v>
                </c:pt>
                <c:pt idx="209">
                  <c:v>124367.8</c:v>
                </c:pt>
                <c:pt idx="210">
                  <c:v>124962.9</c:v>
                </c:pt>
                <c:pt idx="211">
                  <c:v>125557.9</c:v>
                </c:pt>
                <c:pt idx="212">
                  <c:v>126153</c:v>
                </c:pt>
                <c:pt idx="213">
                  <c:v>126748.1</c:v>
                </c:pt>
                <c:pt idx="214">
                  <c:v>127343.1</c:v>
                </c:pt>
                <c:pt idx="215">
                  <c:v>127938.2</c:v>
                </c:pt>
                <c:pt idx="216">
                  <c:v>128533.3</c:v>
                </c:pt>
                <c:pt idx="217">
                  <c:v>129128.3</c:v>
                </c:pt>
                <c:pt idx="218">
                  <c:v>129723.4</c:v>
                </c:pt>
                <c:pt idx="219">
                  <c:v>130318.39999999999</c:v>
                </c:pt>
                <c:pt idx="220">
                  <c:v>130913.5</c:v>
                </c:pt>
                <c:pt idx="221">
                  <c:v>131508.6</c:v>
                </c:pt>
                <c:pt idx="222">
                  <c:v>132103.6</c:v>
                </c:pt>
                <c:pt idx="223">
                  <c:v>132698.70000000001</c:v>
                </c:pt>
                <c:pt idx="224">
                  <c:v>133293.70000000001</c:v>
                </c:pt>
                <c:pt idx="225">
                  <c:v>133888.79999999999</c:v>
                </c:pt>
                <c:pt idx="226">
                  <c:v>134483.9</c:v>
                </c:pt>
                <c:pt idx="227">
                  <c:v>135078.9</c:v>
                </c:pt>
                <c:pt idx="228">
                  <c:v>135674</c:v>
                </c:pt>
                <c:pt idx="229">
                  <c:v>136269.1</c:v>
                </c:pt>
                <c:pt idx="230">
                  <c:v>136864.1</c:v>
                </c:pt>
                <c:pt idx="231">
                  <c:v>137459.20000000001</c:v>
                </c:pt>
                <c:pt idx="232">
                  <c:v>138054.20000000001</c:v>
                </c:pt>
                <c:pt idx="233">
                  <c:v>138649.29999999999</c:v>
                </c:pt>
                <c:pt idx="234">
                  <c:v>139244.4</c:v>
                </c:pt>
                <c:pt idx="235">
                  <c:v>139839.4</c:v>
                </c:pt>
                <c:pt idx="236">
                  <c:v>140434.5</c:v>
                </c:pt>
                <c:pt idx="237">
                  <c:v>141029.5</c:v>
                </c:pt>
                <c:pt idx="238">
                  <c:v>141624.6</c:v>
                </c:pt>
                <c:pt idx="239">
                  <c:v>142219.70000000001</c:v>
                </c:pt>
                <c:pt idx="240">
                  <c:v>142814.70000000001</c:v>
                </c:pt>
                <c:pt idx="241">
                  <c:v>143409.79999999999</c:v>
                </c:pt>
                <c:pt idx="242">
                  <c:v>144004.79999999999</c:v>
                </c:pt>
                <c:pt idx="243">
                  <c:v>144599.9</c:v>
                </c:pt>
                <c:pt idx="244">
                  <c:v>145195</c:v>
                </c:pt>
                <c:pt idx="245">
                  <c:v>145790</c:v>
                </c:pt>
                <c:pt idx="246">
                  <c:v>146385.1</c:v>
                </c:pt>
                <c:pt idx="247">
                  <c:v>146980.20000000001</c:v>
                </c:pt>
                <c:pt idx="248">
                  <c:v>147575.20000000001</c:v>
                </c:pt>
                <c:pt idx="249">
                  <c:v>148170.29999999999</c:v>
                </c:pt>
                <c:pt idx="250">
                  <c:v>148765.29999999999</c:v>
                </c:pt>
                <c:pt idx="251">
                  <c:v>149360.4</c:v>
                </c:pt>
                <c:pt idx="252">
                  <c:v>149955.5</c:v>
                </c:pt>
                <c:pt idx="253">
                  <c:v>150550.5</c:v>
                </c:pt>
                <c:pt idx="254">
                  <c:v>151145.60000000001</c:v>
                </c:pt>
                <c:pt idx="255">
                  <c:v>151740.6</c:v>
                </c:pt>
                <c:pt idx="256">
                  <c:v>152335.70000000001</c:v>
                </c:pt>
                <c:pt idx="257">
                  <c:v>152930.79999999999</c:v>
                </c:pt>
                <c:pt idx="258">
                  <c:v>153525.79999999999</c:v>
                </c:pt>
                <c:pt idx="259">
                  <c:v>154120.9</c:v>
                </c:pt>
                <c:pt idx="260">
                  <c:v>154716</c:v>
                </c:pt>
                <c:pt idx="261">
                  <c:v>155311</c:v>
                </c:pt>
                <c:pt idx="262">
                  <c:v>155906.1</c:v>
                </c:pt>
                <c:pt idx="263">
                  <c:v>156501.1</c:v>
                </c:pt>
                <c:pt idx="264">
                  <c:v>157096.20000000001</c:v>
                </c:pt>
                <c:pt idx="265">
                  <c:v>157691.29999999999</c:v>
                </c:pt>
                <c:pt idx="266">
                  <c:v>158286.29999999999</c:v>
                </c:pt>
                <c:pt idx="267">
                  <c:v>158881.4</c:v>
                </c:pt>
                <c:pt idx="268">
                  <c:v>159476.4</c:v>
                </c:pt>
                <c:pt idx="269">
                  <c:v>160071.5</c:v>
                </c:pt>
                <c:pt idx="270">
                  <c:v>160666.6</c:v>
                </c:pt>
                <c:pt idx="271">
                  <c:v>161261.6</c:v>
                </c:pt>
                <c:pt idx="272">
                  <c:v>161856.70000000001</c:v>
                </c:pt>
                <c:pt idx="273">
                  <c:v>162451.79999999999</c:v>
                </c:pt>
                <c:pt idx="274">
                  <c:v>163046.79999999999</c:v>
                </c:pt>
                <c:pt idx="275">
                  <c:v>163641.9</c:v>
                </c:pt>
                <c:pt idx="276">
                  <c:v>164236.9</c:v>
                </c:pt>
                <c:pt idx="277">
                  <c:v>164832</c:v>
                </c:pt>
                <c:pt idx="278">
                  <c:v>165427.1</c:v>
                </c:pt>
                <c:pt idx="279">
                  <c:v>166022.1</c:v>
                </c:pt>
                <c:pt idx="280">
                  <c:v>166617.20000000001</c:v>
                </c:pt>
                <c:pt idx="281">
                  <c:v>167212.20000000001</c:v>
                </c:pt>
                <c:pt idx="282">
                  <c:v>167807.3</c:v>
                </c:pt>
                <c:pt idx="283">
                  <c:v>168402.4</c:v>
                </c:pt>
                <c:pt idx="284">
                  <c:v>168997.4</c:v>
                </c:pt>
                <c:pt idx="285">
                  <c:v>169592.5</c:v>
                </c:pt>
                <c:pt idx="286">
                  <c:v>170187.5</c:v>
                </c:pt>
                <c:pt idx="287">
                  <c:v>170782.6</c:v>
                </c:pt>
                <c:pt idx="288">
                  <c:v>171377.7</c:v>
                </c:pt>
                <c:pt idx="289">
                  <c:v>171972.7</c:v>
                </c:pt>
                <c:pt idx="290">
                  <c:v>172567.8</c:v>
                </c:pt>
                <c:pt idx="291">
                  <c:v>173162.9</c:v>
                </c:pt>
                <c:pt idx="292">
                  <c:v>173757.9</c:v>
                </c:pt>
                <c:pt idx="293">
                  <c:v>174353</c:v>
                </c:pt>
                <c:pt idx="294">
                  <c:v>174948</c:v>
                </c:pt>
                <c:pt idx="295">
                  <c:v>175543.1</c:v>
                </c:pt>
                <c:pt idx="296">
                  <c:v>176138.2</c:v>
                </c:pt>
                <c:pt idx="297">
                  <c:v>176733.2</c:v>
                </c:pt>
                <c:pt idx="298">
                  <c:v>177328.3</c:v>
                </c:pt>
                <c:pt idx="299">
                  <c:v>177923.3</c:v>
                </c:pt>
                <c:pt idx="300">
                  <c:v>178518.39999999999</c:v>
                </c:pt>
                <c:pt idx="301">
                  <c:v>179113.5</c:v>
                </c:pt>
                <c:pt idx="302">
                  <c:v>179708.5</c:v>
                </c:pt>
                <c:pt idx="303">
                  <c:v>180303.6</c:v>
                </c:pt>
                <c:pt idx="304">
                  <c:v>180898.7</c:v>
                </c:pt>
                <c:pt idx="305">
                  <c:v>181493.7</c:v>
                </c:pt>
                <c:pt idx="306">
                  <c:v>182088.8</c:v>
                </c:pt>
                <c:pt idx="307">
                  <c:v>182683.8</c:v>
                </c:pt>
                <c:pt idx="308">
                  <c:v>183278.9</c:v>
                </c:pt>
                <c:pt idx="309">
                  <c:v>183874</c:v>
                </c:pt>
                <c:pt idx="310">
                  <c:v>184469</c:v>
                </c:pt>
                <c:pt idx="311">
                  <c:v>185064.1</c:v>
                </c:pt>
                <c:pt idx="312">
                  <c:v>185659.1</c:v>
                </c:pt>
                <c:pt idx="313">
                  <c:v>186254.2</c:v>
                </c:pt>
                <c:pt idx="314">
                  <c:v>186849.3</c:v>
                </c:pt>
                <c:pt idx="315">
                  <c:v>187444.3</c:v>
                </c:pt>
                <c:pt idx="316">
                  <c:v>188039.4</c:v>
                </c:pt>
                <c:pt idx="317">
                  <c:v>188634.5</c:v>
                </c:pt>
                <c:pt idx="318">
                  <c:v>189229.5</c:v>
                </c:pt>
                <c:pt idx="319">
                  <c:v>189824.6</c:v>
                </c:pt>
                <c:pt idx="320">
                  <c:v>190419.6</c:v>
                </c:pt>
                <c:pt idx="321">
                  <c:v>191014.7</c:v>
                </c:pt>
                <c:pt idx="322">
                  <c:v>191609.8</c:v>
                </c:pt>
                <c:pt idx="323">
                  <c:v>192204.79999999999</c:v>
                </c:pt>
                <c:pt idx="324">
                  <c:v>192799.9</c:v>
                </c:pt>
                <c:pt idx="325">
                  <c:v>193394.9</c:v>
                </c:pt>
                <c:pt idx="326">
                  <c:v>193990</c:v>
                </c:pt>
                <c:pt idx="327">
                  <c:v>194585.1</c:v>
                </c:pt>
                <c:pt idx="328">
                  <c:v>195180.1</c:v>
                </c:pt>
                <c:pt idx="329">
                  <c:v>195775.2</c:v>
                </c:pt>
                <c:pt idx="330">
                  <c:v>196370.2</c:v>
                </c:pt>
                <c:pt idx="331">
                  <c:v>196965.3</c:v>
                </c:pt>
                <c:pt idx="332">
                  <c:v>197560.4</c:v>
                </c:pt>
                <c:pt idx="333">
                  <c:v>198155.4</c:v>
                </c:pt>
                <c:pt idx="334">
                  <c:v>198750.5</c:v>
                </c:pt>
                <c:pt idx="335">
                  <c:v>199345.6</c:v>
                </c:pt>
                <c:pt idx="336">
                  <c:v>199940.6</c:v>
                </c:pt>
                <c:pt idx="337">
                  <c:v>200535.7</c:v>
                </c:pt>
                <c:pt idx="338">
                  <c:v>201130.7</c:v>
                </c:pt>
                <c:pt idx="339">
                  <c:v>201725.8</c:v>
                </c:pt>
                <c:pt idx="340">
                  <c:v>202320.9</c:v>
                </c:pt>
                <c:pt idx="341">
                  <c:v>202915.9</c:v>
                </c:pt>
                <c:pt idx="342">
                  <c:v>203511</c:v>
                </c:pt>
                <c:pt idx="343">
                  <c:v>204106</c:v>
                </c:pt>
                <c:pt idx="344">
                  <c:v>204701.1</c:v>
                </c:pt>
                <c:pt idx="345">
                  <c:v>205296.2</c:v>
                </c:pt>
                <c:pt idx="346">
                  <c:v>205891.20000000001</c:v>
                </c:pt>
                <c:pt idx="347">
                  <c:v>206486.3</c:v>
                </c:pt>
                <c:pt idx="348">
                  <c:v>207081.4</c:v>
                </c:pt>
                <c:pt idx="349">
                  <c:v>207676.4</c:v>
                </c:pt>
                <c:pt idx="350">
                  <c:v>208271.5</c:v>
                </c:pt>
                <c:pt idx="351">
                  <c:v>208866.5</c:v>
                </c:pt>
                <c:pt idx="352">
                  <c:v>209461.6</c:v>
                </c:pt>
                <c:pt idx="353">
                  <c:v>210056.7</c:v>
                </c:pt>
                <c:pt idx="354">
                  <c:v>210651.7</c:v>
                </c:pt>
                <c:pt idx="355">
                  <c:v>211246.8</c:v>
                </c:pt>
                <c:pt idx="356">
                  <c:v>211841.8</c:v>
                </c:pt>
                <c:pt idx="357">
                  <c:v>212436.9</c:v>
                </c:pt>
                <c:pt idx="358">
                  <c:v>213032</c:v>
                </c:pt>
                <c:pt idx="359">
                  <c:v>213627</c:v>
                </c:pt>
                <c:pt idx="360">
                  <c:v>214222.1</c:v>
                </c:pt>
                <c:pt idx="361">
                  <c:v>214817.2</c:v>
                </c:pt>
                <c:pt idx="362">
                  <c:v>215412.2</c:v>
                </c:pt>
                <c:pt idx="363">
                  <c:v>216007.3</c:v>
                </c:pt>
                <c:pt idx="364">
                  <c:v>216602.3</c:v>
                </c:pt>
                <c:pt idx="365">
                  <c:v>217197.4</c:v>
                </c:pt>
                <c:pt idx="366">
                  <c:v>217792.5</c:v>
                </c:pt>
                <c:pt idx="367">
                  <c:v>218387.5</c:v>
                </c:pt>
                <c:pt idx="368">
                  <c:v>218982.6</c:v>
                </c:pt>
                <c:pt idx="369">
                  <c:v>219577.60000000001</c:v>
                </c:pt>
                <c:pt idx="370">
                  <c:v>220172.7</c:v>
                </c:pt>
                <c:pt idx="371">
                  <c:v>220767.8</c:v>
                </c:pt>
                <c:pt idx="372">
                  <c:v>221362.8</c:v>
                </c:pt>
                <c:pt idx="373">
                  <c:v>221957.9</c:v>
                </c:pt>
                <c:pt idx="374">
                  <c:v>222552.9</c:v>
                </c:pt>
                <c:pt idx="375">
                  <c:v>223148</c:v>
                </c:pt>
                <c:pt idx="376">
                  <c:v>223743.1</c:v>
                </c:pt>
                <c:pt idx="377">
                  <c:v>224338.1</c:v>
                </c:pt>
                <c:pt idx="378">
                  <c:v>224933.2</c:v>
                </c:pt>
                <c:pt idx="379">
                  <c:v>225528.3</c:v>
                </c:pt>
                <c:pt idx="380">
                  <c:v>226123.3</c:v>
                </c:pt>
                <c:pt idx="381">
                  <c:v>226718.4</c:v>
                </c:pt>
                <c:pt idx="382">
                  <c:v>227313.4</c:v>
                </c:pt>
                <c:pt idx="383">
                  <c:v>227908.5</c:v>
                </c:pt>
                <c:pt idx="384">
                  <c:v>228503.6</c:v>
                </c:pt>
                <c:pt idx="385">
                  <c:v>229098.6</c:v>
                </c:pt>
                <c:pt idx="386">
                  <c:v>229693.7</c:v>
                </c:pt>
                <c:pt idx="387">
                  <c:v>230288.7</c:v>
                </c:pt>
                <c:pt idx="388">
                  <c:v>230883.8</c:v>
                </c:pt>
                <c:pt idx="389">
                  <c:v>231478.9</c:v>
                </c:pt>
                <c:pt idx="390">
                  <c:v>232073.9</c:v>
                </c:pt>
                <c:pt idx="391">
                  <c:v>232669</c:v>
                </c:pt>
                <c:pt idx="392">
                  <c:v>233264.1</c:v>
                </c:pt>
                <c:pt idx="393">
                  <c:v>233859.1</c:v>
                </c:pt>
                <c:pt idx="394">
                  <c:v>234454.2</c:v>
                </c:pt>
                <c:pt idx="395">
                  <c:v>235049.2</c:v>
                </c:pt>
                <c:pt idx="396">
                  <c:v>235644.3</c:v>
                </c:pt>
                <c:pt idx="397">
                  <c:v>236239.4</c:v>
                </c:pt>
                <c:pt idx="398">
                  <c:v>236834.4</c:v>
                </c:pt>
                <c:pt idx="399">
                  <c:v>237429.5</c:v>
                </c:pt>
                <c:pt idx="400">
                  <c:v>238024.5</c:v>
                </c:pt>
                <c:pt idx="401">
                  <c:v>238619.6</c:v>
                </c:pt>
                <c:pt idx="402">
                  <c:v>239214.7</c:v>
                </c:pt>
                <c:pt idx="403">
                  <c:v>239809.7</c:v>
                </c:pt>
                <c:pt idx="404">
                  <c:v>240404.8</c:v>
                </c:pt>
                <c:pt idx="405">
                  <c:v>240999.9</c:v>
                </c:pt>
                <c:pt idx="406">
                  <c:v>241594.9</c:v>
                </c:pt>
                <c:pt idx="407">
                  <c:v>242190</c:v>
                </c:pt>
                <c:pt idx="408">
                  <c:v>242785</c:v>
                </c:pt>
                <c:pt idx="409">
                  <c:v>243380.1</c:v>
                </c:pt>
                <c:pt idx="410">
                  <c:v>243975.2</c:v>
                </c:pt>
                <c:pt idx="411">
                  <c:v>244570.2</c:v>
                </c:pt>
                <c:pt idx="412">
                  <c:v>245165.3</c:v>
                </c:pt>
                <c:pt idx="413">
                  <c:v>245760.3</c:v>
                </c:pt>
                <c:pt idx="414">
                  <c:v>246355.4</c:v>
                </c:pt>
                <c:pt idx="415">
                  <c:v>246950.5</c:v>
                </c:pt>
                <c:pt idx="416">
                  <c:v>247545.5</c:v>
                </c:pt>
                <c:pt idx="417">
                  <c:v>248140.6</c:v>
                </c:pt>
                <c:pt idx="418">
                  <c:v>248735.6</c:v>
                </c:pt>
                <c:pt idx="419">
                  <c:v>249330.7</c:v>
                </c:pt>
                <c:pt idx="420">
                  <c:v>249925.8</c:v>
                </c:pt>
                <c:pt idx="421">
                  <c:v>250520.8</c:v>
                </c:pt>
                <c:pt idx="422">
                  <c:v>251115.9</c:v>
                </c:pt>
                <c:pt idx="423">
                  <c:v>251711</c:v>
                </c:pt>
                <c:pt idx="424">
                  <c:v>252306</c:v>
                </c:pt>
                <c:pt idx="425">
                  <c:v>252901.1</c:v>
                </c:pt>
                <c:pt idx="426">
                  <c:v>253496.1</c:v>
                </c:pt>
                <c:pt idx="427">
                  <c:v>254091.2</c:v>
                </c:pt>
                <c:pt idx="428">
                  <c:v>254686.3</c:v>
                </c:pt>
                <c:pt idx="429">
                  <c:v>255281.3</c:v>
                </c:pt>
                <c:pt idx="430">
                  <c:v>255876.4</c:v>
                </c:pt>
                <c:pt idx="431">
                  <c:v>256471.4</c:v>
                </c:pt>
                <c:pt idx="432">
                  <c:v>257066.5</c:v>
                </c:pt>
                <c:pt idx="433">
                  <c:v>257661.6</c:v>
                </c:pt>
                <c:pt idx="434">
                  <c:v>258256.6</c:v>
                </c:pt>
                <c:pt idx="435">
                  <c:v>258851.7</c:v>
                </c:pt>
                <c:pt idx="436">
                  <c:v>259446.8</c:v>
                </c:pt>
                <c:pt idx="437">
                  <c:v>260041.8</c:v>
                </c:pt>
                <c:pt idx="438">
                  <c:v>260636.9</c:v>
                </c:pt>
                <c:pt idx="439">
                  <c:v>261231.9</c:v>
                </c:pt>
                <c:pt idx="440">
                  <c:v>261827</c:v>
                </c:pt>
                <c:pt idx="441">
                  <c:v>262422.09999999998</c:v>
                </c:pt>
                <c:pt idx="442">
                  <c:v>263017.09999999998</c:v>
                </c:pt>
                <c:pt idx="443">
                  <c:v>263612.2</c:v>
                </c:pt>
                <c:pt idx="444">
                  <c:v>264207.2</c:v>
                </c:pt>
                <c:pt idx="445">
                  <c:v>264802.3</c:v>
                </c:pt>
                <c:pt idx="446">
                  <c:v>265397.40000000002</c:v>
                </c:pt>
                <c:pt idx="447">
                  <c:v>265992.40000000002</c:v>
                </c:pt>
                <c:pt idx="448">
                  <c:v>266587.5</c:v>
                </c:pt>
                <c:pt idx="449">
                  <c:v>267182.59999999998</c:v>
                </c:pt>
                <c:pt idx="450">
                  <c:v>267777.59999999998</c:v>
                </c:pt>
                <c:pt idx="451">
                  <c:v>268372.7</c:v>
                </c:pt>
                <c:pt idx="452">
                  <c:v>268967.7</c:v>
                </c:pt>
                <c:pt idx="453">
                  <c:v>269562.8</c:v>
                </c:pt>
                <c:pt idx="454">
                  <c:v>270157.90000000002</c:v>
                </c:pt>
                <c:pt idx="455">
                  <c:v>270752.90000000002</c:v>
                </c:pt>
                <c:pt idx="456">
                  <c:v>271348</c:v>
                </c:pt>
                <c:pt idx="457">
                  <c:v>271943</c:v>
                </c:pt>
                <c:pt idx="458">
                  <c:v>272538.09999999998</c:v>
                </c:pt>
                <c:pt idx="459">
                  <c:v>273133.2</c:v>
                </c:pt>
                <c:pt idx="460">
                  <c:v>273728.2</c:v>
                </c:pt>
                <c:pt idx="461">
                  <c:v>274323.3</c:v>
                </c:pt>
                <c:pt idx="462">
                  <c:v>274918.3</c:v>
                </c:pt>
                <c:pt idx="463">
                  <c:v>275513.40000000002</c:v>
                </c:pt>
                <c:pt idx="464">
                  <c:v>276108.5</c:v>
                </c:pt>
                <c:pt idx="465">
                  <c:v>276703.5</c:v>
                </c:pt>
                <c:pt idx="466">
                  <c:v>277298.59999999998</c:v>
                </c:pt>
                <c:pt idx="467">
                  <c:v>277893.7</c:v>
                </c:pt>
                <c:pt idx="468">
                  <c:v>278488.7</c:v>
                </c:pt>
                <c:pt idx="469">
                  <c:v>279083.8</c:v>
                </c:pt>
                <c:pt idx="470">
                  <c:v>279678.8</c:v>
                </c:pt>
                <c:pt idx="471">
                  <c:v>280273.90000000002</c:v>
                </c:pt>
                <c:pt idx="472">
                  <c:v>280869</c:v>
                </c:pt>
                <c:pt idx="473">
                  <c:v>281464</c:v>
                </c:pt>
                <c:pt idx="474">
                  <c:v>282059.09999999998</c:v>
                </c:pt>
                <c:pt idx="475">
                  <c:v>282654.09999999998</c:v>
                </c:pt>
                <c:pt idx="476">
                  <c:v>283249.2</c:v>
                </c:pt>
                <c:pt idx="477">
                  <c:v>283844.3</c:v>
                </c:pt>
                <c:pt idx="478">
                  <c:v>284439.3</c:v>
                </c:pt>
                <c:pt idx="479">
                  <c:v>285034.40000000002</c:v>
                </c:pt>
                <c:pt idx="480">
                  <c:v>285629.5</c:v>
                </c:pt>
                <c:pt idx="481">
                  <c:v>286224.5</c:v>
                </c:pt>
                <c:pt idx="482">
                  <c:v>286819.59999999998</c:v>
                </c:pt>
                <c:pt idx="483">
                  <c:v>287414.59999999998</c:v>
                </c:pt>
                <c:pt idx="484">
                  <c:v>288009.7</c:v>
                </c:pt>
                <c:pt idx="485">
                  <c:v>288604.79999999999</c:v>
                </c:pt>
                <c:pt idx="486">
                  <c:v>289199.8</c:v>
                </c:pt>
                <c:pt idx="487">
                  <c:v>289794.90000000002</c:v>
                </c:pt>
                <c:pt idx="488">
                  <c:v>290389.90000000002</c:v>
                </c:pt>
                <c:pt idx="489">
                  <c:v>290985</c:v>
                </c:pt>
                <c:pt idx="490">
                  <c:v>291580.09999999998</c:v>
                </c:pt>
                <c:pt idx="491">
                  <c:v>292175.09999999998</c:v>
                </c:pt>
                <c:pt idx="492">
                  <c:v>292770.2</c:v>
                </c:pt>
                <c:pt idx="493">
                  <c:v>293365.3</c:v>
                </c:pt>
                <c:pt idx="494">
                  <c:v>293960.3</c:v>
                </c:pt>
                <c:pt idx="495">
                  <c:v>294555.40000000002</c:v>
                </c:pt>
                <c:pt idx="496">
                  <c:v>295150.40000000002</c:v>
                </c:pt>
                <c:pt idx="497">
                  <c:v>295745.5</c:v>
                </c:pt>
                <c:pt idx="498">
                  <c:v>296340.59999999998</c:v>
                </c:pt>
                <c:pt idx="499">
                  <c:v>296935.59999999998</c:v>
                </c:pt>
                <c:pt idx="500">
                  <c:v>297530.7</c:v>
                </c:pt>
                <c:pt idx="501">
                  <c:v>298125.7</c:v>
                </c:pt>
                <c:pt idx="502">
                  <c:v>298720.8</c:v>
                </c:pt>
                <c:pt idx="503">
                  <c:v>299315.90000000002</c:v>
                </c:pt>
                <c:pt idx="504">
                  <c:v>299910.90000000002</c:v>
                </c:pt>
                <c:pt idx="505">
                  <c:v>300506</c:v>
                </c:pt>
                <c:pt idx="506">
                  <c:v>301101</c:v>
                </c:pt>
                <c:pt idx="507">
                  <c:v>301696.09999999998</c:v>
                </c:pt>
                <c:pt idx="508">
                  <c:v>302291.20000000001</c:v>
                </c:pt>
                <c:pt idx="509">
                  <c:v>302886.2</c:v>
                </c:pt>
                <c:pt idx="510">
                  <c:v>303481.3</c:v>
                </c:pt>
                <c:pt idx="511">
                  <c:v>304076.40000000002</c:v>
                </c:pt>
                <c:pt idx="512">
                  <c:v>304671.40000000002</c:v>
                </c:pt>
                <c:pt idx="513">
                  <c:v>305266.5</c:v>
                </c:pt>
                <c:pt idx="514">
                  <c:v>305861.5</c:v>
                </c:pt>
                <c:pt idx="515">
                  <c:v>306456.59999999998</c:v>
                </c:pt>
                <c:pt idx="516">
                  <c:v>307051.7</c:v>
                </c:pt>
                <c:pt idx="517">
                  <c:v>307646.7</c:v>
                </c:pt>
                <c:pt idx="518">
                  <c:v>308241.8</c:v>
                </c:pt>
                <c:pt idx="519">
                  <c:v>308836.8</c:v>
                </c:pt>
                <c:pt idx="520">
                  <c:v>309431.90000000002</c:v>
                </c:pt>
                <c:pt idx="521">
                  <c:v>310027</c:v>
                </c:pt>
                <c:pt idx="522">
                  <c:v>310622</c:v>
                </c:pt>
                <c:pt idx="523">
                  <c:v>311217.09999999998</c:v>
                </c:pt>
                <c:pt idx="524">
                  <c:v>311812.2</c:v>
                </c:pt>
                <c:pt idx="525">
                  <c:v>312407.2</c:v>
                </c:pt>
                <c:pt idx="526">
                  <c:v>313002.3</c:v>
                </c:pt>
                <c:pt idx="527">
                  <c:v>313597.3</c:v>
                </c:pt>
                <c:pt idx="528">
                  <c:v>314192.40000000002</c:v>
                </c:pt>
                <c:pt idx="529">
                  <c:v>314787.5</c:v>
                </c:pt>
                <c:pt idx="530">
                  <c:v>315382.5</c:v>
                </c:pt>
                <c:pt idx="531">
                  <c:v>315977.59999999998</c:v>
                </c:pt>
                <c:pt idx="532">
                  <c:v>316572.59999999998</c:v>
                </c:pt>
                <c:pt idx="533">
                  <c:v>317167.7</c:v>
                </c:pt>
                <c:pt idx="534">
                  <c:v>317762.8</c:v>
                </c:pt>
                <c:pt idx="535">
                  <c:v>318357.8</c:v>
                </c:pt>
                <c:pt idx="536">
                  <c:v>318952.90000000002</c:v>
                </c:pt>
                <c:pt idx="537">
                  <c:v>319548</c:v>
                </c:pt>
                <c:pt idx="538">
                  <c:v>320143</c:v>
                </c:pt>
                <c:pt idx="539">
                  <c:v>320738.09999999998</c:v>
                </c:pt>
                <c:pt idx="540">
                  <c:v>321333.09999999998</c:v>
                </c:pt>
                <c:pt idx="541">
                  <c:v>321928.2</c:v>
                </c:pt>
                <c:pt idx="542">
                  <c:v>322523.3</c:v>
                </c:pt>
                <c:pt idx="543">
                  <c:v>323118.3</c:v>
                </c:pt>
                <c:pt idx="544">
                  <c:v>323713.40000000002</c:v>
                </c:pt>
                <c:pt idx="545">
                  <c:v>324308.40000000002</c:v>
                </c:pt>
                <c:pt idx="546">
                  <c:v>324903.5</c:v>
                </c:pt>
                <c:pt idx="547">
                  <c:v>325498.59999999998</c:v>
                </c:pt>
                <c:pt idx="548">
                  <c:v>326093.59999999998</c:v>
                </c:pt>
                <c:pt idx="549">
                  <c:v>326688.7</c:v>
                </c:pt>
                <c:pt idx="550">
                  <c:v>327283.7</c:v>
                </c:pt>
                <c:pt idx="551">
                  <c:v>327878.8</c:v>
                </c:pt>
                <c:pt idx="552">
                  <c:v>328473.90000000002</c:v>
                </c:pt>
                <c:pt idx="553">
                  <c:v>329068.90000000002</c:v>
                </c:pt>
                <c:pt idx="554">
                  <c:v>329664</c:v>
                </c:pt>
                <c:pt idx="555">
                  <c:v>330259.09999999998</c:v>
                </c:pt>
                <c:pt idx="556">
                  <c:v>330854.09999999998</c:v>
                </c:pt>
                <c:pt idx="557">
                  <c:v>331449.2</c:v>
                </c:pt>
                <c:pt idx="558">
                  <c:v>332044.2</c:v>
                </c:pt>
                <c:pt idx="559">
                  <c:v>332639.3</c:v>
                </c:pt>
                <c:pt idx="560">
                  <c:v>333234.40000000002</c:v>
                </c:pt>
                <c:pt idx="561">
                  <c:v>333829.40000000002</c:v>
                </c:pt>
                <c:pt idx="562">
                  <c:v>334424.5</c:v>
                </c:pt>
                <c:pt idx="563">
                  <c:v>335019.5</c:v>
                </c:pt>
                <c:pt idx="564">
                  <c:v>335614.6</c:v>
                </c:pt>
                <c:pt idx="565">
                  <c:v>336209.7</c:v>
                </c:pt>
                <c:pt idx="566">
                  <c:v>336804.7</c:v>
                </c:pt>
                <c:pt idx="567">
                  <c:v>337399.8</c:v>
                </c:pt>
                <c:pt idx="568">
                  <c:v>337994.9</c:v>
                </c:pt>
                <c:pt idx="569">
                  <c:v>338589.9</c:v>
                </c:pt>
                <c:pt idx="570">
                  <c:v>339185</c:v>
                </c:pt>
                <c:pt idx="571">
                  <c:v>339780</c:v>
                </c:pt>
                <c:pt idx="572">
                  <c:v>340375.1</c:v>
                </c:pt>
                <c:pt idx="573">
                  <c:v>340970.2</c:v>
                </c:pt>
                <c:pt idx="574">
                  <c:v>341565.2</c:v>
                </c:pt>
                <c:pt idx="575">
                  <c:v>342160.3</c:v>
                </c:pt>
                <c:pt idx="576">
                  <c:v>342755.3</c:v>
                </c:pt>
                <c:pt idx="577">
                  <c:v>343350.4</c:v>
                </c:pt>
                <c:pt idx="578">
                  <c:v>343945.5</c:v>
                </c:pt>
                <c:pt idx="579">
                  <c:v>344540.5</c:v>
                </c:pt>
                <c:pt idx="580">
                  <c:v>345135.6</c:v>
                </c:pt>
                <c:pt idx="581">
                  <c:v>345730.7</c:v>
                </c:pt>
                <c:pt idx="582">
                  <c:v>346325.7</c:v>
                </c:pt>
                <c:pt idx="583">
                  <c:v>346920.8</c:v>
                </c:pt>
                <c:pt idx="584">
                  <c:v>347515.8</c:v>
                </c:pt>
                <c:pt idx="585">
                  <c:v>348110.9</c:v>
                </c:pt>
                <c:pt idx="586">
                  <c:v>348706</c:v>
                </c:pt>
                <c:pt idx="587">
                  <c:v>349301</c:v>
                </c:pt>
                <c:pt idx="588">
                  <c:v>349896.1</c:v>
                </c:pt>
                <c:pt idx="589">
                  <c:v>350491.1</c:v>
                </c:pt>
                <c:pt idx="590">
                  <c:v>351086.2</c:v>
                </c:pt>
                <c:pt idx="591">
                  <c:v>351681.3</c:v>
                </c:pt>
                <c:pt idx="592">
                  <c:v>352276.3</c:v>
                </c:pt>
                <c:pt idx="593">
                  <c:v>352871.4</c:v>
                </c:pt>
                <c:pt idx="594">
                  <c:v>353466.4</c:v>
                </c:pt>
                <c:pt idx="595">
                  <c:v>354061.5</c:v>
                </c:pt>
                <c:pt idx="596">
                  <c:v>354656.6</c:v>
                </c:pt>
                <c:pt idx="597">
                  <c:v>355251.6</c:v>
                </c:pt>
                <c:pt idx="598">
                  <c:v>355846.7</c:v>
                </c:pt>
                <c:pt idx="599">
                  <c:v>356441.8</c:v>
                </c:pt>
                <c:pt idx="600">
                  <c:v>357036.79999999999</c:v>
                </c:pt>
                <c:pt idx="601">
                  <c:v>357631.9</c:v>
                </c:pt>
                <c:pt idx="602">
                  <c:v>358226.9</c:v>
                </c:pt>
                <c:pt idx="603">
                  <c:v>358822</c:v>
                </c:pt>
                <c:pt idx="604">
                  <c:v>359417.1</c:v>
                </c:pt>
                <c:pt idx="605">
                  <c:v>360012.1</c:v>
                </c:pt>
                <c:pt idx="606">
                  <c:v>360607.2</c:v>
                </c:pt>
                <c:pt idx="607">
                  <c:v>361202.2</c:v>
                </c:pt>
                <c:pt idx="608">
                  <c:v>361797.3</c:v>
                </c:pt>
                <c:pt idx="609">
                  <c:v>362392.4</c:v>
                </c:pt>
                <c:pt idx="610">
                  <c:v>362987.4</c:v>
                </c:pt>
                <c:pt idx="611">
                  <c:v>363582.5</c:v>
                </c:pt>
                <c:pt idx="612">
                  <c:v>364177.6</c:v>
                </c:pt>
                <c:pt idx="613">
                  <c:v>364772.6</c:v>
                </c:pt>
                <c:pt idx="614">
                  <c:v>365367.7</c:v>
                </c:pt>
                <c:pt idx="615">
                  <c:v>365962.7</c:v>
                </c:pt>
                <c:pt idx="616">
                  <c:v>366557.8</c:v>
                </c:pt>
                <c:pt idx="617">
                  <c:v>367152.9</c:v>
                </c:pt>
                <c:pt idx="618">
                  <c:v>367747.9</c:v>
                </c:pt>
                <c:pt idx="619">
                  <c:v>368343</c:v>
                </c:pt>
                <c:pt idx="620">
                  <c:v>368938</c:v>
                </c:pt>
                <c:pt idx="621">
                  <c:v>369533.1</c:v>
                </c:pt>
                <c:pt idx="622">
                  <c:v>370128.2</c:v>
                </c:pt>
                <c:pt idx="623">
                  <c:v>370723.2</c:v>
                </c:pt>
                <c:pt idx="624">
                  <c:v>371318.3</c:v>
                </c:pt>
                <c:pt idx="625">
                  <c:v>371913.4</c:v>
                </c:pt>
                <c:pt idx="626">
                  <c:v>372508.4</c:v>
                </c:pt>
                <c:pt idx="627">
                  <c:v>373103.5</c:v>
                </c:pt>
                <c:pt idx="628">
                  <c:v>373698.5</c:v>
                </c:pt>
                <c:pt idx="629">
                  <c:v>374293.6</c:v>
                </c:pt>
                <c:pt idx="630">
                  <c:v>374888.7</c:v>
                </c:pt>
                <c:pt idx="631">
                  <c:v>375483.7</c:v>
                </c:pt>
                <c:pt idx="632">
                  <c:v>376078.8</c:v>
                </c:pt>
                <c:pt idx="633">
                  <c:v>376673.8</c:v>
                </c:pt>
                <c:pt idx="634">
                  <c:v>377268.9</c:v>
                </c:pt>
                <c:pt idx="635">
                  <c:v>377864</c:v>
                </c:pt>
                <c:pt idx="636">
                  <c:v>378459</c:v>
                </c:pt>
                <c:pt idx="637">
                  <c:v>379054.1</c:v>
                </c:pt>
                <c:pt idx="638">
                  <c:v>379649.1</c:v>
                </c:pt>
                <c:pt idx="639">
                  <c:v>380244.2</c:v>
                </c:pt>
                <c:pt idx="640">
                  <c:v>380839.3</c:v>
                </c:pt>
                <c:pt idx="641">
                  <c:v>381434.3</c:v>
                </c:pt>
                <c:pt idx="642">
                  <c:v>382029.4</c:v>
                </c:pt>
                <c:pt idx="643">
                  <c:v>382624.5</c:v>
                </c:pt>
                <c:pt idx="644">
                  <c:v>383219.5</c:v>
                </c:pt>
                <c:pt idx="645">
                  <c:v>383814.6</c:v>
                </c:pt>
                <c:pt idx="646">
                  <c:v>384409.59999999998</c:v>
                </c:pt>
                <c:pt idx="647">
                  <c:v>385004.7</c:v>
                </c:pt>
                <c:pt idx="648">
                  <c:v>385599.8</c:v>
                </c:pt>
                <c:pt idx="649">
                  <c:v>386194.8</c:v>
                </c:pt>
                <c:pt idx="650">
                  <c:v>386789.9</c:v>
                </c:pt>
                <c:pt idx="651">
                  <c:v>387384.9</c:v>
                </c:pt>
                <c:pt idx="652">
                  <c:v>387980</c:v>
                </c:pt>
                <c:pt idx="653">
                  <c:v>388575.1</c:v>
                </c:pt>
                <c:pt idx="654">
                  <c:v>389170.1</c:v>
                </c:pt>
                <c:pt idx="655">
                  <c:v>389765.2</c:v>
                </c:pt>
                <c:pt idx="656">
                  <c:v>390360.3</c:v>
                </c:pt>
                <c:pt idx="657">
                  <c:v>390955.3</c:v>
                </c:pt>
                <c:pt idx="658">
                  <c:v>391550.4</c:v>
                </c:pt>
                <c:pt idx="659">
                  <c:v>392145.4</c:v>
                </c:pt>
                <c:pt idx="660">
                  <c:v>392740.5</c:v>
                </c:pt>
                <c:pt idx="661">
                  <c:v>393335.6</c:v>
                </c:pt>
                <c:pt idx="662">
                  <c:v>393930.6</c:v>
                </c:pt>
                <c:pt idx="663">
                  <c:v>394525.7</c:v>
                </c:pt>
                <c:pt idx="664">
                  <c:v>395120.7</c:v>
                </c:pt>
                <c:pt idx="665">
                  <c:v>395715.8</c:v>
                </c:pt>
                <c:pt idx="666">
                  <c:v>396310.9</c:v>
                </c:pt>
                <c:pt idx="667">
                  <c:v>396905.9</c:v>
                </c:pt>
                <c:pt idx="668">
                  <c:v>397501</c:v>
                </c:pt>
                <c:pt idx="669">
                  <c:v>398096.1</c:v>
                </c:pt>
                <c:pt idx="670">
                  <c:v>398691.1</c:v>
                </c:pt>
                <c:pt idx="671">
                  <c:v>399286.2</c:v>
                </c:pt>
                <c:pt idx="672">
                  <c:v>399881.2</c:v>
                </c:pt>
                <c:pt idx="673">
                  <c:v>400476.3</c:v>
                </c:pt>
                <c:pt idx="674">
                  <c:v>401071.4</c:v>
                </c:pt>
                <c:pt idx="675">
                  <c:v>401666.4</c:v>
                </c:pt>
                <c:pt idx="676">
                  <c:v>402261.5</c:v>
                </c:pt>
                <c:pt idx="677">
                  <c:v>402856.5</c:v>
                </c:pt>
                <c:pt idx="678">
                  <c:v>403451.6</c:v>
                </c:pt>
                <c:pt idx="679">
                  <c:v>404046.7</c:v>
                </c:pt>
                <c:pt idx="680">
                  <c:v>404641.7</c:v>
                </c:pt>
                <c:pt idx="681">
                  <c:v>405236.8</c:v>
                </c:pt>
                <c:pt idx="682">
                  <c:v>405831.8</c:v>
                </c:pt>
                <c:pt idx="683">
                  <c:v>406426.9</c:v>
                </c:pt>
                <c:pt idx="684">
                  <c:v>407022</c:v>
                </c:pt>
                <c:pt idx="685">
                  <c:v>407617</c:v>
                </c:pt>
                <c:pt idx="686">
                  <c:v>408212.1</c:v>
                </c:pt>
                <c:pt idx="687">
                  <c:v>408807.2</c:v>
                </c:pt>
                <c:pt idx="688">
                  <c:v>409402.2</c:v>
                </c:pt>
                <c:pt idx="689">
                  <c:v>409997.3</c:v>
                </c:pt>
                <c:pt idx="690">
                  <c:v>410592.3</c:v>
                </c:pt>
                <c:pt idx="691">
                  <c:v>411187.4</c:v>
                </c:pt>
                <c:pt idx="692">
                  <c:v>411782.5</c:v>
                </c:pt>
                <c:pt idx="693">
                  <c:v>412377.5</c:v>
                </c:pt>
                <c:pt idx="694">
                  <c:v>412972.6</c:v>
                </c:pt>
                <c:pt idx="695">
                  <c:v>413567.6</c:v>
                </c:pt>
                <c:pt idx="696">
                  <c:v>414162.7</c:v>
                </c:pt>
                <c:pt idx="697">
                  <c:v>414757.8</c:v>
                </c:pt>
                <c:pt idx="698">
                  <c:v>415352.8</c:v>
                </c:pt>
                <c:pt idx="699">
                  <c:v>415947.9</c:v>
                </c:pt>
                <c:pt idx="700">
                  <c:v>416543</c:v>
                </c:pt>
                <c:pt idx="701">
                  <c:v>417138</c:v>
                </c:pt>
                <c:pt idx="702">
                  <c:v>417733.1</c:v>
                </c:pt>
                <c:pt idx="703">
                  <c:v>418328.1</c:v>
                </c:pt>
                <c:pt idx="704">
                  <c:v>418923.2</c:v>
                </c:pt>
                <c:pt idx="705">
                  <c:v>419518.3</c:v>
                </c:pt>
                <c:pt idx="706">
                  <c:v>420113.3</c:v>
                </c:pt>
                <c:pt idx="707">
                  <c:v>420708.4</c:v>
                </c:pt>
                <c:pt idx="708">
                  <c:v>421303.4</c:v>
                </c:pt>
                <c:pt idx="709">
                  <c:v>421898.5</c:v>
                </c:pt>
                <c:pt idx="710">
                  <c:v>422493.6</c:v>
                </c:pt>
                <c:pt idx="711">
                  <c:v>423088.6</c:v>
                </c:pt>
                <c:pt idx="712">
                  <c:v>423683.7</c:v>
                </c:pt>
                <c:pt idx="713">
                  <c:v>424278.8</c:v>
                </c:pt>
                <c:pt idx="714">
                  <c:v>424873.8</c:v>
                </c:pt>
                <c:pt idx="715">
                  <c:v>425468.9</c:v>
                </c:pt>
                <c:pt idx="716">
                  <c:v>426063.9</c:v>
                </c:pt>
                <c:pt idx="717">
                  <c:v>426659</c:v>
                </c:pt>
                <c:pt idx="718">
                  <c:v>427254.1</c:v>
                </c:pt>
                <c:pt idx="719">
                  <c:v>427849.1</c:v>
                </c:pt>
                <c:pt idx="720">
                  <c:v>428444.2</c:v>
                </c:pt>
                <c:pt idx="721">
                  <c:v>429039.2</c:v>
                </c:pt>
                <c:pt idx="722">
                  <c:v>429634.3</c:v>
                </c:pt>
                <c:pt idx="723">
                  <c:v>430229.4</c:v>
                </c:pt>
                <c:pt idx="724">
                  <c:v>430824.4</c:v>
                </c:pt>
                <c:pt idx="725">
                  <c:v>431419.5</c:v>
                </c:pt>
                <c:pt idx="726">
                  <c:v>432014.5</c:v>
                </c:pt>
                <c:pt idx="727">
                  <c:v>432609.6</c:v>
                </c:pt>
                <c:pt idx="728">
                  <c:v>433204.7</c:v>
                </c:pt>
                <c:pt idx="729">
                  <c:v>433799.7</c:v>
                </c:pt>
                <c:pt idx="730">
                  <c:v>434394.8</c:v>
                </c:pt>
                <c:pt idx="731">
                  <c:v>434989.9</c:v>
                </c:pt>
                <c:pt idx="732">
                  <c:v>435584.9</c:v>
                </c:pt>
                <c:pt idx="733">
                  <c:v>436180</c:v>
                </c:pt>
                <c:pt idx="734">
                  <c:v>436775</c:v>
                </c:pt>
                <c:pt idx="735">
                  <c:v>437370.1</c:v>
                </c:pt>
                <c:pt idx="736">
                  <c:v>437965.2</c:v>
                </c:pt>
                <c:pt idx="737">
                  <c:v>438560.2</c:v>
                </c:pt>
                <c:pt idx="738">
                  <c:v>439155.3</c:v>
                </c:pt>
                <c:pt idx="739">
                  <c:v>439750.3</c:v>
                </c:pt>
                <c:pt idx="740">
                  <c:v>440345.4</c:v>
                </c:pt>
                <c:pt idx="741">
                  <c:v>440940.5</c:v>
                </c:pt>
                <c:pt idx="742">
                  <c:v>441535.5</c:v>
                </c:pt>
                <c:pt idx="743">
                  <c:v>442130.6</c:v>
                </c:pt>
                <c:pt idx="744">
                  <c:v>442725.7</c:v>
                </c:pt>
                <c:pt idx="745">
                  <c:v>443320.7</c:v>
                </c:pt>
                <c:pt idx="746">
                  <c:v>443915.8</c:v>
                </c:pt>
                <c:pt idx="747">
                  <c:v>444510.8</c:v>
                </c:pt>
                <c:pt idx="748">
                  <c:v>445105.9</c:v>
                </c:pt>
                <c:pt idx="749">
                  <c:v>445701</c:v>
                </c:pt>
                <c:pt idx="750">
                  <c:v>446296</c:v>
                </c:pt>
                <c:pt idx="751">
                  <c:v>446891.1</c:v>
                </c:pt>
                <c:pt idx="752">
                  <c:v>447486.1</c:v>
                </c:pt>
                <c:pt idx="753">
                  <c:v>448081.2</c:v>
                </c:pt>
                <c:pt idx="754">
                  <c:v>448676.3</c:v>
                </c:pt>
                <c:pt idx="755">
                  <c:v>449271.3</c:v>
                </c:pt>
                <c:pt idx="756">
                  <c:v>449866.4</c:v>
                </c:pt>
                <c:pt idx="757">
                  <c:v>450461.5</c:v>
                </c:pt>
                <c:pt idx="758">
                  <c:v>451056.5</c:v>
                </c:pt>
                <c:pt idx="759">
                  <c:v>451651.6</c:v>
                </c:pt>
                <c:pt idx="760">
                  <c:v>452246.6</c:v>
                </c:pt>
                <c:pt idx="761">
                  <c:v>452841.7</c:v>
                </c:pt>
                <c:pt idx="762">
                  <c:v>453436.8</c:v>
                </c:pt>
                <c:pt idx="763">
                  <c:v>454031.8</c:v>
                </c:pt>
                <c:pt idx="764">
                  <c:v>454626.9</c:v>
                </c:pt>
                <c:pt idx="765">
                  <c:v>455221.9</c:v>
                </c:pt>
                <c:pt idx="766">
                  <c:v>455817</c:v>
                </c:pt>
                <c:pt idx="767">
                  <c:v>456412.1</c:v>
                </c:pt>
                <c:pt idx="768">
                  <c:v>457007.1</c:v>
                </c:pt>
                <c:pt idx="769">
                  <c:v>457602.2</c:v>
                </c:pt>
                <c:pt idx="770">
                  <c:v>458197.2</c:v>
                </c:pt>
                <c:pt idx="771">
                  <c:v>458792.3</c:v>
                </c:pt>
                <c:pt idx="772">
                  <c:v>459387.4</c:v>
                </c:pt>
                <c:pt idx="773">
                  <c:v>459982.4</c:v>
                </c:pt>
                <c:pt idx="774">
                  <c:v>460577.5</c:v>
                </c:pt>
                <c:pt idx="775">
                  <c:v>461172.6</c:v>
                </c:pt>
                <c:pt idx="776">
                  <c:v>461767.6</c:v>
                </c:pt>
                <c:pt idx="777">
                  <c:v>462362.7</c:v>
                </c:pt>
                <c:pt idx="778">
                  <c:v>462957.7</c:v>
                </c:pt>
                <c:pt idx="779">
                  <c:v>463552.8</c:v>
                </c:pt>
                <c:pt idx="780">
                  <c:v>464147.9</c:v>
                </c:pt>
                <c:pt idx="781">
                  <c:v>464742.9</c:v>
                </c:pt>
                <c:pt idx="782">
                  <c:v>465338</c:v>
                </c:pt>
                <c:pt idx="783">
                  <c:v>465933</c:v>
                </c:pt>
                <c:pt idx="784">
                  <c:v>466528.1</c:v>
                </c:pt>
                <c:pt idx="785">
                  <c:v>467123.20000000001</c:v>
                </c:pt>
                <c:pt idx="786">
                  <c:v>467718.2</c:v>
                </c:pt>
                <c:pt idx="787">
                  <c:v>468313.3</c:v>
                </c:pt>
                <c:pt idx="788">
                  <c:v>468908.4</c:v>
                </c:pt>
                <c:pt idx="789">
                  <c:v>469503.4</c:v>
                </c:pt>
                <c:pt idx="790">
                  <c:v>470098.5</c:v>
                </c:pt>
                <c:pt idx="791">
                  <c:v>470693.5</c:v>
                </c:pt>
                <c:pt idx="792">
                  <c:v>471288.6</c:v>
                </c:pt>
                <c:pt idx="793">
                  <c:v>471883.7</c:v>
                </c:pt>
                <c:pt idx="794">
                  <c:v>472478.7</c:v>
                </c:pt>
                <c:pt idx="795">
                  <c:v>473073.8</c:v>
                </c:pt>
                <c:pt idx="796">
                  <c:v>473668.8</c:v>
                </c:pt>
                <c:pt idx="797">
                  <c:v>474263.9</c:v>
                </c:pt>
                <c:pt idx="798">
                  <c:v>474859</c:v>
                </c:pt>
                <c:pt idx="799">
                  <c:v>475454</c:v>
                </c:pt>
                <c:pt idx="800">
                  <c:v>476049.1</c:v>
                </c:pt>
                <c:pt idx="801">
                  <c:v>476644.2</c:v>
                </c:pt>
                <c:pt idx="802">
                  <c:v>477239.2</c:v>
                </c:pt>
                <c:pt idx="803">
                  <c:v>477834.3</c:v>
                </c:pt>
                <c:pt idx="804">
                  <c:v>478429.3</c:v>
                </c:pt>
                <c:pt idx="805">
                  <c:v>479024.4</c:v>
                </c:pt>
                <c:pt idx="806">
                  <c:v>479619.5</c:v>
                </c:pt>
                <c:pt idx="807">
                  <c:v>480214.5</c:v>
                </c:pt>
                <c:pt idx="808">
                  <c:v>480809.6</c:v>
                </c:pt>
                <c:pt idx="809">
                  <c:v>481404.6</c:v>
                </c:pt>
                <c:pt idx="810">
                  <c:v>481999.7</c:v>
                </c:pt>
                <c:pt idx="811">
                  <c:v>482594.8</c:v>
                </c:pt>
                <c:pt idx="812">
                  <c:v>483189.8</c:v>
                </c:pt>
                <c:pt idx="813">
                  <c:v>483784.9</c:v>
                </c:pt>
                <c:pt idx="814">
                  <c:v>484379.9</c:v>
                </c:pt>
                <c:pt idx="815">
                  <c:v>484975</c:v>
                </c:pt>
                <c:pt idx="816">
                  <c:v>485570.1</c:v>
                </c:pt>
                <c:pt idx="817">
                  <c:v>486165.1</c:v>
                </c:pt>
                <c:pt idx="818">
                  <c:v>486760.2</c:v>
                </c:pt>
                <c:pt idx="819">
                  <c:v>487355.3</c:v>
                </c:pt>
                <c:pt idx="820">
                  <c:v>487950.3</c:v>
                </c:pt>
                <c:pt idx="821">
                  <c:v>488545.4</c:v>
                </c:pt>
                <c:pt idx="822">
                  <c:v>489140.4</c:v>
                </c:pt>
                <c:pt idx="823">
                  <c:v>489735.5</c:v>
                </c:pt>
                <c:pt idx="824">
                  <c:v>490330.6</c:v>
                </c:pt>
                <c:pt idx="825">
                  <c:v>490925.6</c:v>
                </c:pt>
                <c:pt idx="826">
                  <c:v>491520.7</c:v>
                </c:pt>
                <c:pt idx="827">
                  <c:v>492115.7</c:v>
                </c:pt>
                <c:pt idx="828">
                  <c:v>492710.8</c:v>
                </c:pt>
                <c:pt idx="829">
                  <c:v>493305.9</c:v>
                </c:pt>
                <c:pt idx="830">
                  <c:v>493900.9</c:v>
                </c:pt>
                <c:pt idx="831">
                  <c:v>494496</c:v>
                </c:pt>
                <c:pt idx="832">
                  <c:v>495091.1</c:v>
                </c:pt>
                <c:pt idx="833">
                  <c:v>495686.1</c:v>
                </c:pt>
                <c:pt idx="834">
                  <c:v>496281.2</c:v>
                </c:pt>
                <c:pt idx="835">
                  <c:v>496876.2</c:v>
                </c:pt>
                <c:pt idx="836">
                  <c:v>497471.3</c:v>
                </c:pt>
                <c:pt idx="837">
                  <c:v>498066.4</c:v>
                </c:pt>
                <c:pt idx="838">
                  <c:v>498661.4</c:v>
                </c:pt>
                <c:pt idx="839">
                  <c:v>499256.5</c:v>
                </c:pt>
                <c:pt idx="840">
                  <c:v>499851.5</c:v>
                </c:pt>
                <c:pt idx="841">
                  <c:v>500446.6</c:v>
                </c:pt>
                <c:pt idx="842">
                  <c:v>501041.7</c:v>
                </c:pt>
                <c:pt idx="843">
                  <c:v>501636.7</c:v>
                </c:pt>
                <c:pt idx="844">
                  <c:v>502231.8</c:v>
                </c:pt>
                <c:pt idx="845">
                  <c:v>502826.9</c:v>
                </c:pt>
                <c:pt idx="846">
                  <c:v>503421.9</c:v>
                </c:pt>
                <c:pt idx="847">
                  <c:v>504017</c:v>
                </c:pt>
                <c:pt idx="848">
                  <c:v>504612</c:v>
                </c:pt>
                <c:pt idx="849">
                  <c:v>505207.1</c:v>
                </c:pt>
                <c:pt idx="850">
                  <c:v>505802.2</c:v>
                </c:pt>
                <c:pt idx="851">
                  <c:v>506397.2</c:v>
                </c:pt>
                <c:pt idx="852">
                  <c:v>506992.3</c:v>
                </c:pt>
                <c:pt idx="853">
                  <c:v>507587.3</c:v>
                </c:pt>
                <c:pt idx="854">
                  <c:v>508182.4</c:v>
                </c:pt>
                <c:pt idx="855">
                  <c:v>508777.5</c:v>
                </c:pt>
                <c:pt idx="856">
                  <c:v>509372.5</c:v>
                </c:pt>
                <c:pt idx="857">
                  <c:v>509967.6</c:v>
                </c:pt>
                <c:pt idx="858">
                  <c:v>510562.6</c:v>
                </c:pt>
                <c:pt idx="859">
                  <c:v>511157.7</c:v>
                </c:pt>
                <c:pt idx="860">
                  <c:v>511752.8</c:v>
                </c:pt>
                <c:pt idx="861">
                  <c:v>512347.8</c:v>
                </c:pt>
                <c:pt idx="862">
                  <c:v>512942.9</c:v>
                </c:pt>
                <c:pt idx="863">
                  <c:v>513538</c:v>
                </c:pt>
                <c:pt idx="864">
                  <c:v>514133</c:v>
                </c:pt>
                <c:pt idx="865">
                  <c:v>514728.1</c:v>
                </c:pt>
                <c:pt idx="866">
                  <c:v>515323.1</c:v>
                </c:pt>
                <c:pt idx="867">
                  <c:v>515918.2</c:v>
                </c:pt>
                <c:pt idx="868">
                  <c:v>516513.3</c:v>
                </c:pt>
                <c:pt idx="869">
                  <c:v>517108.3</c:v>
                </c:pt>
                <c:pt idx="870">
                  <c:v>517703.4</c:v>
                </c:pt>
                <c:pt idx="871">
                  <c:v>518298.4</c:v>
                </c:pt>
                <c:pt idx="872">
                  <c:v>518893.5</c:v>
                </c:pt>
                <c:pt idx="873">
                  <c:v>519488.6</c:v>
                </c:pt>
                <c:pt idx="874">
                  <c:v>520083.6</c:v>
                </c:pt>
                <c:pt idx="875">
                  <c:v>520678.7</c:v>
                </c:pt>
                <c:pt idx="876">
                  <c:v>521273.8</c:v>
                </c:pt>
                <c:pt idx="877">
                  <c:v>521868.79999999999</c:v>
                </c:pt>
                <c:pt idx="878">
                  <c:v>522463.9</c:v>
                </c:pt>
                <c:pt idx="879">
                  <c:v>523058.9</c:v>
                </c:pt>
                <c:pt idx="880">
                  <c:v>523654</c:v>
                </c:pt>
                <c:pt idx="881">
                  <c:v>524249.1</c:v>
                </c:pt>
                <c:pt idx="882">
                  <c:v>524844.1</c:v>
                </c:pt>
                <c:pt idx="883">
                  <c:v>525439.19999999995</c:v>
                </c:pt>
                <c:pt idx="884">
                  <c:v>526034.19999999995</c:v>
                </c:pt>
                <c:pt idx="885">
                  <c:v>526629.30000000005</c:v>
                </c:pt>
                <c:pt idx="886">
                  <c:v>527224.4</c:v>
                </c:pt>
                <c:pt idx="887">
                  <c:v>527819.4</c:v>
                </c:pt>
                <c:pt idx="888">
                  <c:v>528414.5</c:v>
                </c:pt>
                <c:pt idx="889">
                  <c:v>529009.6</c:v>
                </c:pt>
                <c:pt idx="890">
                  <c:v>529604.6</c:v>
                </c:pt>
                <c:pt idx="891">
                  <c:v>530199.69999999995</c:v>
                </c:pt>
                <c:pt idx="892">
                  <c:v>530794.69999999995</c:v>
                </c:pt>
                <c:pt idx="893">
                  <c:v>531389.80000000005</c:v>
                </c:pt>
                <c:pt idx="894">
                  <c:v>531984.9</c:v>
                </c:pt>
                <c:pt idx="895">
                  <c:v>532579.9</c:v>
                </c:pt>
                <c:pt idx="896">
                  <c:v>533175</c:v>
                </c:pt>
                <c:pt idx="897">
                  <c:v>533770</c:v>
                </c:pt>
                <c:pt idx="898">
                  <c:v>534365.1</c:v>
                </c:pt>
                <c:pt idx="899">
                  <c:v>534960.19999999995</c:v>
                </c:pt>
                <c:pt idx="900">
                  <c:v>535555.19999999995</c:v>
                </c:pt>
                <c:pt idx="901">
                  <c:v>536150.30000000005</c:v>
                </c:pt>
                <c:pt idx="902">
                  <c:v>536745.30000000005</c:v>
                </c:pt>
                <c:pt idx="903">
                  <c:v>537340.4</c:v>
                </c:pt>
                <c:pt idx="904">
                  <c:v>537935.5</c:v>
                </c:pt>
                <c:pt idx="905">
                  <c:v>538530.5</c:v>
                </c:pt>
                <c:pt idx="906">
                  <c:v>539125.6</c:v>
                </c:pt>
                <c:pt idx="907">
                  <c:v>539720.69999999995</c:v>
                </c:pt>
                <c:pt idx="908">
                  <c:v>540315.69999999995</c:v>
                </c:pt>
                <c:pt idx="909">
                  <c:v>540910.80000000005</c:v>
                </c:pt>
                <c:pt idx="910">
                  <c:v>541505.80000000005</c:v>
                </c:pt>
                <c:pt idx="911">
                  <c:v>542100.9</c:v>
                </c:pt>
                <c:pt idx="912">
                  <c:v>542696</c:v>
                </c:pt>
                <c:pt idx="913">
                  <c:v>543291</c:v>
                </c:pt>
                <c:pt idx="914">
                  <c:v>543886.1</c:v>
                </c:pt>
                <c:pt idx="915">
                  <c:v>544481.1</c:v>
                </c:pt>
                <c:pt idx="916">
                  <c:v>545076.19999999995</c:v>
                </c:pt>
                <c:pt idx="917">
                  <c:v>545671.30000000005</c:v>
                </c:pt>
                <c:pt idx="918">
                  <c:v>546266.30000000005</c:v>
                </c:pt>
                <c:pt idx="919">
                  <c:v>546861.4</c:v>
                </c:pt>
                <c:pt idx="920">
                  <c:v>547456.5</c:v>
                </c:pt>
                <c:pt idx="921">
                  <c:v>548051.5</c:v>
                </c:pt>
                <c:pt idx="922">
                  <c:v>548646.6</c:v>
                </c:pt>
                <c:pt idx="923">
                  <c:v>549241.59999999998</c:v>
                </c:pt>
                <c:pt idx="924">
                  <c:v>549836.69999999995</c:v>
                </c:pt>
                <c:pt idx="925">
                  <c:v>550431.80000000005</c:v>
                </c:pt>
                <c:pt idx="926">
                  <c:v>551026.80000000005</c:v>
                </c:pt>
                <c:pt idx="927">
                  <c:v>551621.9</c:v>
                </c:pt>
                <c:pt idx="928">
                  <c:v>552216.9</c:v>
                </c:pt>
                <c:pt idx="929">
                  <c:v>552812</c:v>
                </c:pt>
                <c:pt idx="930">
                  <c:v>553407.1</c:v>
                </c:pt>
                <c:pt idx="931">
                  <c:v>554002.1</c:v>
                </c:pt>
                <c:pt idx="932">
                  <c:v>554597.19999999995</c:v>
                </c:pt>
                <c:pt idx="933">
                  <c:v>555192.30000000005</c:v>
                </c:pt>
                <c:pt idx="934">
                  <c:v>555787.30000000005</c:v>
                </c:pt>
                <c:pt idx="935">
                  <c:v>556382.4</c:v>
                </c:pt>
                <c:pt idx="936">
                  <c:v>556977.4</c:v>
                </c:pt>
                <c:pt idx="937">
                  <c:v>557572.5</c:v>
                </c:pt>
                <c:pt idx="938">
                  <c:v>558167.6</c:v>
                </c:pt>
                <c:pt idx="939">
                  <c:v>558762.6</c:v>
                </c:pt>
                <c:pt idx="940">
                  <c:v>559357.69999999995</c:v>
                </c:pt>
                <c:pt idx="941">
                  <c:v>559952.69999999995</c:v>
                </c:pt>
                <c:pt idx="942">
                  <c:v>560547.80000000005</c:v>
                </c:pt>
                <c:pt idx="943">
                  <c:v>561142.9</c:v>
                </c:pt>
                <c:pt idx="944">
                  <c:v>561737.9</c:v>
                </c:pt>
                <c:pt idx="945">
                  <c:v>562333</c:v>
                </c:pt>
                <c:pt idx="946">
                  <c:v>562928</c:v>
                </c:pt>
                <c:pt idx="947">
                  <c:v>563523.1</c:v>
                </c:pt>
                <c:pt idx="948">
                  <c:v>564118.19999999995</c:v>
                </c:pt>
                <c:pt idx="949">
                  <c:v>564713.19999999995</c:v>
                </c:pt>
                <c:pt idx="950">
                  <c:v>565308.30000000005</c:v>
                </c:pt>
                <c:pt idx="951">
                  <c:v>565903.4</c:v>
                </c:pt>
                <c:pt idx="952">
                  <c:v>566498.4</c:v>
                </c:pt>
                <c:pt idx="953">
                  <c:v>567093.5</c:v>
                </c:pt>
                <c:pt idx="954">
                  <c:v>567688.5</c:v>
                </c:pt>
                <c:pt idx="955">
                  <c:v>568283.6</c:v>
                </c:pt>
                <c:pt idx="956">
                  <c:v>568878.69999999995</c:v>
                </c:pt>
                <c:pt idx="957">
                  <c:v>569473.69999999995</c:v>
                </c:pt>
                <c:pt idx="958">
                  <c:v>570068.80000000005</c:v>
                </c:pt>
                <c:pt idx="959">
                  <c:v>570663.80000000005</c:v>
                </c:pt>
                <c:pt idx="960">
                  <c:v>571258.9</c:v>
                </c:pt>
                <c:pt idx="961">
                  <c:v>571854</c:v>
                </c:pt>
                <c:pt idx="962">
                  <c:v>572449</c:v>
                </c:pt>
                <c:pt idx="963">
                  <c:v>573044.1</c:v>
                </c:pt>
                <c:pt idx="964">
                  <c:v>573639.19999999995</c:v>
                </c:pt>
                <c:pt idx="965">
                  <c:v>574234.19999999995</c:v>
                </c:pt>
                <c:pt idx="966">
                  <c:v>574829.30000000005</c:v>
                </c:pt>
                <c:pt idx="967">
                  <c:v>575424.30000000005</c:v>
                </c:pt>
                <c:pt idx="968">
                  <c:v>576019.4</c:v>
                </c:pt>
                <c:pt idx="969">
                  <c:v>576614.5</c:v>
                </c:pt>
                <c:pt idx="970">
                  <c:v>577209.5</c:v>
                </c:pt>
                <c:pt idx="971">
                  <c:v>577804.6</c:v>
                </c:pt>
                <c:pt idx="972">
                  <c:v>578399.6</c:v>
                </c:pt>
                <c:pt idx="973">
                  <c:v>578994.69999999995</c:v>
                </c:pt>
                <c:pt idx="974">
                  <c:v>579589.80000000005</c:v>
                </c:pt>
                <c:pt idx="975">
                  <c:v>580184.80000000005</c:v>
                </c:pt>
                <c:pt idx="976">
                  <c:v>580779.9</c:v>
                </c:pt>
                <c:pt idx="977">
                  <c:v>581375</c:v>
                </c:pt>
                <c:pt idx="978">
                  <c:v>581970</c:v>
                </c:pt>
                <c:pt idx="979">
                  <c:v>582565.1</c:v>
                </c:pt>
                <c:pt idx="980">
                  <c:v>583160.1</c:v>
                </c:pt>
                <c:pt idx="981">
                  <c:v>583755.19999999995</c:v>
                </c:pt>
                <c:pt idx="982">
                  <c:v>584350.30000000005</c:v>
                </c:pt>
                <c:pt idx="983">
                  <c:v>584945.30000000005</c:v>
                </c:pt>
                <c:pt idx="984">
                  <c:v>585540.4</c:v>
                </c:pt>
                <c:pt idx="985">
                  <c:v>586135.4</c:v>
                </c:pt>
                <c:pt idx="986">
                  <c:v>586730.5</c:v>
                </c:pt>
                <c:pt idx="987">
                  <c:v>587325.6</c:v>
                </c:pt>
                <c:pt idx="988">
                  <c:v>587920.6</c:v>
                </c:pt>
                <c:pt idx="989">
                  <c:v>588515.69999999995</c:v>
                </c:pt>
                <c:pt idx="990">
                  <c:v>589110.69999999995</c:v>
                </c:pt>
                <c:pt idx="991">
                  <c:v>589705.80000000005</c:v>
                </c:pt>
                <c:pt idx="992">
                  <c:v>590300.9</c:v>
                </c:pt>
                <c:pt idx="993">
                  <c:v>590895.9</c:v>
                </c:pt>
                <c:pt idx="994">
                  <c:v>591491</c:v>
                </c:pt>
                <c:pt idx="995">
                  <c:v>592086.1</c:v>
                </c:pt>
                <c:pt idx="996">
                  <c:v>592681.1</c:v>
                </c:pt>
                <c:pt idx="997">
                  <c:v>593276.19999999995</c:v>
                </c:pt>
                <c:pt idx="998">
                  <c:v>593871.19999999995</c:v>
                </c:pt>
                <c:pt idx="999">
                  <c:v>594466.30000000005</c:v>
                </c:pt>
                <c:pt idx="1000">
                  <c:v>595061.4</c:v>
                </c:pt>
                <c:pt idx="1001">
                  <c:v>595656.4</c:v>
                </c:pt>
                <c:pt idx="1002">
                  <c:v>596251.5</c:v>
                </c:pt>
                <c:pt idx="1003">
                  <c:v>596846.5</c:v>
                </c:pt>
                <c:pt idx="1004">
                  <c:v>597441.6</c:v>
                </c:pt>
                <c:pt idx="1005">
                  <c:v>598036.69999999995</c:v>
                </c:pt>
                <c:pt idx="1006">
                  <c:v>598631.69999999995</c:v>
                </c:pt>
                <c:pt idx="1007">
                  <c:v>599226.80000000005</c:v>
                </c:pt>
                <c:pt idx="1008">
                  <c:v>599821.9</c:v>
                </c:pt>
                <c:pt idx="1009">
                  <c:v>600416.9</c:v>
                </c:pt>
                <c:pt idx="1010">
                  <c:v>601012</c:v>
                </c:pt>
                <c:pt idx="1011">
                  <c:v>601607</c:v>
                </c:pt>
                <c:pt idx="1012">
                  <c:v>602202.1</c:v>
                </c:pt>
                <c:pt idx="1013">
                  <c:v>602797.19999999995</c:v>
                </c:pt>
                <c:pt idx="1014">
                  <c:v>603392.19999999995</c:v>
                </c:pt>
                <c:pt idx="1015">
                  <c:v>603987.30000000005</c:v>
                </c:pt>
                <c:pt idx="1016">
                  <c:v>604095.30000000005</c:v>
                </c:pt>
                <c:pt idx="1017">
                  <c:v>604582.30000000005</c:v>
                </c:pt>
                <c:pt idx="1018">
                  <c:v>605177.4</c:v>
                </c:pt>
                <c:pt idx="1019">
                  <c:v>605772.5</c:v>
                </c:pt>
                <c:pt idx="1020">
                  <c:v>606367.5</c:v>
                </c:pt>
                <c:pt idx="1021">
                  <c:v>606962.6</c:v>
                </c:pt>
                <c:pt idx="1022">
                  <c:v>607557.69999999995</c:v>
                </c:pt>
                <c:pt idx="1023">
                  <c:v>608152.69999999995</c:v>
                </c:pt>
                <c:pt idx="1024">
                  <c:v>608747.80000000005</c:v>
                </c:pt>
              </c:numCache>
            </c:numRef>
          </c:xVal>
          <c:yVal>
            <c:numRef>
              <c:f>Profil_Autumn_NS!$C$2:$C$1026</c:f>
              <c:numCache>
                <c:formatCode>General</c:formatCode>
                <c:ptCount val="1025"/>
                <c:pt idx="0">
                  <c:v>23.765999999999998</c:v>
                </c:pt>
                <c:pt idx="1">
                  <c:v>23.757999999999999</c:v>
                </c:pt>
                <c:pt idx="2">
                  <c:v>23.751000000000001</c:v>
                </c:pt>
                <c:pt idx="3">
                  <c:v>23.744</c:v>
                </c:pt>
                <c:pt idx="4">
                  <c:v>23.736999999999998</c:v>
                </c:pt>
                <c:pt idx="5">
                  <c:v>23.73</c:v>
                </c:pt>
                <c:pt idx="6">
                  <c:v>23.722999999999999</c:v>
                </c:pt>
                <c:pt idx="7">
                  <c:v>23.716000000000001</c:v>
                </c:pt>
                <c:pt idx="8">
                  <c:v>23.710999999999999</c:v>
                </c:pt>
                <c:pt idx="9">
                  <c:v>23.709</c:v>
                </c:pt>
                <c:pt idx="10">
                  <c:v>23.707000000000001</c:v>
                </c:pt>
                <c:pt idx="11">
                  <c:v>23.704999999999998</c:v>
                </c:pt>
                <c:pt idx="12">
                  <c:v>23.702000000000002</c:v>
                </c:pt>
                <c:pt idx="13">
                  <c:v>23.7</c:v>
                </c:pt>
                <c:pt idx="14">
                  <c:v>23.698</c:v>
                </c:pt>
                <c:pt idx="15">
                  <c:v>23.696000000000002</c:v>
                </c:pt>
                <c:pt idx="16">
                  <c:v>23.696999999999999</c:v>
                </c:pt>
                <c:pt idx="17">
                  <c:v>23.699000000000002</c:v>
                </c:pt>
                <c:pt idx="18">
                  <c:v>23.701000000000001</c:v>
                </c:pt>
                <c:pt idx="19">
                  <c:v>23.704000000000001</c:v>
                </c:pt>
                <c:pt idx="20">
                  <c:v>23.706</c:v>
                </c:pt>
                <c:pt idx="21">
                  <c:v>23.707999999999998</c:v>
                </c:pt>
                <c:pt idx="22">
                  <c:v>23.71</c:v>
                </c:pt>
                <c:pt idx="23">
                  <c:v>23.713000000000001</c:v>
                </c:pt>
                <c:pt idx="24">
                  <c:v>23.719000000000001</c:v>
                </c:pt>
                <c:pt idx="25">
                  <c:v>23.725000000000001</c:v>
                </c:pt>
                <c:pt idx="26">
                  <c:v>23.731999999999999</c:v>
                </c:pt>
                <c:pt idx="27">
                  <c:v>23.738</c:v>
                </c:pt>
                <c:pt idx="28">
                  <c:v>23.745000000000001</c:v>
                </c:pt>
                <c:pt idx="29">
                  <c:v>23.751000000000001</c:v>
                </c:pt>
                <c:pt idx="30">
                  <c:v>23.757000000000001</c:v>
                </c:pt>
                <c:pt idx="31">
                  <c:v>23.763000000000002</c:v>
                </c:pt>
                <c:pt idx="32">
                  <c:v>23.765999999999998</c:v>
                </c:pt>
                <c:pt idx="33">
                  <c:v>23.768000000000001</c:v>
                </c:pt>
                <c:pt idx="34">
                  <c:v>23.771000000000001</c:v>
                </c:pt>
                <c:pt idx="35">
                  <c:v>23.773</c:v>
                </c:pt>
                <c:pt idx="36">
                  <c:v>23.774999999999999</c:v>
                </c:pt>
                <c:pt idx="37">
                  <c:v>23.777999999999999</c:v>
                </c:pt>
                <c:pt idx="38">
                  <c:v>23.78</c:v>
                </c:pt>
                <c:pt idx="39">
                  <c:v>23.785</c:v>
                </c:pt>
                <c:pt idx="40">
                  <c:v>23.792999999999999</c:v>
                </c:pt>
                <c:pt idx="41">
                  <c:v>23.802</c:v>
                </c:pt>
                <c:pt idx="42">
                  <c:v>23.81</c:v>
                </c:pt>
                <c:pt idx="43">
                  <c:v>23.818999999999999</c:v>
                </c:pt>
                <c:pt idx="44">
                  <c:v>23.827000000000002</c:v>
                </c:pt>
                <c:pt idx="45">
                  <c:v>23.835999999999999</c:v>
                </c:pt>
                <c:pt idx="46">
                  <c:v>23.844000000000001</c:v>
                </c:pt>
                <c:pt idx="47">
                  <c:v>23.847999999999999</c:v>
                </c:pt>
                <c:pt idx="48">
                  <c:v>23.847000000000001</c:v>
                </c:pt>
                <c:pt idx="49">
                  <c:v>23.847000000000001</c:v>
                </c:pt>
                <c:pt idx="50">
                  <c:v>23.847000000000001</c:v>
                </c:pt>
                <c:pt idx="51">
                  <c:v>23.846</c:v>
                </c:pt>
                <c:pt idx="52">
                  <c:v>23.846</c:v>
                </c:pt>
                <c:pt idx="53">
                  <c:v>23.846</c:v>
                </c:pt>
                <c:pt idx="54">
                  <c:v>23.846</c:v>
                </c:pt>
                <c:pt idx="55">
                  <c:v>23.853000000000002</c:v>
                </c:pt>
                <c:pt idx="56">
                  <c:v>23.861999999999998</c:v>
                </c:pt>
                <c:pt idx="57">
                  <c:v>23.87</c:v>
                </c:pt>
                <c:pt idx="58">
                  <c:v>23.879000000000001</c:v>
                </c:pt>
                <c:pt idx="59">
                  <c:v>23.888000000000002</c:v>
                </c:pt>
                <c:pt idx="60">
                  <c:v>23.896999999999998</c:v>
                </c:pt>
                <c:pt idx="61">
                  <c:v>23.905000000000001</c:v>
                </c:pt>
                <c:pt idx="62">
                  <c:v>23.914000000000001</c:v>
                </c:pt>
                <c:pt idx="63">
                  <c:v>23.920999999999999</c:v>
                </c:pt>
                <c:pt idx="64">
                  <c:v>23.928999999999998</c:v>
                </c:pt>
                <c:pt idx="65">
                  <c:v>23.936</c:v>
                </c:pt>
                <c:pt idx="66">
                  <c:v>23.943000000000001</c:v>
                </c:pt>
                <c:pt idx="67">
                  <c:v>23.95</c:v>
                </c:pt>
                <c:pt idx="68">
                  <c:v>23.957999999999998</c:v>
                </c:pt>
                <c:pt idx="69">
                  <c:v>23.965</c:v>
                </c:pt>
                <c:pt idx="70">
                  <c:v>23.969000000000001</c:v>
                </c:pt>
                <c:pt idx="71">
                  <c:v>23.963999999999999</c:v>
                </c:pt>
                <c:pt idx="72">
                  <c:v>23.959</c:v>
                </c:pt>
                <c:pt idx="73">
                  <c:v>23.954000000000001</c:v>
                </c:pt>
                <c:pt idx="74">
                  <c:v>23.949000000000002</c:v>
                </c:pt>
                <c:pt idx="75">
                  <c:v>23.943999999999999</c:v>
                </c:pt>
                <c:pt idx="76">
                  <c:v>23.939</c:v>
                </c:pt>
                <c:pt idx="77">
                  <c:v>23.934000000000001</c:v>
                </c:pt>
                <c:pt idx="78">
                  <c:v>23.933</c:v>
                </c:pt>
                <c:pt idx="79">
                  <c:v>23.937000000000001</c:v>
                </c:pt>
                <c:pt idx="80">
                  <c:v>23.940999999999999</c:v>
                </c:pt>
                <c:pt idx="81">
                  <c:v>23.945</c:v>
                </c:pt>
                <c:pt idx="82">
                  <c:v>23.949000000000002</c:v>
                </c:pt>
                <c:pt idx="83">
                  <c:v>23.952999999999999</c:v>
                </c:pt>
                <c:pt idx="84">
                  <c:v>23.957000000000001</c:v>
                </c:pt>
                <c:pt idx="85">
                  <c:v>23.960999999999999</c:v>
                </c:pt>
                <c:pt idx="86">
                  <c:v>23.965</c:v>
                </c:pt>
                <c:pt idx="87">
                  <c:v>23.968</c:v>
                </c:pt>
                <c:pt idx="88">
                  <c:v>23.972000000000001</c:v>
                </c:pt>
                <c:pt idx="89">
                  <c:v>23.975999999999999</c:v>
                </c:pt>
                <c:pt idx="90">
                  <c:v>23.98</c:v>
                </c:pt>
                <c:pt idx="91">
                  <c:v>23.983000000000001</c:v>
                </c:pt>
                <c:pt idx="92">
                  <c:v>23.986999999999998</c:v>
                </c:pt>
                <c:pt idx="93">
                  <c:v>23.991</c:v>
                </c:pt>
                <c:pt idx="94">
                  <c:v>23.991</c:v>
                </c:pt>
                <c:pt idx="95">
                  <c:v>23.991</c:v>
                </c:pt>
                <c:pt idx="96">
                  <c:v>23.991</c:v>
                </c:pt>
                <c:pt idx="97">
                  <c:v>23.991</c:v>
                </c:pt>
                <c:pt idx="98">
                  <c:v>23.99</c:v>
                </c:pt>
                <c:pt idx="99">
                  <c:v>23.99</c:v>
                </c:pt>
                <c:pt idx="100">
                  <c:v>23.99</c:v>
                </c:pt>
                <c:pt idx="101">
                  <c:v>23.99</c:v>
                </c:pt>
                <c:pt idx="102">
                  <c:v>23.997</c:v>
                </c:pt>
                <c:pt idx="103">
                  <c:v>24.003</c:v>
                </c:pt>
                <c:pt idx="104">
                  <c:v>24.009</c:v>
                </c:pt>
                <c:pt idx="105">
                  <c:v>24.015000000000001</c:v>
                </c:pt>
                <c:pt idx="106">
                  <c:v>24.021999999999998</c:v>
                </c:pt>
                <c:pt idx="107">
                  <c:v>24.027999999999999</c:v>
                </c:pt>
                <c:pt idx="108">
                  <c:v>24.033999999999999</c:v>
                </c:pt>
                <c:pt idx="109">
                  <c:v>24.038</c:v>
                </c:pt>
                <c:pt idx="110">
                  <c:v>24.036000000000001</c:v>
                </c:pt>
                <c:pt idx="111">
                  <c:v>24.033999999999999</c:v>
                </c:pt>
                <c:pt idx="112">
                  <c:v>24.033000000000001</c:v>
                </c:pt>
                <c:pt idx="113">
                  <c:v>24.030999999999999</c:v>
                </c:pt>
                <c:pt idx="114">
                  <c:v>24.029</c:v>
                </c:pt>
                <c:pt idx="115">
                  <c:v>24.027000000000001</c:v>
                </c:pt>
                <c:pt idx="116">
                  <c:v>24.026</c:v>
                </c:pt>
                <c:pt idx="117">
                  <c:v>24.027999999999999</c:v>
                </c:pt>
                <c:pt idx="118">
                  <c:v>24.033999999999999</c:v>
                </c:pt>
                <c:pt idx="119">
                  <c:v>24.04</c:v>
                </c:pt>
                <c:pt idx="120">
                  <c:v>24.045999999999999</c:v>
                </c:pt>
                <c:pt idx="121">
                  <c:v>24.050999999999998</c:v>
                </c:pt>
                <c:pt idx="122">
                  <c:v>24.056999999999999</c:v>
                </c:pt>
                <c:pt idx="123">
                  <c:v>24.062999999999999</c:v>
                </c:pt>
                <c:pt idx="124">
                  <c:v>24.068999999999999</c:v>
                </c:pt>
                <c:pt idx="125">
                  <c:v>24.071999999999999</c:v>
                </c:pt>
                <c:pt idx="126">
                  <c:v>24.074999999999999</c:v>
                </c:pt>
                <c:pt idx="127">
                  <c:v>24.077999999999999</c:v>
                </c:pt>
                <c:pt idx="128">
                  <c:v>24.081</c:v>
                </c:pt>
                <c:pt idx="129">
                  <c:v>24.084</c:v>
                </c:pt>
                <c:pt idx="130">
                  <c:v>24.087</c:v>
                </c:pt>
                <c:pt idx="131">
                  <c:v>24.09</c:v>
                </c:pt>
                <c:pt idx="132">
                  <c:v>24.093</c:v>
                </c:pt>
                <c:pt idx="133">
                  <c:v>24.097999999999999</c:v>
                </c:pt>
                <c:pt idx="134">
                  <c:v>24.102</c:v>
                </c:pt>
                <c:pt idx="135">
                  <c:v>24.106999999999999</c:v>
                </c:pt>
                <c:pt idx="136">
                  <c:v>24.111000000000001</c:v>
                </c:pt>
                <c:pt idx="137">
                  <c:v>24.116</c:v>
                </c:pt>
                <c:pt idx="138">
                  <c:v>24.12</c:v>
                </c:pt>
                <c:pt idx="139">
                  <c:v>24.125</c:v>
                </c:pt>
                <c:pt idx="140">
                  <c:v>24.129000000000001</c:v>
                </c:pt>
                <c:pt idx="141">
                  <c:v>24.132999999999999</c:v>
                </c:pt>
                <c:pt idx="142">
                  <c:v>24.137</c:v>
                </c:pt>
                <c:pt idx="143">
                  <c:v>24.140999999999998</c:v>
                </c:pt>
                <c:pt idx="144">
                  <c:v>24.145</c:v>
                </c:pt>
                <c:pt idx="145">
                  <c:v>24.149000000000001</c:v>
                </c:pt>
                <c:pt idx="146">
                  <c:v>24.152999999999999</c:v>
                </c:pt>
                <c:pt idx="147">
                  <c:v>24.157</c:v>
                </c:pt>
                <c:pt idx="148">
                  <c:v>24.158999999999999</c:v>
                </c:pt>
                <c:pt idx="149">
                  <c:v>24.158000000000001</c:v>
                </c:pt>
                <c:pt idx="150">
                  <c:v>24.158000000000001</c:v>
                </c:pt>
                <c:pt idx="151">
                  <c:v>24.157</c:v>
                </c:pt>
                <c:pt idx="152">
                  <c:v>24.155999999999999</c:v>
                </c:pt>
                <c:pt idx="153">
                  <c:v>24.155000000000001</c:v>
                </c:pt>
                <c:pt idx="154">
                  <c:v>24.155000000000001</c:v>
                </c:pt>
                <c:pt idx="155">
                  <c:v>24.154</c:v>
                </c:pt>
                <c:pt idx="156">
                  <c:v>24.157</c:v>
                </c:pt>
                <c:pt idx="157">
                  <c:v>24.163</c:v>
                </c:pt>
                <c:pt idx="158">
                  <c:v>24.169</c:v>
                </c:pt>
                <c:pt idx="159">
                  <c:v>24.175000000000001</c:v>
                </c:pt>
                <c:pt idx="160">
                  <c:v>24.18</c:v>
                </c:pt>
                <c:pt idx="161">
                  <c:v>24.186</c:v>
                </c:pt>
                <c:pt idx="162">
                  <c:v>24.192</c:v>
                </c:pt>
                <c:pt idx="163">
                  <c:v>24.198</c:v>
                </c:pt>
                <c:pt idx="164">
                  <c:v>24.2</c:v>
                </c:pt>
                <c:pt idx="165">
                  <c:v>24.201000000000001</c:v>
                </c:pt>
                <c:pt idx="166">
                  <c:v>24.202000000000002</c:v>
                </c:pt>
                <c:pt idx="167">
                  <c:v>24.202999999999999</c:v>
                </c:pt>
                <c:pt idx="168">
                  <c:v>24.204999999999998</c:v>
                </c:pt>
                <c:pt idx="169">
                  <c:v>24.206</c:v>
                </c:pt>
                <c:pt idx="170">
                  <c:v>24.207000000000001</c:v>
                </c:pt>
                <c:pt idx="171">
                  <c:v>24.209</c:v>
                </c:pt>
                <c:pt idx="172">
                  <c:v>24.210999999999999</c:v>
                </c:pt>
                <c:pt idx="173">
                  <c:v>24.213999999999999</c:v>
                </c:pt>
                <c:pt idx="174">
                  <c:v>24.216999999999999</c:v>
                </c:pt>
                <c:pt idx="175">
                  <c:v>24.219000000000001</c:v>
                </c:pt>
                <c:pt idx="176">
                  <c:v>24.222000000000001</c:v>
                </c:pt>
                <c:pt idx="177">
                  <c:v>24.224</c:v>
                </c:pt>
                <c:pt idx="178">
                  <c:v>24.227</c:v>
                </c:pt>
                <c:pt idx="179">
                  <c:v>24.228000000000002</c:v>
                </c:pt>
                <c:pt idx="180">
                  <c:v>24.227</c:v>
                </c:pt>
                <c:pt idx="181">
                  <c:v>24.225000000000001</c:v>
                </c:pt>
                <c:pt idx="182">
                  <c:v>24.224</c:v>
                </c:pt>
                <c:pt idx="183">
                  <c:v>24.222000000000001</c:v>
                </c:pt>
                <c:pt idx="184">
                  <c:v>24.221</c:v>
                </c:pt>
                <c:pt idx="185">
                  <c:v>24.219000000000001</c:v>
                </c:pt>
                <c:pt idx="186">
                  <c:v>24.218</c:v>
                </c:pt>
                <c:pt idx="187">
                  <c:v>24.216999999999999</c:v>
                </c:pt>
                <c:pt idx="188">
                  <c:v>24.216000000000001</c:v>
                </c:pt>
                <c:pt idx="189">
                  <c:v>24.215</c:v>
                </c:pt>
                <c:pt idx="190">
                  <c:v>24.215</c:v>
                </c:pt>
                <c:pt idx="191">
                  <c:v>24.213999999999999</c:v>
                </c:pt>
                <c:pt idx="192">
                  <c:v>24.213999999999999</c:v>
                </c:pt>
                <c:pt idx="193">
                  <c:v>24.213000000000001</c:v>
                </c:pt>
                <c:pt idx="194">
                  <c:v>24.213000000000001</c:v>
                </c:pt>
                <c:pt idx="195">
                  <c:v>24.213000000000001</c:v>
                </c:pt>
                <c:pt idx="196">
                  <c:v>24.213000000000001</c:v>
                </c:pt>
                <c:pt idx="197">
                  <c:v>24.213999999999999</c:v>
                </c:pt>
                <c:pt idx="198">
                  <c:v>24.213999999999999</c:v>
                </c:pt>
                <c:pt idx="199">
                  <c:v>24.213999999999999</c:v>
                </c:pt>
                <c:pt idx="200">
                  <c:v>24.215</c:v>
                </c:pt>
                <c:pt idx="201">
                  <c:v>24.215</c:v>
                </c:pt>
                <c:pt idx="202">
                  <c:v>24.216000000000001</c:v>
                </c:pt>
                <c:pt idx="203">
                  <c:v>24.221</c:v>
                </c:pt>
                <c:pt idx="204">
                  <c:v>24.227</c:v>
                </c:pt>
                <c:pt idx="205">
                  <c:v>24.233000000000001</c:v>
                </c:pt>
                <c:pt idx="206">
                  <c:v>24.239000000000001</c:v>
                </c:pt>
                <c:pt idx="207">
                  <c:v>24.245000000000001</c:v>
                </c:pt>
                <c:pt idx="208">
                  <c:v>24.251000000000001</c:v>
                </c:pt>
                <c:pt idx="209">
                  <c:v>24.257000000000001</c:v>
                </c:pt>
                <c:pt idx="210">
                  <c:v>24.260999999999999</c:v>
                </c:pt>
                <c:pt idx="211">
                  <c:v>24.259</c:v>
                </c:pt>
                <c:pt idx="212">
                  <c:v>24.257000000000001</c:v>
                </c:pt>
                <c:pt idx="213">
                  <c:v>24.254999999999999</c:v>
                </c:pt>
                <c:pt idx="214">
                  <c:v>24.253</c:v>
                </c:pt>
                <c:pt idx="215">
                  <c:v>24.251000000000001</c:v>
                </c:pt>
                <c:pt idx="216">
                  <c:v>24.248999999999999</c:v>
                </c:pt>
                <c:pt idx="217">
                  <c:v>24.247</c:v>
                </c:pt>
                <c:pt idx="218">
                  <c:v>24.247</c:v>
                </c:pt>
                <c:pt idx="219">
                  <c:v>24.25</c:v>
                </c:pt>
                <c:pt idx="220">
                  <c:v>24.253</c:v>
                </c:pt>
                <c:pt idx="221">
                  <c:v>24.256</c:v>
                </c:pt>
                <c:pt idx="222">
                  <c:v>24.257999999999999</c:v>
                </c:pt>
                <c:pt idx="223">
                  <c:v>24.260999999999999</c:v>
                </c:pt>
                <c:pt idx="224">
                  <c:v>24.263999999999999</c:v>
                </c:pt>
                <c:pt idx="225">
                  <c:v>24.266999999999999</c:v>
                </c:pt>
                <c:pt idx="226">
                  <c:v>24.268999999999998</c:v>
                </c:pt>
                <c:pt idx="227">
                  <c:v>24.27</c:v>
                </c:pt>
                <c:pt idx="228">
                  <c:v>24.271999999999998</c:v>
                </c:pt>
                <c:pt idx="229">
                  <c:v>24.273</c:v>
                </c:pt>
                <c:pt idx="230">
                  <c:v>24.274999999999999</c:v>
                </c:pt>
                <c:pt idx="231">
                  <c:v>24.276</c:v>
                </c:pt>
                <c:pt idx="232">
                  <c:v>24.277999999999999</c:v>
                </c:pt>
                <c:pt idx="233">
                  <c:v>24.28</c:v>
                </c:pt>
                <c:pt idx="234">
                  <c:v>24.28</c:v>
                </c:pt>
                <c:pt idx="235">
                  <c:v>24.279</c:v>
                </c:pt>
                <c:pt idx="236">
                  <c:v>24.279</c:v>
                </c:pt>
                <c:pt idx="237">
                  <c:v>24.279</c:v>
                </c:pt>
                <c:pt idx="238">
                  <c:v>24.277999999999999</c:v>
                </c:pt>
                <c:pt idx="239">
                  <c:v>24.277999999999999</c:v>
                </c:pt>
                <c:pt idx="240">
                  <c:v>24.277999999999999</c:v>
                </c:pt>
                <c:pt idx="241">
                  <c:v>24.277000000000001</c:v>
                </c:pt>
                <c:pt idx="242">
                  <c:v>24.274999999999999</c:v>
                </c:pt>
                <c:pt idx="243">
                  <c:v>24.273</c:v>
                </c:pt>
                <c:pt idx="244">
                  <c:v>24.271000000000001</c:v>
                </c:pt>
                <c:pt idx="245">
                  <c:v>24.268999999999998</c:v>
                </c:pt>
                <c:pt idx="246">
                  <c:v>24.266999999999999</c:v>
                </c:pt>
                <c:pt idx="247">
                  <c:v>24.263999999999999</c:v>
                </c:pt>
                <c:pt idx="248">
                  <c:v>24.262</c:v>
                </c:pt>
                <c:pt idx="249">
                  <c:v>24.260999999999999</c:v>
                </c:pt>
                <c:pt idx="250">
                  <c:v>24.26</c:v>
                </c:pt>
                <c:pt idx="251">
                  <c:v>24.26</c:v>
                </c:pt>
                <c:pt idx="252">
                  <c:v>24.26</c:v>
                </c:pt>
                <c:pt idx="253">
                  <c:v>24.26</c:v>
                </c:pt>
                <c:pt idx="254">
                  <c:v>24.259</c:v>
                </c:pt>
                <c:pt idx="255">
                  <c:v>24.259</c:v>
                </c:pt>
                <c:pt idx="256">
                  <c:v>24.259</c:v>
                </c:pt>
                <c:pt idx="257">
                  <c:v>24.26</c:v>
                </c:pt>
                <c:pt idx="258">
                  <c:v>24.263000000000002</c:v>
                </c:pt>
                <c:pt idx="259">
                  <c:v>24.266999999999999</c:v>
                </c:pt>
                <c:pt idx="260">
                  <c:v>24.27</c:v>
                </c:pt>
                <c:pt idx="261">
                  <c:v>24.273</c:v>
                </c:pt>
                <c:pt idx="262">
                  <c:v>24.276</c:v>
                </c:pt>
                <c:pt idx="263">
                  <c:v>24.28</c:v>
                </c:pt>
                <c:pt idx="264">
                  <c:v>24.283000000000001</c:v>
                </c:pt>
                <c:pt idx="265">
                  <c:v>24.288</c:v>
                </c:pt>
                <c:pt idx="266">
                  <c:v>24.294</c:v>
                </c:pt>
                <c:pt idx="267">
                  <c:v>24.3</c:v>
                </c:pt>
                <c:pt idx="268">
                  <c:v>24.306000000000001</c:v>
                </c:pt>
                <c:pt idx="269">
                  <c:v>24.312000000000001</c:v>
                </c:pt>
                <c:pt idx="270">
                  <c:v>24.318000000000001</c:v>
                </c:pt>
                <c:pt idx="271">
                  <c:v>24.324000000000002</c:v>
                </c:pt>
                <c:pt idx="272">
                  <c:v>24.33</c:v>
                </c:pt>
                <c:pt idx="273">
                  <c:v>24.33</c:v>
                </c:pt>
                <c:pt idx="274">
                  <c:v>24.33</c:v>
                </c:pt>
                <c:pt idx="275">
                  <c:v>24.329000000000001</c:v>
                </c:pt>
                <c:pt idx="276">
                  <c:v>24.329000000000001</c:v>
                </c:pt>
                <c:pt idx="277">
                  <c:v>24.329000000000001</c:v>
                </c:pt>
                <c:pt idx="278">
                  <c:v>24.327999999999999</c:v>
                </c:pt>
                <c:pt idx="279">
                  <c:v>24.327999999999999</c:v>
                </c:pt>
                <c:pt idx="280">
                  <c:v>24.327999999999999</c:v>
                </c:pt>
                <c:pt idx="281">
                  <c:v>24.327999999999999</c:v>
                </c:pt>
                <c:pt idx="282">
                  <c:v>24.329000000000001</c:v>
                </c:pt>
                <c:pt idx="283">
                  <c:v>24.329000000000001</c:v>
                </c:pt>
                <c:pt idx="284">
                  <c:v>24.33</c:v>
                </c:pt>
                <c:pt idx="285">
                  <c:v>24.33</c:v>
                </c:pt>
                <c:pt idx="286">
                  <c:v>24.331</c:v>
                </c:pt>
                <c:pt idx="287">
                  <c:v>24.331</c:v>
                </c:pt>
                <c:pt idx="288">
                  <c:v>24.332999999999998</c:v>
                </c:pt>
                <c:pt idx="289">
                  <c:v>24.335999999999999</c:v>
                </c:pt>
                <c:pt idx="290">
                  <c:v>24.338999999999999</c:v>
                </c:pt>
                <c:pt idx="291">
                  <c:v>24.341999999999999</c:v>
                </c:pt>
                <c:pt idx="292">
                  <c:v>24.344000000000001</c:v>
                </c:pt>
                <c:pt idx="293">
                  <c:v>24.347000000000001</c:v>
                </c:pt>
                <c:pt idx="294">
                  <c:v>24.35</c:v>
                </c:pt>
                <c:pt idx="295">
                  <c:v>24.353000000000002</c:v>
                </c:pt>
                <c:pt idx="296">
                  <c:v>24.353000000000002</c:v>
                </c:pt>
                <c:pt idx="297">
                  <c:v>24.350999999999999</c:v>
                </c:pt>
                <c:pt idx="298">
                  <c:v>24.349</c:v>
                </c:pt>
                <c:pt idx="299">
                  <c:v>24.347000000000001</c:v>
                </c:pt>
                <c:pt idx="300">
                  <c:v>24.344999999999999</c:v>
                </c:pt>
                <c:pt idx="301">
                  <c:v>24.343</c:v>
                </c:pt>
                <c:pt idx="302">
                  <c:v>24.341000000000001</c:v>
                </c:pt>
                <c:pt idx="303">
                  <c:v>24.34</c:v>
                </c:pt>
                <c:pt idx="304">
                  <c:v>24.341000000000001</c:v>
                </c:pt>
                <c:pt idx="305">
                  <c:v>24.344000000000001</c:v>
                </c:pt>
                <c:pt idx="306">
                  <c:v>24.347000000000001</c:v>
                </c:pt>
                <c:pt idx="307">
                  <c:v>24.349</c:v>
                </c:pt>
                <c:pt idx="308">
                  <c:v>24.352</c:v>
                </c:pt>
                <c:pt idx="309">
                  <c:v>24.355</c:v>
                </c:pt>
                <c:pt idx="310">
                  <c:v>24.356999999999999</c:v>
                </c:pt>
                <c:pt idx="311">
                  <c:v>24.36</c:v>
                </c:pt>
                <c:pt idx="312">
                  <c:v>24.361999999999998</c:v>
                </c:pt>
                <c:pt idx="313">
                  <c:v>24.364000000000001</c:v>
                </c:pt>
                <c:pt idx="314">
                  <c:v>24.366</c:v>
                </c:pt>
                <c:pt idx="315">
                  <c:v>24.367000000000001</c:v>
                </c:pt>
                <c:pt idx="316">
                  <c:v>24.369</c:v>
                </c:pt>
                <c:pt idx="317">
                  <c:v>24.370999999999999</c:v>
                </c:pt>
                <c:pt idx="318">
                  <c:v>24.373000000000001</c:v>
                </c:pt>
                <c:pt idx="319">
                  <c:v>24.373999999999999</c:v>
                </c:pt>
                <c:pt idx="320">
                  <c:v>24.370999999999999</c:v>
                </c:pt>
                <c:pt idx="321">
                  <c:v>24.369</c:v>
                </c:pt>
                <c:pt idx="322">
                  <c:v>24.366</c:v>
                </c:pt>
                <c:pt idx="323">
                  <c:v>24.364000000000001</c:v>
                </c:pt>
                <c:pt idx="324">
                  <c:v>24.361999999999998</c:v>
                </c:pt>
                <c:pt idx="325">
                  <c:v>24.359000000000002</c:v>
                </c:pt>
                <c:pt idx="326">
                  <c:v>24.356999999999999</c:v>
                </c:pt>
                <c:pt idx="327">
                  <c:v>24.356000000000002</c:v>
                </c:pt>
                <c:pt idx="328">
                  <c:v>24.356000000000002</c:v>
                </c:pt>
                <c:pt idx="329">
                  <c:v>24.356999999999999</c:v>
                </c:pt>
                <c:pt idx="330">
                  <c:v>24.356999999999999</c:v>
                </c:pt>
                <c:pt idx="331">
                  <c:v>24.356999999999999</c:v>
                </c:pt>
                <c:pt idx="332">
                  <c:v>24.358000000000001</c:v>
                </c:pt>
                <c:pt idx="333">
                  <c:v>24.358000000000001</c:v>
                </c:pt>
                <c:pt idx="334">
                  <c:v>24.359000000000002</c:v>
                </c:pt>
                <c:pt idx="335">
                  <c:v>24.359000000000002</c:v>
                </c:pt>
                <c:pt idx="336">
                  <c:v>24.36</c:v>
                </c:pt>
                <c:pt idx="337">
                  <c:v>24.361000000000001</c:v>
                </c:pt>
                <c:pt idx="338">
                  <c:v>24.361999999999998</c:v>
                </c:pt>
                <c:pt idx="339">
                  <c:v>24.361999999999998</c:v>
                </c:pt>
                <c:pt idx="340">
                  <c:v>24.363</c:v>
                </c:pt>
                <c:pt idx="341">
                  <c:v>24.364000000000001</c:v>
                </c:pt>
                <c:pt idx="342">
                  <c:v>24.364999999999998</c:v>
                </c:pt>
                <c:pt idx="343">
                  <c:v>24.369</c:v>
                </c:pt>
                <c:pt idx="344">
                  <c:v>24.373000000000001</c:v>
                </c:pt>
                <c:pt idx="345">
                  <c:v>24.376999999999999</c:v>
                </c:pt>
                <c:pt idx="346">
                  <c:v>24.382000000000001</c:v>
                </c:pt>
                <c:pt idx="347">
                  <c:v>24.385999999999999</c:v>
                </c:pt>
                <c:pt idx="348">
                  <c:v>24.390999999999998</c:v>
                </c:pt>
                <c:pt idx="349">
                  <c:v>24.395</c:v>
                </c:pt>
                <c:pt idx="350">
                  <c:v>24.399000000000001</c:v>
                </c:pt>
                <c:pt idx="351">
                  <c:v>24.399000000000001</c:v>
                </c:pt>
                <c:pt idx="352">
                  <c:v>24.399000000000001</c:v>
                </c:pt>
                <c:pt idx="353">
                  <c:v>24.399000000000001</c:v>
                </c:pt>
                <c:pt idx="354">
                  <c:v>24.399000000000001</c:v>
                </c:pt>
                <c:pt idx="355">
                  <c:v>24.4</c:v>
                </c:pt>
                <c:pt idx="356">
                  <c:v>24.4</c:v>
                </c:pt>
                <c:pt idx="357">
                  <c:v>24.4</c:v>
                </c:pt>
                <c:pt idx="358">
                  <c:v>24.398</c:v>
                </c:pt>
                <c:pt idx="359">
                  <c:v>24.393999999999998</c:v>
                </c:pt>
                <c:pt idx="360">
                  <c:v>24.388999999999999</c:v>
                </c:pt>
                <c:pt idx="361">
                  <c:v>24.384</c:v>
                </c:pt>
                <c:pt idx="362">
                  <c:v>24.379000000000001</c:v>
                </c:pt>
                <c:pt idx="363">
                  <c:v>24.373999999999999</c:v>
                </c:pt>
                <c:pt idx="364">
                  <c:v>24.369</c:v>
                </c:pt>
                <c:pt idx="365">
                  <c:v>24.364000000000001</c:v>
                </c:pt>
                <c:pt idx="366">
                  <c:v>24.361999999999998</c:v>
                </c:pt>
                <c:pt idx="367">
                  <c:v>24.361999999999998</c:v>
                </c:pt>
                <c:pt idx="368">
                  <c:v>24.361999999999998</c:v>
                </c:pt>
                <c:pt idx="369">
                  <c:v>24.361999999999998</c:v>
                </c:pt>
                <c:pt idx="370">
                  <c:v>24.361999999999998</c:v>
                </c:pt>
                <c:pt idx="371">
                  <c:v>24.361999999999998</c:v>
                </c:pt>
                <c:pt idx="372">
                  <c:v>24.361000000000001</c:v>
                </c:pt>
                <c:pt idx="373">
                  <c:v>24.361000000000001</c:v>
                </c:pt>
                <c:pt idx="374">
                  <c:v>24.361000000000001</c:v>
                </c:pt>
                <c:pt idx="375">
                  <c:v>24.361000000000001</c:v>
                </c:pt>
                <c:pt idx="376">
                  <c:v>24.361000000000001</c:v>
                </c:pt>
                <c:pt idx="377">
                  <c:v>24.361999999999998</c:v>
                </c:pt>
                <c:pt idx="378">
                  <c:v>24.361999999999998</c:v>
                </c:pt>
                <c:pt idx="379">
                  <c:v>24.361999999999998</c:v>
                </c:pt>
                <c:pt idx="380">
                  <c:v>24.361999999999998</c:v>
                </c:pt>
                <c:pt idx="381">
                  <c:v>24.361999999999998</c:v>
                </c:pt>
                <c:pt idx="382">
                  <c:v>24.358000000000001</c:v>
                </c:pt>
                <c:pt idx="383">
                  <c:v>24.353999999999999</c:v>
                </c:pt>
                <c:pt idx="384">
                  <c:v>24.35</c:v>
                </c:pt>
                <c:pt idx="385">
                  <c:v>24.346</c:v>
                </c:pt>
                <c:pt idx="386">
                  <c:v>24.343</c:v>
                </c:pt>
                <c:pt idx="387">
                  <c:v>24.338999999999999</c:v>
                </c:pt>
                <c:pt idx="388">
                  <c:v>24.335000000000001</c:v>
                </c:pt>
                <c:pt idx="389">
                  <c:v>24.332000000000001</c:v>
                </c:pt>
                <c:pt idx="390">
                  <c:v>24.329000000000001</c:v>
                </c:pt>
                <c:pt idx="391">
                  <c:v>24.327000000000002</c:v>
                </c:pt>
                <c:pt idx="392">
                  <c:v>24.324999999999999</c:v>
                </c:pt>
                <c:pt idx="393">
                  <c:v>24.321999999999999</c:v>
                </c:pt>
                <c:pt idx="394">
                  <c:v>24.32</c:v>
                </c:pt>
                <c:pt idx="395">
                  <c:v>24.318000000000001</c:v>
                </c:pt>
                <c:pt idx="396">
                  <c:v>24.315000000000001</c:v>
                </c:pt>
                <c:pt idx="397">
                  <c:v>24.312999999999999</c:v>
                </c:pt>
                <c:pt idx="398">
                  <c:v>24.312999999999999</c:v>
                </c:pt>
                <c:pt idx="399">
                  <c:v>24.312000000000001</c:v>
                </c:pt>
                <c:pt idx="400">
                  <c:v>24.311</c:v>
                </c:pt>
                <c:pt idx="401">
                  <c:v>24.31</c:v>
                </c:pt>
                <c:pt idx="402">
                  <c:v>24.309000000000001</c:v>
                </c:pt>
                <c:pt idx="403">
                  <c:v>24.308</c:v>
                </c:pt>
                <c:pt idx="404">
                  <c:v>24.306999999999999</c:v>
                </c:pt>
                <c:pt idx="405">
                  <c:v>24.306999999999999</c:v>
                </c:pt>
                <c:pt idx="406">
                  <c:v>24.308</c:v>
                </c:pt>
                <c:pt idx="407">
                  <c:v>24.309000000000001</c:v>
                </c:pt>
                <c:pt idx="408">
                  <c:v>24.31</c:v>
                </c:pt>
                <c:pt idx="409">
                  <c:v>24.311</c:v>
                </c:pt>
                <c:pt idx="410">
                  <c:v>24.312000000000001</c:v>
                </c:pt>
                <c:pt idx="411">
                  <c:v>24.312999999999999</c:v>
                </c:pt>
                <c:pt idx="412">
                  <c:v>24.314</c:v>
                </c:pt>
                <c:pt idx="413">
                  <c:v>24.311</c:v>
                </c:pt>
                <c:pt idx="414">
                  <c:v>24.308</c:v>
                </c:pt>
                <c:pt idx="415">
                  <c:v>24.306000000000001</c:v>
                </c:pt>
                <c:pt idx="416">
                  <c:v>24.303000000000001</c:v>
                </c:pt>
                <c:pt idx="417">
                  <c:v>24.3</c:v>
                </c:pt>
                <c:pt idx="418">
                  <c:v>24.297000000000001</c:v>
                </c:pt>
                <c:pt idx="419">
                  <c:v>24.294</c:v>
                </c:pt>
                <c:pt idx="420">
                  <c:v>24.292000000000002</c:v>
                </c:pt>
                <c:pt idx="421">
                  <c:v>24.298999999999999</c:v>
                </c:pt>
                <c:pt idx="422">
                  <c:v>24.305</c:v>
                </c:pt>
                <c:pt idx="423">
                  <c:v>24.312000000000001</c:v>
                </c:pt>
                <c:pt idx="424">
                  <c:v>24.318000000000001</c:v>
                </c:pt>
                <c:pt idx="425">
                  <c:v>24.324999999999999</c:v>
                </c:pt>
                <c:pt idx="426">
                  <c:v>24.331</c:v>
                </c:pt>
                <c:pt idx="427">
                  <c:v>24.337</c:v>
                </c:pt>
                <c:pt idx="428">
                  <c:v>24.341999999999999</c:v>
                </c:pt>
                <c:pt idx="429">
                  <c:v>24.341999999999999</c:v>
                </c:pt>
                <c:pt idx="430">
                  <c:v>24.341999999999999</c:v>
                </c:pt>
                <c:pt idx="431">
                  <c:v>24.341999999999999</c:v>
                </c:pt>
                <c:pt idx="432">
                  <c:v>24.341999999999999</c:v>
                </c:pt>
                <c:pt idx="433">
                  <c:v>24.341999999999999</c:v>
                </c:pt>
                <c:pt idx="434">
                  <c:v>24.341999999999999</c:v>
                </c:pt>
                <c:pt idx="435">
                  <c:v>24.341999999999999</c:v>
                </c:pt>
                <c:pt idx="436">
                  <c:v>24.344999999999999</c:v>
                </c:pt>
                <c:pt idx="437">
                  <c:v>24.349</c:v>
                </c:pt>
                <c:pt idx="438">
                  <c:v>24.353999999999999</c:v>
                </c:pt>
                <c:pt idx="439">
                  <c:v>24.358000000000001</c:v>
                </c:pt>
                <c:pt idx="440">
                  <c:v>24.363</c:v>
                </c:pt>
                <c:pt idx="441">
                  <c:v>24.367000000000001</c:v>
                </c:pt>
                <c:pt idx="442">
                  <c:v>24.370999999999999</c:v>
                </c:pt>
                <c:pt idx="443">
                  <c:v>24.376000000000001</c:v>
                </c:pt>
                <c:pt idx="444">
                  <c:v>24.379000000000001</c:v>
                </c:pt>
                <c:pt idx="445">
                  <c:v>24.381</c:v>
                </c:pt>
                <c:pt idx="446">
                  <c:v>24.382999999999999</c:v>
                </c:pt>
                <c:pt idx="447">
                  <c:v>24.385999999999999</c:v>
                </c:pt>
                <c:pt idx="448">
                  <c:v>24.388000000000002</c:v>
                </c:pt>
                <c:pt idx="449">
                  <c:v>24.39</c:v>
                </c:pt>
                <c:pt idx="450">
                  <c:v>24.393000000000001</c:v>
                </c:pt>
                <c:pt idx="451">
                  <c:v>24.395</c:v>
                </c:pt>
                <c:pt idx="452">
                  <c:v>24.393999999999998</c:v>
                </c:pt>
                <c:pt idx="453">
                  <c:v>24.393000000000001</c:v>
                </c:pt>
                <c:pt idx="454">
                  <c:v>24.391999999999999</c:v>
                </c:pt>
                <c:pt idx="455">
                  <c:v>24.391999999999999</c:v>
                </c:pt>
                <c:pt idx="456">
                  <c:v>24.390999999999998</c:v>
                </c:pt>
                <c:pt idx="457">
                  <c:v>24.39</c:v>
                </c:pt>
                <c:pt idx="458">
                  <c:v>24.388999999999999</c:v>
                </c:pt>
                <c:pt idx="459">
                  <c:v>24.388000000000002</c:v>
                </c:pt>
                <c:pt idx="460">
                  <c:v>24.385999999999999</c:v>
                </c:pt>
                <c:pt idx="461">
                  <c:v>24.385000000000002</c:v>
                </c:pt>
                <c:pt idx="462">
                  <c:v>24.382999999999999</c:v>
                </c:pt>
                <c:pt idx="463">
                  <c:v>24.381</c:v>
                </c:pt>
                <c:pt idx="464">
                  <c:v>24.379000000000001</c:v>
                </c:pt>
                <c:pt idx="465">
                  <c:v>24.376999999999999</c:v>
                </c:pt>
                <c:pt idx="466">
                  <c:v>24.375</c:v>
                </c:pt>
                <c:pt idx="467">
                  <c:v>24.373000000000001</c:v>
                </c:pt>
                <c:pt idx="468">
                  <c:v>24.370999999999999</c:v>
                </c:pt>
                <c:pt idx="469">
                  <c:v>24.369</c:v>
                </c:pt>
                <c:pt idx="470">
                  <c:v>24.367000000000001</c:v>
                </c:pt>
                <c:pt idx="471">
                  <c:v>24.364999999999998</c:v>
                </c:pt>
                <c:pt idx="472">
                  <c:v>24.363</c:v>
                </c:pt>
                <c:pt idx="473">
                  <c:v>24.361000000000001</c:v>
                </c:pt>
                <c:pt idx="474">
                  <c:v>24.359000000000002</c:v>
                </c:pt>
                <c:pt idx="475">
                  <c:v>24.356000000000002</c:v>
                </c:pt>
                <c:pt idx="476">
                  <c:v>24.353999999999999</c:v>
                </c:pt>
                <c:pt idx="477">
                  <c:v>24.350999999999999</c:v>
                </c:pt>
                <c:pt idx="478">
                  <c:v>24.347999999999999</c:v>
                </c:pt>
                <c:pt idx="479">
                  <c:v>24.346</c:v>
                </c:pt>
                <c:pt idx="480">
                  <c:v>24.343</c:v>
                </c:pt>
                <c:pt idx="481">
                  <c:v>24.34</c:v>
                </c:pt>
                <c:pt idx="482">
                  <c:v>24.338000000000001</c:v>
                </c:pt>
                <c:pt idx="483">
                  <c:v>24.335999999999999</c:v>
                </c:pt>
                <c:pt idx="484">
                  <c:v>24.335000000000001</c:v>
                </c:pt>
                <c:pt idx="485">
                  <c:v>24.332999999999998</c:v>
                </c:pt>
                <c:pt idx="486">
                  <c:v>24.332000000000001</c:v>
                </c:pt>
                <c:pt idx="487">
                  <c:v>24.33</c:v>
                </c:pt>
                <c:pt idx="488">
                  <c:v>24.329000000000001</c:v>
                </c:pt>
                <c:pt idx="489">
                  <c:v>24.327999999999999</c:v>
                </c:pt>
                <c:pt idx="490">
                  <c:v>24.327000000000002</c:v>
                </c:pt>
                <c:pt idx="491">
                  <c:v>24.332999999999998</c:v>
                </c:pt>
                <c:pt idx="492">
                  <c:v>24.338000000000001</c:v>
                </c:pt>
                <c:pt idx="493">
                  <c:v>24.344000000000001</c:v>
                </c:pt>
                <c:pt idx="494">
                  <c:v>24.35</c:v>
                </c:pt>
                <c:pt idx="495">
                  <c:v>24.356000000000002</c:v>
                </c:pt>
                <c:pt idx="496">
                  <c:v>24.361000000000001</c:v>
                </c:pt>
                <c:pt idx="497">
                  <c:v>24.367000000000001</c:v>
                </c:pt>
                <c:pt idx="498">
                  <c:v>24.373000000000001</c:v>
                </c:pt>
                <c:pt idx="499">
                  <c:v>24.38</c:v>
                </c:pt>
                <c:pt idx="500">
                  <c:v>24.387</c:v>
                </c:pt>
                <c:pt idx="501">
                  <c:v>24.393000000000001</c:v>
                </c:pt>
                <c:pt idx="502">
                  <c:v>24.4</c:v>
                </c:pt>
                <c:pt idx="503">
                  <c:v>24.407</c:v>
                </c:pt>
                <c:pt idx="504">
                  <c:v>24.413</c:v>
                </c:pt>
                <c:pt idx="505">
                  <c:v>24.42</c:v>
                </c:pt>
                <c:pt idx="506">
                  <c:v>24.425000000000001</c:v>
                </c:pt>
                <c:pt idx="507">
                  <c:v>24.428000000000001</c:v>
                </c:pt>
                <c:pt idx="508">
                  <c:v>24.431000000000001</c:v>
                </c:pt>
                <c:pt idx="509">
                  <c:v>24.434000000000001</c:v>
                </c:pt>
                <c:pt idx="510">
                  <c:v>24.437000000000001</c:v>
                </c:pt>
                <c:pt idx="511">
                  <c:v>24.44</c:v>
                </c:pt>
                <c:pt idx="512">
                  <c:v>24.443000000000001</c:v>
                </c:pt>
                <c:pt idx="513">
                  <c:v>24.446999999999999</c:v>
                </c:pt>
                <c:pt idx="514">
                  <c:v>24.449000000000002</c:v>
                </c:pt>
                <c:pt idx="515">
                  <c:v>24.451000000000001</c:v>
                </c:pt>
                <c:pt idx="516">
                  <c:v>24.454000000000001</c:v>
                </c:pt>
                <c:pt idx="517">
                  <c:v>24.456</c:v>
                </c:pt>
                <c:pt idx="518">
                  <c:v>24.457999999999998</c:v>
                </c:pt>
                <c:pt idx="519">
                  <c:v>24.460999999999999</c:v>
                </c:pt>
                <c:pt idx="520">
                  <c:v>24.463000000000001</c:v>
                </c:pt>
                <c:pt idx="521">
                  <c:v>24.466000000000001</c:v>
                </c:pt>
                <c:pt idx="522">
                  <c:v>24.469000000000001</c:v>
                </c:pt>
                <c:pt idx="523">
                  <c:v>24.472999999999999</c:v>
                </c:pt>
                <c:pt idx="524">
                  <c:v>24.477</c:v>
                </c:pt>
                <c:pt idx="525">
                  <c:v>24.481000000000002</c:v>
                </c:pt>
                <c:pt idx="526">
                  <c:v>24.484999999999999</c:v>
                </c:pt>
                <c:pt idx="527">
                  <c:v>24.489000000000001</c:v>
                </c:pt>
                <c:pt idx="528">
                  <c:v>24.492999999999999</c:v>
                </c:pt>
                <c:pt idx="529">
                  <c:v>24.495999999999999</c:v>
                </c:pt>
                <c:pt idx="530">
                  <c:v>24.497</c:v>
                </c:pt>
                <c:pt idx="531">
                  <c:v>24.498000000000001</c:v>
                </c:pt>
                <c:pt idx="532">
                  <c:v>24.498999999999999</c:v>
                </c:pt>
                <c:pt idx="533">
                  <c:v>24.5</c:v>
                </c:pt>
                <c:pt idx="534">
                  <c:v>24.501000000000001</c:v>
                </c:pt>
                <c:pt idx="535">
                  <c:v>24.501999999999999</c:v>
                </c:pt>
                <c:pt idx="536">
                  <c:v>24.503</c:v>
                </c:pt>
                <c:pt idx="537">
                  <c:v>24.506</c:v>
                </c:pt>
                <c:pt idx="538">
                  <c:v>24.510999999999999</c:v>
                </c:pt>
                <c:pt idx="539">
                  <c:v>24.515999999999998</c:v>
                </c:pt>
                <c:pt idx="540">
                  <c:v>24.521999999999998</c:v>
                </c:pt>
                <c:pt idx="541">
                  <c:v>24.527000000000001</c:v>
                </c:pt>
                <c:pt idx="542">
                  <c:v>24.532</c:v>
                </c:pt>
                <c:pt idx="543">
                  <c:v>24.536999999999999</c:v>
                </c:pt>
                <c:pt idx="544">
                  <c:v>24.542999999999999</c:v>
                </c:pt>
                <c:pt idx="545">
                  <c:v>24.545000000000002</c:v>
                </c:pt>
                <c:pt idx="546">
                  <c:v>24.545000000000002</c:v>
                </c:pt>
                <c:pt idx="547">
                  <c:v>24.545000000000002</c:v>
                </c:pt>
                <c:pt idx="548">
                  <c:v>24.545999999999999</c:v>
                </c:pt>
                <c:pt idx="549">
                  <c:v>24.545999999999999</c:v>
                </c:pt>
                <c:pt idx="550">
                  <c:v>24.545999999999999</c:v>
                </c:pt>
                <c:pt idx="551">
                  <c:v>24.545999999999999</c:v>
                </c:pt>
                <c:pt idx="552">
                  <c:v>24.547000000000001</c:v>
                </c:pt>
                <c:pt idx="553">
                  <c:v>24.548999999999999</c:v>
                </c:pt>
                <c:pt idx="554">
                  <c:v>24.552</c:v>
                </c:pt>
                <c:pt idx="555">
                  <c:v>24.553999999999998</c:v>
                </c:pt>
                <c:pt idx="556">
                  <c:v>24.556999999999999</c:v>
                </c:pt>
                <c:pt idx="557">
                  <c:v>24.56</c:v>
                </c:pt>
                <c:pt idx="558">
                  <c:v>24.562999999999999</c:v>
                </c:pt>
                <c:pt idx="559">
                  <c:v>24.565000000000001</c:v>
                </c:pt>
                <c:pt idx="560">
                  <c:v>24.568000000000001</c:v>
                </c:pt>
                <c:pt idx="561">
                  <c:v>24.573</c:v>
                </c:pt>
                <c:pt idx="562">
                  <c:v>24.577999999999999</c:v>
                </c:pt>
                <c:pt idx="563">
                  <c:v>24.582999999999998</c:v>
                </c:pt>
                <c:pt idx="564">
                  <c:v>24.588000000000001</c:v>
                </c:pt>
                <c:pt idx="565">
                  <c:v>24.591999999999999</c:v>
                </c:pt>
                <c:pt idx="566">
                  <c:v>24.597000000000001</c:v>
                </c:pt>
                <c:pt idx="567">
                  <c:v>24.602</c:v>
                </c:pt>
                <c:pt idx="568">
                  <c:v>24.606000000000002</c:v>
                </c:pt>
                <c:pt idx="569">
                  <c:v>24.609000000000002</c:v>
                </c:pt>
                <c:pt idx="570">
                  <c:v>24.611000000000001</c:v>
                </c:pt>
                <c:pt idx="571">
                  <c:v>24.613</c:v>
                </c:pt>
                <c:pt idx="572">
                  <c:v>24.616</c:v>
                </c:pt>
                <c:pt idx="573">
                  <c:v>24.617999999999999</c:v>
                </c:pt>
                <c:pt idx="574">
                  <c:v>24.62</c:v>
                </c:pt>
                <c:pt idx="575">
                  <c:v>24.623000000000001</c:v>
                </c:pt>
                <c:pt idx="576">
                  <c:v>24.626000000000001</c:v>
                </c:pt>
                <c:pt idx="577">
                  <c:v>24.63</c:v>
                </c:pt>
                <c:pt idx="578">
                  <c:v>24.634</c:v>
                </c:pt>
                <c:pt idx="579">
                  <c:v>24.638000000000002</c:v>
                </c:pt>
                <c:pt idx="580">
                  <c:v>24.641999999999999</c:v>
                </c:pt>
                <c:pt idx="581">
                  <c:v>24.646000000000001</c:v>
                </c:pt>
                <c:pt idx="582">
                  <c:v>24.651</c:v>
                </c:pt>
                <c:pt idx="583">
                  <c:v>24.655000000000001</c:v>
                </c:pt>
                <c:pt idx="584">
                  <c:v>24.655999999999999</c:v>
                </c:pt>
                <c:pt idx="585">
                  <c:v>24.657</c:v>
                </c:pt>
                <c:pt idx="586">
                  <c:v>24.658000000000001</c:v>
                </c:pt>
                <c:pt idx="587">
                  <c:v>24.658999999999999</c:v>
                </c:pt>
                <c:pt idx="588">
                  <c:v>24.66</c:v>
                </c:pt>
                <c:pt idx="589">
                  <c:v>24.661000000000001</c:v>
                </c:pt>
                <c:pt idx="590">
                  <c:v>24.661999999999999</c:v>
                </c:pt>
                <c:pt idx="591">
                  <c:v>24.663</c:v>
                </c:pt>
                <c:pt idx="592">
                  <c:v>24.664000000000001</c:v>
                </c:pt>
                <c:pt idx="593">
                  <c:v>24.666</c:v>
                </c:pt>
                <c:pt idx="594">
                  <c:v>24.667999999999999</c:v>
                </c:pt>
                <c:pt idx="595">
                  <c:v>24.669</c:v>
                </c:pt>
                <c:pt idx="596">
                  <c:v>24.670999999999999</c:v>
                </c:pt>
                <c:pt idx="597">
                  <c:v>24.672000000000001</c:v>
                </c:pt>
                <c:pt idx="598">
                  <c:v>24.673999999999999</c:v>
                </c:pt>
                <c:pt idx="599">
                  <c:v>24.675000000000001</c:v>
                </c:pt>
                <c:pt idx="600">
                  <c:v>24.675999999999998</c:v>
                </c:pt>
                <c:pt idx="601">
                  <c:v>24.677</c:v>
                </c:pt>
                <c:pt idx="602">
                  <c:v>24.678000000000001</c:v>
                </c:pt>
                <c:pt idx="603">
                  <c:v>24.678999999999998</c:v>
                </c:pt>
                <c:pt idx="604">
                  <c:v>24.68</c:v>
                </c:pt>
                <c:pt idx="605">
                  <c:v>24.681000000000001</c:v>
                </c:pt>
                <c:pt idx="606">
                  <c:v>24.681999999999999</c:v>
                </c:pt>
                <c:pt idx="607">
                  <c:v>24.684000000000001</c:v>
                </c:pt>
                <c:pt idx="608">
                  <c:v>24.69</c:v>
                </c:pt>
                <c:pt idx="609">
                  <c:v>24.696000000000002</c:v>
                </c:pt>
                <c:pt idx="610">
                  <c:v>24.702000000000002</c:v>
                </c:pt>
                <c:pt idx="611">
                  <c:v>24.707999999999998</c:v>
                </c:pt>
                <c:pt idx="612">
                  <c:v>24.713999999999999</c:v>
                </c:pt>
                <c:pt idx="613">
                  <c:v>24.72</c:v>
                </c:pt>
                <c:pt idx="614">
                  <c:v>24.725999999999999</c:v>
                </c:pt>
                <c:pt idx="615">
                  <c:v>24.728999999999999</c:v>
                </c:pt>
                <c:pt idx="616">
                  <c:v>24.728999999999999</c:v>
                </c:pt>
                <c:pt idx="617">
                  <c:v>24.728999999999999</c:v>
                </c:pt>
                <c:pt idx="618">
                  <c:v>24.73</c:v>
                </c:pt>
                <c:pt idx="619">
                  <c:v>24.73</c:v>
                </c:pt>
                <c:pt idx="620">
                  <c:v>24.73</c:v>
                </c:pt>
                <c:pt idx="621">
                  <c:v>24.731000000000002</c:v>
                </c:pt>
                <c:pt idx="622">
                  <c:v>24.731000000000002</c:v>
                </c:pt>
                <c:pt idx="623">
                  <c:v>24.731000000000002</c:v>
                </c:pt>
                <c:pt idx="624">
                  <c:v>24.731000000000002</c:v>
                </c:pt>
                <c:pt idx="625">
                  <c:v>24.73</c:v>
                </c:pt>
                <c:pt idx="626">
                  <c:v>24.73</c:v>
                </c:pt>
                <c:pt idx="627">
                  <c:v>24.73</c:v>
                </c:pt>
                <c:pt idx="628">
                  <c:v>24.73</c:v>
                </c:pt>
                <c:pt idx="629">
                  <c:v>24.728999999999999</c:v>
                </c:pt>
                <c:pt idx="630">
                  <c:v>24.73</c:v>
                </c:pt>
                <c:pt idx="631">
                  <c:v>24.734000000000002</c:v>
                </c:pt>
                <c:pt idx="632">
                  <c:v>24.739000000000001</c:v>
                </c:pt>
                <c:pt idx="633">
                  <c:v>24.742999999999999</c:v>
                </c:pt>
                <c:pt idx="634">
                  <c:v>24.748000000000001</c:v>
                </c:pt>
                <c:pt idx="635">
                  <c:v>24.751999999999999</c:v>
                </c:pt>
                <c:pt idx="636">
                  <c:v>24.757000000000001</c:v>
                </c:pt>
                <c:pt idx="637">
                  <c:v>24.760999999999999</c:v>
                </c:pt>
                <c:pt idx="638">
                  <c:v>24.765000000000001</c:v>
                </c:pt>
                <c:pt idx="639">
                  <c:v>24.765000000000001</c:v>
                </c:pt>
                <c:pt idx="640">
                  <c:v>24.765000000000001</c:v>
                </c:pt>
                <c:pt idx="641">
                  <c:v>24.765000000000001</c:v>
                </c:pt>
                <c:pt idx="642">
                  <c:v>24.765999999999998</c:v>
                </c:pt>
                <c:pt idx="643">
                  <c:v>24.765999999999998</c:v>
                </c:pt>
                <c:pt idx="644">
                  <c:v>24.765999999999998</c:v>
                </c:pt>
                <c:pt idx="645">
                  <c:v>24.765999999999998</c:v>
                </c:pt>
                <c:pt idx="646">
                  <c:v>24.768000000000001</c:v>
                </c:pt>
                <c:pt idx="647">
                  <c:v>24.771999999999998</c:v>
                </c:pt>
                <c:pt idx="648">
                  <c:v>24.774999999999999</c:v>
                </c:pt>
                <c:pt idx="649">
                  <c:v>24.779</c:v>
                </c:pt>
                <c:pt idx="650">
                  <c:v>24.782</c:v>
                </c:pt>
                <c:pt idx="651">
                  <c:v>24.786000000000001</c:v>
                </c:pt>
                <c:pt idx="652">
                  <c:v>24.789000000000001</c:v>
                </c:pt>
                <c:pt idx="653">
                  <c:v>24.792999999999999</c:v>
                </c:pt>
                <c:pt idx="654">
                  <c:v>24.792999999999999</c:v>
                </c:pt>
                <c:pt idx="655">
                  <c:v>24.792000000000002</c:v>
                </c:pt>
                <c:pt idx="656">
                  <c:v>24.792000000000002</c:v>
                </c:pt>
                <c:pt idx="657">
                  <c:v>24.791</c:v>
                </c:pt>
                <c:pt idx="658">
                  <c:v>24.791</c:v>
                </c:pt>
                <c:pt idx="659">
                  <c:v>24.79</c:v>
                </c:pt>
                <c:pt idx="660">
                  <c:v>24.789000000000001</c:v>
                </c:pt>
                <c:pt idx="661">
                  <c:v>24.789000000000001</c:v>
                </c:pt>
                <c:pt idx="662">
                  <c:v>24.791</c:v>
                </c:pt>
                <c:pt idx="663">
                  <c:v>24.792999999999999</c:v>
                </c:pt>
                <c:pt idx="664">
                  <c:v>24.795000000000002</c:v>
                </c:pt>
                <c:pt idx="665">
                  <c:v>24.797000000000001</c:v>
                </c:pt>
                <c:pt idx="666">
                  <c:v>24.798999999999999</c:v>
                </c:pt>
                <c:pt idx="667">
                  <c:v>24.800999999999998</c:v>
                </c:pt>
                <c:pt idx="668">
                  <c:v>24.803000000000001</c:v>
                </c:pt>
                <c:pt idx="669">
                  <c:v>24.805</c:v>
                </c:pt>
                <c:pt idx="670">
                  <c:v>24.805</c:v>
                </c:pt>
                <c:pt idx="671">
                  <c:v>24.805</c:v>
                </c:pt>
                <c:pt idx="672">
                  <c:v>24.805</c:v>
                </c:pt>
                <c:pt idx="673">
                  <c:v>24.805</c:v>
                </c:pt>
                <c:pt idx="674">
                  <c:v>24.805</c:v>
                </c:pt>
                <c:pt idx="675">
                  <c:v>24.805</c:v>
                </c:pt>
                <c:pt idx="676">
                  <c:v>24.805</c:v>
                </c:pt>
                <c:pt idx="677">
                  <c:v>24.806000000000001</c:v>
                </c:pt>
                <c:pt idx="678">
                  <c:v>24.809000000000001</c:v>
                </c:pt>
                <c:pt idx="679">
                  <c:v>24.812000000000001</c:v>
                </c:pt>
                <c:pt idx="680">
                  <c:v>24.815000000000001</c:v>
                </c:pt>
                <c:pt idx="681">
                  <c:v>24.818000000000001</c:v>
                </c:pt>
                <c:pt idx="682">
                  <c:v>24.821000000000002</c:v>
                </c:pt>
                <c:pt idx="683">
                  <c:v>24.824000000000002</c:v>
                </c:pt>
                <c:pt idx="684">
                  <c:v>24.827000000000002</c:v>
                </c:pt>
                <c:pt idx="685">
                  <c:v>24.829000000000001</c:v>
                </c:pt>
                <c:pt idx="686">
                  <c:v>24.829000000000001</c:v>
                </c:pt>
                <c:pt idx="687">
                  <c:v>24.827999999999999</c:v>
                </c:pt>
                <c:pt idx="688">
                  <c:v>24.827999999999999</c:v>
                </c:pt>
                <c:pt idx="689">
                  <c:v>24.827999999999999</c:v>
                </c:pt>
                <c:pt idx="690">
                  <c:v>24.827999999999999</c:v>
                </c:pt>
                <c:pt idx="691">
                  <c:v>24.827999999999999</c:v>
                </c:pt>
                <c:pt idx="692">
                  <c:v>24.827999999999999</c:v>
                </c:pt>
                <c:pt idx="693">
                  <c:v>24.832999999999998</c:v>
                </c:pt>
                <c:pt idx="694">
                  <c:v>24.838000000000001</c:v>
                </c:pt>
                <c:pt idx="695">
                  <c:v>24.844000000000001</c:v>
                </c:pt>
                <c:pt idx="696">
                  <c:v>24.849</c:v>
                </c:pt>
                <c:pt idx="697">
                  <c:v>24.853999999999999</c:v>
                </c:pt>
                <c:pt idx="698">
                  <c:v>24.86</c:v>
                </c:pt>
                <c:pt idx="699">
                  <c:v>24.864999999999998</c:v>
                </c:pt>
                <c:pt idx="700">
                  <c:v>24.87</c:v>
                </c:pt>
                <c:pt idx="701">
                  <c:v>24.870999999999999</c:v>
                </c:pt>
                <c:pt idx="702">
                  <c:v>24.870999999999999</c:v>
                </c:pt>
                <c:pt idx="703">
                  <c:v>24.872</c:v>
                </c:pt>
                <c:pt idx="704">
                  <c:v>24.872</c:v>
                </c:pt>
                <c:pt idx="705">
                  <c:v>24.873000000000001</c:v>
                </c:pt>
                <c:pt idx="706">
                  <c:v>24.873000000000001</c:v>
                </c:pt>
                <c:pt idx="707">
                  <c:v>24.873999999999999</c:v>
                </c:pt>
                <c:pt idx="708">
                  <c:v>24.875</c:v>
                </c:pt>
                <c:pt idx="709">
                  <c:v>24.878</c:v>
                </c:pt>
                <c:pt idx="710">
                  <c:v>24.881</c:v>
                </c:pt>
                <c:pt idx="711">
                  <c:v>24.884</c:v>
                </c:pt>
                <c:pt idx="712">
                  <c:v>24.887</c:v>
                </c:pt>
                <c:pt idx="713">
                  <c:v>24.89</c:v>
                </c:pt>
                <c:pt idx="714">
                  <c:v>24.893000000000001</c:v>
                </c:pt>
                <c:pt idx="715">
                  <c:v>24.896000000000001</c:v>
                </c:pt>
                <c:pt idx="716">
                  <c:v>24.896000000000001</c:v>
                </c:pt>
                <c:pt idx="717">
                  <c:v>24.893999999999998</c:v>
                </c:pt>
                <c:pt idx="718">
                  <c:v>24.891999999999999</c:v>
                </c:pt>
                <c:pt idx="719">
                  <c:v>24.89</c:v>
                </c:pt>
                <c:pt idx="720">
                  <c:v>24.888000000000002</c:v>
                </c:pt>
                <c:pt idx="721">
                  <c:v>24.885999999999999</c:v>
                </c:pt>
                <c:pt idx="722">
                  <c:v>24.882999999999999</c:v>
                </c:pt>
                <c:pt idx="723">
                  <c:v>24.881</c:v>
                </c:pt>
                <c:pt idx="724">
                  <c:v>24.884</c:v>
                </c:pt>
                <c:pt idx="725">
                  <c:v>24.888000000000002</c:v>
                </c:pt>
                <c:pt idx="726">
                  <c:v>24.891999999999999</c:v>
                </c:pt>
                <c:pt idx="727">
                  <c:v>24.896000000000001</c:v>
                </c:pt>
                <c:pt idx="728">
                  <c:v>24.9</c:v>
                </c:pt>
                <c:pt idx="729">
                  <c:v>24.904</c:v>
                </c:pt>
                <c:pt idx="730">
                  <c:v>24.908000000000001</c:v>
                </c:pt>
                <c:pt idx="731">
                  <c:v>24.911999999999999</c:v>
                </c:pt>
                <c:pt idx="732">
                  <c:v>24.911000000000001</c:v>
                </c:pt>
                <c:pt idx="733">
                  <c:v>24.908999999999999</c:v>
                </c:pt>
                <c:pt idx="734">
                  <c:v>24.908000000000001</c:v>
                </c:pt>
                <c:pt idx="735">
                  <c:v>24.905999999999999</c:v>
                </c:pt>
                <c:pt idx="736">
                  <c:v>24.904</c:v>
                </c:pt>
                <c:pt idx="737">
                  <c:v>24.902999999999999</c:v>
                </c:pt>
                <c:pt idx="738">
                  <c:v>24.901</c:v>
                </c:pt>
                <c:pt idx="739">
                  <c:v>24.9</c:v>
                </c:pt>
                <c:pt idx="740">
                  <c:v>24.901</c:v>
                </c:pt>
                <c:pt idx="741">
                  <c:v>24.901</c:v>
                </c:pt>
                <c:pt idx="742">
                  <c:v>24.902000000000001</c:v>
                </c:pt>
                <c:pt idx="743">
                  <c:v>24.902999999999999</c:v>
                </c:pt>
                <c:pt idx="744">
                  <c:v>24.904</c:v>
                </c:pt>
                <c:pt idx="745">
                  <c:v>24.905000000000001</c:v>
                </c:pt>
                <c:pt idx="746">
                  <c:v>24.905000000000001</c:v>
                </c:pt>
                <c:pt idx="747">
                  <c:v>24.905999999999999</c:v>
                </c:pt>
                <c:pt idx="748">
                  <c:v>24.905999999999999</c:v>
                </c:pt>
                <c:pt idx="749">
                  <c:v>24.905999999999999</c:v>
                </c:pt>
                <c:pt idx="750">
                  <c:v>24.907</c:v>
                </c:pt>
                <c:pt idx="751">
                  <c:v>24.907</c:v>
                </c:pt>
                <c:pt idx="752">
                  <c:v>24.907</c:v>
                </c:pt>
                <c:pt idx="753">
                  <c:v>24.907</c:v>
                </c:pt>
                <c:pt idx="754">
                  <c:v>24.907</c:v>
                </c:pt>
                <c:pt idx="755">
                  <c:v>24.908000000000001</c:v>
                </c:pt>
                <c:pt idx="756">
                  <c:v>24.908000000000001</c:v>
                </c:pt>
                <c:pt idx="757">
                  <c:v>24.908000000000001</c:v>
                </c:pt>
                <c:pt idx="758">
                  <c:v>24.908000000000001</c:v>
                </c:pt>
                <c:pt idx="759">
                  <c:v>24.908999999999999</c:v>
                </c:pt>
                <c:pt idx="760">
                  <c:v>24.908999999999999</c:v>
                </c:pt>
                <c:pt idx="761">
                  <c:v>24.908999999999999</c:v>
                </c:pt>
                <c:pt idx="762">
                  <c:v>24.908999999999999</c:v>
                </c:pt>
                <c:pt idx="763">
                  <c:v>24.913</c:v>
                </c:pt>
                <c:pt idx="764">
                  <c:v>24.917999999999999</c:v>
                </c:pt>
                <c:pt idx="765">
                  <c:v>24.922000000000001</c:v>
                </c:pt>
                <c:pt idx="766">
                  <c:v>24.927</c:v>
                </c:pt>
                <c:pt idx="767">
                  <c:v>24.931999999999999</c:v>
                </c:pt>
                <c:pt idx="768">
                  <c:v>24.936</c:v>
                </c:pt>
                <c:pt idx="769">
                  <c:v>24.940999999999999</c:v>
                </c:pt>
                <c:pt idx="770">
                  <c:v>24.945</c:v>
                </c:pt>
                <c:pt idx="771">
                  <c:v>24.945</c:v>
                </c:pt>
                <c:pt idx="772">
                  <c:v>24.945</c:v>
                </c:pt>
                <c:pt idx="773">
                  <c:v>24.945</c:v>
                </c:pt>
                <c:pt idx="774">
                  <c:v>24.945</c:v>
                </c:pt>
                <c:pt idx="775">
                  <c:v>24.945</c:v>
                </c:pt>
                <c:pt idx="776">
                  <c:v>24.946000000000002</c:v>
                </c:pt>
                <c:pt idx="777">
                  <c:v>24.946000000000002</c:v>
                </c:pt>
                <c:pt idx="778">
                  <c:v>24.946999999999999</c:v>
                </c:pt>
                <c:pt idx="779">
                  <c:v>24.951000000000001</c:v>
                </c:pt>
                <c:pt idx="780">
                  <c:v>24.954999999999998</c:v>
                </c:pt>
                <c:pt idx="781">
                  <c:v>24.96</c:v>
                </c:pt>
                <c:pt idx="782">
                  <c:v>24.963999999999999</c:v>
                </c:pt>
                <c:pt idx="783">
                  <c:v>24.968</c:v>
                </c:pt>
                <c:pt idx="784">
                  <c:v>24.972000000000001</c:v>
                </c:pt>
                <c:pt idx="785">
                  <c:v>24.977</c:v>
                </c:pt>
                <c:pt idx="786">
                  <c:v>24.977</c:v>
                </c:pt>
                <c:pt idx="787">
                  <c:v>24.975000000000001</c:v>
                </c:pt>
                <c:pt idx="788">
                  <c:v>24.972999999999999</c:v>
                </c:pt>
                <c:pt idx="789">
                  <c:v>24.971</c:v>
                </c:pt>
                <c:pt idx="790">
                  <c:v>24.968</c:v>
                </c:pt>
                <c:pt idx="791">
                  <c:v>24.966000000000001</c:v>
                </c:pt>
                <c:pt idx="792">
                  <c:v>24.963999999999999</c:v>
                </c:pt>
                <c:pt idx="793">
                  <c:v>24.960999999999999</c:v>
                </c:pt>
                <c:pt idx="794">
                  <c:v>24.965</c:v>
                </c:pt>
                <c:pt idx="795">
                  <c:v>24.97</c:v>
                </c:pt>
                <c:pt idx="796">
                  <c:v>24.975000000000001</c:v>
                </c:pt>
                <c:pt idx="797">
                  <c:v>24.981000000000002</c:v>
                </c:pt>
                <c:pt idx="798">
                  <c:v>24.986000000000001</c:v>
                </c:pt>
                <c:pt idx="799">
                  <c:v>24.992000000000001</c:v>
                </c:pt>
                <c:pt idx="800">
                  <c:v>24.997</c:v>
                </c:pt>
                <c:pt idx="801">
                  <c:v>25.001999999999999</c:v>
                </c:pt>
                <c:pt idx="802">
                  <c:v>25.004999999999999</c:v>
                </c:pt>
                <c:pt idx="803">
                  <c:v>25.007999999999999</c:v>
                </c:pt>
                <c:pt idx="804">
                  <c:v>25.010999999999999</c:v>
                </c:pt>
                <c:pt idx="805">
                  <c:v>25.013000000000002</c:v>
                </c:pt>
                <c:pt idx="806">
                  <c:v>25.015999999999998</c:v>
                </c:pt>
                <c:pt idx="807">
                  <c:v>25.018999999999998</c:v>
                </c:pt>
                <c:pt idx="808">
                  <c:v>25.021999999999998</c:v>
                </c:pt>
                <c:pt idx="809">
                  <c:v>25.024000000000001</c:v>
                </c:pt>
                <c:pt idx="810">
                  <c:v>25.026</c:v>
                </c:pt>
                <c:pt idx="811">
                  <c:v>25.027999999999999</c:v>
                </c:pt>
                <c:pt idx="812">
                  <c:v>25.03</c:v>
                </c:pt>
                <c:pt idx="813">
                  <c:v>25.033000000000001</c:v>
                </c:pt>
                <c:pt idx="814">
                  <c:v>25.035</c:v>
                </c:pt>
                <c:pt idx="815">
                  <c:v>25.036999999999999</c:v>
                </c:pt>
                <c:pt idx="816">
                  <c:v>25.039000000000001</c:v>
                </c:pt>
                <c:pt idx="817">
                  <c:v>25.04</c:v>
                </c:pt>
                <c:pt idx="818">
                  <c:v>25.042000000000002</c:v>
                </c:pt>
                <c:pt idx="819">
                  <c:v>25.042999999999999</c:v>
                </c:pt>
                <c:pt idx="820">
                  <c:v>25.045000000000002</c:v>
                </c:pt>
                <c:pt idx="821">
                  <c:v>25.045999999999999</c:v>
                </c:pt>
                <c:pt idx="822">
                  <c:v>25.047999999999998</c:v>
                </c:pt>
                <c:pt idx="823">
                  <c:v>25.048999999999999</c:v>
                </c:pt>
                <c:pt idx="824">
                  <c:v>25.05</c:v>
                </c:pt>
                <c:pt idx="825">
                  <c:v>25.053999999999998</c:v>
                </c:pt>
                <c:pt idx="826">
                  <c:v>25.058</c:v>
                </c:pt>
                <c:pt idx="827">
                  <c:v>25.062999999999999</c:v>
                </c:pt>
                <c:pt idx="828">
                  <c:v>25.067</c:v>
                </c:pt>
                <c:pt idx="829">
                  <c:v>25.071999999999999</c:v>
                </c:pt>
                <c:pt idx="830">
                  <c:v>25.076000000000001</c:v>
                </c:pt>
                <c:pt idx="831">
                  <c:v>25.081</c:v>
                </c:pt>
                <c:pt idx="832">
                  <c:v>25.085000000000001</c:v>
                </c:pt>
                <c:pt idx="833">
                  <c:v>25.085999999999999</c:v>
                </c:pt>
                <c:pt idx="834">
                  <c:v>25.085999999999999</c:v>
                </c:pt>
                <c:pt idx="835">
                  <c:v>25.085999999999999</c:v>
                </c:pt>
                <c:pt idx="836">
                  <c:v>25.085999999999999</c:v>
                </c:pt>
                <c:pt idx="837">
                  <c:v>25.085999999999999</c:v>
                </c:pt>
                <c:pt idx="838">
                  <c:v>25.085999999999999</c:v>
                </c:pt>
                <c:pt idx="839">
                  <c:v>25.085999999999999</c:v>
                </c:pt>
                <c:pt idx="840">
                  <c:v>25.085999999999999</c:v>
                </c:pt>
                <c:pt idx="841">
                  <c:v>25.084</c:v>
                </c:pt>
                <c:pt idx="842">
                  <c:v>25.082000000000001</c:v>
                </c:pt>
                <c:pt idx="843">
                  <c:v>25.08</c:v>
                </c:pt>
                <c:pt idx="844">
                  <c:v>25.077999999999999</c:v>
                </c:pt>
                <c:pt idx="845">
                  <c:v>25.076000000000001</c:v>
                </c:pt>
                <c:pt idx="846">
                  <c:v>25.074000000000002</c:v>
                </c:pt>
                <c:pt idx="847">
                  <c:v>25.071999999999999</c:v>
                </c:pt>
                <c:pt idx="848">
                  <c:v>25.07</c:v>
                </c:pt>
                <c:pt idx="849">
                  <c:v>25.068999999999999</c:v>
                </c:pt>
                <c:pt idx="850">
                  <c:v>25.068000000000001</c:v>
                </c:pt>
                <c:pt idx="851">
                  <c:v>25.067</c:v>
                </c:pt>
                <c:pt idx="852">
                  <c:v>25.065999999999999</c:v>
                </c:pt>
                <c:pt idx="853">
                  <c:v>25.065000000000001</c:v>
                </c:pt>
                <c:pt idx="854">
                  <c:v>25.064</c:v>
                </c:pt>
                <c:pt idx="855">
                  <c:v>25.062999999999999</c:v>
                </c:pt>
                <c:pt idx="856">
                  <c:v>25.062000000000001</c:v>
                </c:pt>
                <c:pt idx="857">
                  <c:v>25.062999999999999</c:v>
                </c:pt>
                <c:pt idx="858">
                  <c:v>25.062999999999999</c:v>
                </c:pt>
                <c:pt idx="859">
                  <c:v>25.062999999999999</c:v>
                </c:pt>
                <c:pt idx="860">
                  <c:v>25.062999999999999</c:v>
                </c:pt>
                <c:pt idx="861">
                  <c:v>25.062999999999999</c:v>
                </c:pt>
                <c:pt idx="862">
                  <c:v>25.062999999999999</c:v>
                </c:pt>
                <c:pt idx="863">
                  <c:v>25.062999999999999</c:v>
                </c:pt>
                <c:pt idx="864">
                  <c:v>25.065999999999999</c:v>
                </c:pt>
                <c:pt idx="865">
                  <c:v>25.07</c:v>
                </c:pt>
                <c:pt idx="866">
                  <c:v>25.074000000000002</c:v>
                </c:pt>
                <c:pt idx="867">
                  <c:v>25.077999999999999</c:v>
                </c:pt>
                <c:pt idx="868">
                  <c:v>25.082000000000001</c:v>
                </c:pt>
                <c:pt idx="869">
                  <c:v>25.085999999999999</c:v>
                </c:pt>
                <c:pt idx="870">
                  <c:v>25.09</c:v>
                </c:pt>
                <c:pt idx="871">
                  <c:v>25.094000000000001</c:v>
                </c:pt>
                <c:pt idx="872">
                  <c:v>25.091999999999999</c:v>
                </c:pt>
                <c:pt idx="873">
                  <c:v>25.09</c:v>
                </c:pt>
                <c:pt idx="874">
                  <c:v>25.088000000000001</c:v>
                </c:pt>
                <c:pt idx="875">
                  <c:v>25.085999999999999</c:v>
                </c:pt>
                <c:pt idx="876">
                  <c:v>25.084</c:v>
                </c:pt>
                <c:pt idx="877">
                  <c:v>25.082000000000001</c:v>
                </c:pt>
                <c:pt idx="878">
                  <c:v>25.08</c:v>
                </c:pt>
                <c:pt idx="879">
                  <c:v>25.079000000000001</c:v>
                </c:pt>
                <c:pt idx="880">
                  <c:v>25.077999999999999</c:v>
                </c:pt>
                <c:pt idx="881">
                  <c:v>25.077999999999999</c:v>
                </c:pt>
                <c:pt idx="882">
                  <c:v>25.077999999999999</c:v>
                </c:pt>
                <c:pt idx="883">
                  <c:v>25.077999999999999</c:v>
                </c:pt>
                <c:pt idx="884">
                  <c:v>25.077999999999999</c:v>
                </c:pt>
                <c:pt idx="885">
                  <c:v>25.077999999999999</c:v>
                </c:pt>
                <c:pt idx="886">
                  <c:v>25.077999999999999</c:v>
                </c:pt>
                <c:pt idx="887">
                  <c:v>25.077000000000002</c:v>
                </c:pt>
                <c:pt idx="888">
                  <c:v>25.074000000000002</c:v>
                </c:pt>
                <c:pt idx="889">
                  <c:v>25.071000000000002</c:v>
                </c:pt>
                <c:pt idx="890">
                  <c:v>25.068999999999999</c:v>
                </c:pt>
                <c:pt idx="891">
                  <c:v>25.065999999999999</c:v>
                </c:pt>
                <c:pt idx="892">
                  <c:v>25.064</c:v>
                </c:pt>
                <c:pt idx="893">
                  <c:v>25.061</c:v>
                </c:pt>
                <c:pt idx="894">
                  <c:v>25.059000000000001</c:v>
                </c:pt>
                <c:pt idx="895">
                  <c:v>25.058</c:v>
                </c:pt>
                <c:pt idx="896">
                  <c:v>25.058</c:v>
                </c:pt>
                <c:pt idx="897">
                  <c:v>25.058</c:v>
                </c:pt>
                <c:pt idx="898">
                  <c:v>25.058</c:v>
                </c:pt>
                <c:pt idx="899">
                  <c:v>25.058</c:v>
                </c:pt>
                <c:pt idx="900">
                  <c:v>25.058</c:v>
                </c:pt>
                <c:pt idx="901">
                  <c:v>25.058</c:v>
                </c:pt>
                <c:pt idx="902">
                  <c:v>25.058</c:v>
                </c:pt>
                <c:pt idx="903">
                  <c:v>25.056999999999999</c:v>
                </c:pt>
                <c:pt idx="904">
                  <c:v>25.056000000000001</c:v>
                </c:pt>
                <c:pt idx="905">
                  <c:v>25.056000000000001</c:v>
                </c:pt>
                <c:pt idx="906">
                  <c:v>25.055</c:v>
                </c:pt>
                <c:pt idx="907">
                  <c:v>25.053999999999998</c:v>
                </c:pt>
                <c:pt idx="908">
                  <c:v>25.053000000000001</c:v>
                </c:pt>
                <c:pt idx="909">
                  <c:v>25.053000000000001</c:v>
                </c:pt>
                <c:pt idx="910">
                  <c:v>25.052</c:v>
                </c:pt>
                <c:pt idx="911">
                  <c:v>25.047999999999998</c:v>
                </c:pt>
                <c:pt idx="912">
                  <c:v>25.045000000000002</c:v>
                </c:pt>
                <c:pt idx="913">
                  <c:v>25.041</c:v>
                </c:pt>
                <c:pt idx="914">
                  <c:v>25.036999999999999</c:v>
                </c:pt>
                <c:pt idx="915">
                  <c:v>25.033999999999999</c:v>
                </c:pt>
                <c:pt idx="916">
                  <c:v>25.03</c:v>
                </c:pt>
                <c:pt idx="917">
                  <c:v>25.027000000000001</c:v>
                </c:pt>
                <c:pt idx="918">
                  <c:v>25.024000000000001</c:v>
                </c:pt>
                <c:pt idx="919">
                  <c:v>25.021999999999998</c:v>
                </c:pt>
                <c:pt idx="920">
                  <c:v>25.021000000000001</c:v>
                </c:pt>
                <c:pt idx="921">
                  <c:v>25.018999999999998</c:v>
                </c:pt>
                <c:pt idx="922">
                  <c:v>25.018000000000001</c:v>
                </c:pt>
                <c:pt idx="923">
                  <c:v>25.015999999999998</c:v>
                </c:pt>
                <c:pt idx="924">
                  <c:v>25.015000000000001</c:v>
                </c:pt>
                <c:pt idx="925">
                  <c:v>25.013000000000002</c:v>
                </c:pt>
                <c:pt idx="926">
                  <c:v>25.010999999999999</c:v>
                </c:pt>
                <c:pt idx="927">
                  <c:v>25.009</c:v>
                </c:pt>
                <c:pt idx="928">
                  <c:v>25.006</c:v>
                </c:pt>
                <c:pt idx="929">
                  <c:v>25.004000000000001</c:v>
                </c:pt>
                <c:pt idx="930">
                  <c:v>25.001999999999999</c:v>
                </c:pt>
                <c:pt idx="931">
                  <c:v>24.998999999999999</c:v>
                </c:pt>
                <c:pt idx="932">
                  <c:v>24.997</c:v>
                </c:pt>
                <c:pt idx="933">
                  <c:v>24.995000000000001</c:v>
                </c:pt>
                <c:pt idx="934">
                  <c:v>24.99</c:v>
                </c:pt>
                <c:pt idx="935">
                  <c:v>24.984999999999999</c:v>
                </c:pt>
                <c:pt idx="936">
                  <c:v>24.98</c:v>
                </c:pt>
                <c:pt idx="937">
                  <c:v>24.974</c:v>
                </c:pt>
                <c:pt idx="938">
                  <c:v>24.969000000000001</c:v>
                </c:pt>
                <c:pt idx="939">
                  <c:v>24.963999999999999</c:v>
                </c:pt>
                <c:pt idx="940">
                  <c:v>24.957999999999998</c:v>
                </c:pt>
                <c:pt idx="941">
                  <c:v>24.952999999999999</c:v>
                </c:pt>
                <c:pt idx="942">
                  <c:v>24.95</c:v>
                </c:pt>
                <c:pt idx="943">
                  <c:v>24.948</c:v>
                </c:pt>
                <c:pt idx="944">
                  <c:v>24.945</c:v>
                </c:pt>
                <c:pt idx="945">
                  <c:v>24.942</c:v>
                </c:pt>
                <c:pt idx="946">
                  <c:v>24.939</c:v>
                </c:pt>
                <c:pt idx="947">
                  <c:v>24.937000000000001</c:v>
                </c:pt>
                <c:pt idx="948">
                  <c:v>24.934000000000001</c:v>
                </c:pt>
                <c:pt idx="949">
                  <c:v>24.931000000000001</c:v>
                </c:pt>
                <c:pt idx="950">
                  <c:v>24.925999999999998</c:v>
                </c:pt>
                <c:pt idx="951">
                  <c:v>24.920999999999999</c:v>
                </c:pt>
                <c:pt idx="952">
                  <c:v>24.916</c:v>
                </c:pt>
                <c:pt idx="953">
                  <c:v>24.911000000000001</c:v>
                </c:pt>
                <c:pt idx="954">
                  <c:v>24.905999999999999</c:v>
                </c:pt>
                <c:pt idx="955">
                  <c:v>24.901</c:v>
                </c:pt>
                <c:pt idx="956">
                  <c:v>24.896000000000001</c:v>
                </c:pt>
                <c:pt idx="957">
                  <c:v>24.893000000000001</c:v>
                </c:pt>
                <c:pt idx="958">
                  <c:v>24.890999999999998</c:v>
                </c:pt>
                <c:pt idx="959">
                  <c:v>24.89</c:v>
                </c:pt>
                <c:pt idx="960">
                  <c:v>24.888000000000002</c:v>
                </c:pt>
                <c:pt idx="961">
                  <c:v>24.887</c:v>
                </c:pt>
                <c:pt idx="962">
                  <c:v>24.885000000000002</c:v>
                </c:pt>
                <c:pt idx="963">
                  <c:v>24.884</c:v>
                </c:pt>
                <c:pt idx="964">
                  <c:v>24.882000000000001</c:v>
                </c:pt>
                <c:pt idx="965">
                  <c:v>24.882999999999999</c:v>
                </c:pt>
                <c:pt idx="966">
                  <c:v>24.885000000000002</c:v>
                </c:pt>
                <c:pt idx="967">
                  <c:v>24.887</c:v>
                </c:pt>
                <c:pt idx="968">
                  <c:v>24.888999999999999</c:v>
                </c:pt>
                <c:pt idx="969">
                  <c:v>24.890999999999998</c:v>
                </c:pt>
                <c:pt idx="970">
                  <c:v>24.891999999999999</c:v>
                </c:pt>
                <c:pt idx="971">
                  <c:v>24.893999999999998</c:v>
                </c:pt>
                <c:pt idx="972">
                  <c:v>24.896000000000001</c:v>
                </c:pt>
                <c:pt idx="973">
                  <c:v>24.896999999999998</c:v>
                </c:pt>
                <c:pt idx="974">
                  <c:v>24.896999999999998</c:v>
                </c:pt>
                <c:pt idx="975">
                  <c:v>24.896999999999998</c:v>
                </c:pt>
                <c:pt idx="976">
                  <c:v>24.896999999999998</c:v>
                </c:pt>
                <c:pt idx="977">
                  <c:v>24.898</c:v>
                </c:pt>
                <c:pt idx="978">
                  <c:v>24.898</c:v>
                </c:pt>
                <c:pt idx="979">
                  <c:v>24.898</c:v>
                </c:pt>
                <c:pt idx="980">
                  <c:v>24.898</c:v>
                </c:pt>
                <c:pt idx="981">
                  <c:v>24.891999999999999</c:v>
                </c:pt>
                <c:pt idx="982">
                  <c:v>24.887</c:v>
                </c:pt>
                <c:pt idx="983">
                  <c:v>24.881</c:v>
                </c:pt>
                <c:pt idx="984">
                  <c:v>24.875</c:v>
                </c:pt>
                <c:pt idx="985">
                  <c:v>24.87</c:v>
                </c:pt>
                <c:pt idx="986">
                  <c:v>24.864000000000001</c:v>
                </c:pt>
                <c:pt idx="987">
                  <c:v>24.859000000000002</c:v>
                </c:pt>
                <c:pt idx="988">
                  <c:v>24.855</c:v>
                </c:pt>
                <c:pt idx="989">
                  <c:v>24.853999999999999</c:v>
                </c:pt>
                <c:pt idx="990">
                  <c:v>24.853000000000002</c:v>
                </c:pt>
                <c:pt idx="991">
                  <c:v>24.852</c:v>
                </c:pt>
                <c:pt idx="992">
                  <c:v>24.850999999999999</c:v>
                </c:pt>
                <c:pt idx="993">
                  <c:v>24.850999999999999</c:v>
                </c:pt>
                <c:pt idx="994">
                  <c:v>24.85</c:v>
                </c:pt>
                <c:pt idx="995">
                  <c:v>24.849</c:v>
                </c:pt>
                <c:pt idx="996">
                  <c:v>24.847999999999999</c:v>
                </c:pt>
                <c:pt idx="997">
                  <c:v>24.847999999999999</c:v>
                </c:pt>
                <c:pt idx="998">
                  <c:v>24.847000000000001</c:v>
                </c:pt>
                <c:pt idx="999">
                  <c:v>24.846</c:v>
                </c:pt>
                <c:pt idx="1000">
                  <c:v>24.844999999999999</c:v>
                </c:pt>
                <c:pt idx="1001">
                  <c:v>24.844999999999999</c:v>
                </c:pt>
                <c:pt idx="1002">
                  <c:v>24.844000000000001</c:v>
                </c:pt>
                <c:pt idx="1003">
                  <c:v>24.843</c:v>
                </c:pt>
                <c:pt idx="1004">
                  <c:v>24.844000000000001</c:v>
                </c:pt>
                <c:pt idx="1005">
                  <c:v>24.844999999999999</c:v>
                </c:pt>
                <c:pt idx="1006">
                  <c:v>24.846</c:v>
                </c:pt>
                <c:pt idx="1007">
                  <c:v>24.847000000000001</c:v>
                </c:pt>
                <c:pt idx="1008">
                  <c:v>24.847999999999999</c:v>
                </c:pt>
                <c:pt idx="1009">
                  <c:v>24.849</c:v>
                </c:pt>
                <c:pt idx="1010">
                  <c:v>24.85</c:v>
                </c:pt>
                <c:pt idx="1011">
                  <c:v>24.850999999999999</c:v>
                </c:pt>
                <c:pt idx="1012">
                  <c:v>24.853000000000002</c:v>
                </c:pt>
                <c:pt idx="1013">
                  <c:v>24.855</c:v>
                </c:pt>
                <c:pt idx="1014">
                  <c:v>24.856999999999999</c:v>
                </c:pt>
                <c:pt idx="1015">
                  <c:v>24.86</c:v>
                </c:pt>
                <c:pt idx="1016">
                  <c:v>24.86</c:v>
                </c:pt>
                <c:pt idx="1017">
                  <c:v>24.863</c:v>
                </c:pt>
                <c:pt idx="1018">
                  <c:v>24.867000000000001</c:v>
                </c:pt>
                <c:pt idx="1019">
                  <c:v>24.870999999999999</c:v>
                </c:pt>
                <c:pt idx="1020">
                  <c:v>24.875</c:v>
                </c:pt>
                <c:pt idx="1021">
                  <c:v>24.882000000000001</c:v>
                </c:pt>
                <c:pt idx="1022">
                  <c:v>24.888999999999999</c:v>
                </c:pt>
                <c:pt idx="1023">
                  <c:v>24.893999999999998</c:v>
                </c:pt>
                <c:pt idx="1024">
                  <c:v>24.898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Profil_Autumn_NS!$D$1</c:f>
              <c:strCache>
                <c:ptCount val="1"/>
                <c:pt idx="0">
                  <c:v>Toamnă</c:v>
                </c:pt>
              </c:strCache>
            </c:strRef>
          </c:tx>
          <c:spPr>
            <a:ln w="12700" cap="rnd">
              <a:solidFill>
                <a:srgbClr val="F1EC20"/>
              </a:solidFill>
              <a:round/>
            </a:ln>
            <a:effectLst/>
          </c:spPr>
          <c:marker>
            <c:symbol val="none"/>
          </c:marker>
          <c:xVal>
            <c:numRef>
              <c:f>Profil_Autumn_NS!$A$2:$A$1026</c:f>
              <c:numCache>
                <c:formatCode>General</c:formatCode>
                <c:ptCount val="1025"/>
                <c:pt idx="0">
                  <c:v>0</c:v>
                </c:pt>
                <c:pt idx="1">
                  <c:v>595.05999999999995</c:v>
                </c:pt>
                <c:pt idx="2">
                  <c:v>1190.0999999999999</c:v>
                </c:pt>
                <c:pt idx="3">
                  <c:v>1785.2</c:v>
                </c:pt>
                <c:pt idx="4">
                  <c:v>2380.1999999999998</c:v>
                </c:pt>
                <c:pt idx="5">
                  <c:v>2975.3</c:v>
                </c:pt>
                <c:pt idx="6">
                  <c:v>3570.4</c:v>
                </c:pt>
                <c:pt idx="7">
                  <c:v>4165.3999999999996</c:v>
                </c:pt>
                <c:pt idx="8">
                  <c:v>4760.5</c:v>
                </c:pt>
                <c:pt idx="9">
                  <c:v>5355.6</c:v>
                </c:pt>
                <c:pt idx="10">
                  <c:v>5950.6</c:v>
                </c:pt>
                <c:pt idx="11">
                  <c:v>6545.7</c:v>
                </c:pt>
                <c:pt idx="12">
                  <c:v>7140.7</c:v>
                </c:pt>
                <c:pt idx="13">
                  <c:v>7735.8</c:v>
                </c:pt>
                <c:pt idx="14">
                  <c:v>8330.9</c:v>
                </c:pt>
                <c:pt idx="15">
                  <c:v>8925.9</c:v>
                </c:pt>
                <c:pt idx="16">
                  <c:v>9521</c:v>
                </c:pt>
                <c:pt idx="17">
                  <c:v>10116</c:v>
                </c:pt>
                <c:pt idx="18">
                  <c:v>10711.1</c:v>
                </c:pt>
                <c:pt idx="19">
                  <c:v>11306.2</c:v>
                </c:pt>
                <c:pt idx="20">
                  <c:v>11901.2</c:v>
                </c:pt>
                <c:pt idx="21">
                  <c:v>12496.3</c:v>
                </c:pt>
                <c:pt idx="22">
                  <c:v>13091.3</c:v>
                </c:pt>
                <c:pt idx="23">
                  <c:v>13686.4</c:v>
                </c:pt>
                <c:pt idx="24">
                  <c:v>14281.5</c:v>
                </c:pt>
                <c:pt idx="25">
                  <c:v>14876.5</c:v>
                </c:pt>
                <c:pt idx="26">
                  <c:v>15471.6</c:v>
                </c:pt>
                <c:pt idx="27">
                  <c:v>16066.7</c:v>
                </c:pt>
                <c:pt idx="28">
                  <c:v>16661.7</c:v>
                </c:pt>
                <c:pt idx="29">
                  <c:v>17256.8</c:v>
                </c:pt>
                <c:pt idx="30">
                  <c:v>17851.8</c:v>
                </c:pt>
                <c:pt idx="31">
                  <c:v>18446.900000000001</c:v>
                </c:pt>
                <c:pt idx="32">
                  <c:v>19042</c:v>
                </c:pt>
                <c:pt idx="33">
                  <c:v>19637</c:v>
                </c:pt>
                <c:pt idx="34">
                  <c:v>20232.099999999999</c:v>
                </c:pt>
                <c:pt idx="35">
                  <c:v>20827.099999999999</c:v>
                </c:pt>
                <c:pt idx="36">
                  <c:v>21422.2</c:v>
                </c:pt>
                <c:pt idx="37">
                  <c:v>22017.3</c:v>
                </c:pt>
                <c:pt idx="38">
                  <c:v>22612.3</c:v>
                </c:pt>
                <c:pt idx="39">
                  <c:v>23207.4</c:v>
                </c:pt>
                <c:pt idx="40">
                  <c:v>23802.5</c:v>
                </c:pt>
                <c:pt idx="41">
                  <c:v>24397.5</c:v>
                </c:pt>
                <c:pt idx="42">
                  <c:v>24992.6</c:v>
                </c:pt>
                <c:pt idx="43">
                  <c:v>25587.599999999999</c:v>
                </c:pt>
                <c:pt idx="44">
                  <c:v>26182.7</c:v>
                </c:pt>
                <c:pt idx="45">
                  <c:v>26777.8</c:v>
                </c:pt>
                <c:pt idx="46">
                  <c:v>27372.799999999999</c:v>
                </c:pt>
                <c:pt idx="47">
                  <c:v>27967.9</c:v>
                </c:pt>
                <c:pt idx="48">
                  <c:v>28562.9</c:v>
                </c:pt>
                <c:pt idx="49">
                  <c:v>29158</c:v>
                </c:pt>
                <c:pt idx="50">
                  <c:v>29753.1</c:v>
                </c:pt>
                <c:pt idx="51">
                  <c:v>30348.1</c:v>
                </c:pt>
                <c:pt idx="52">
                  <c:v>30943.200000000001</c:v>
                </c:pt>
                <c:pt idx="53">
                  <c:v>31538.3</c:v>
                </c:pt>
                <c:pt idx="54">
                  <c:v>32133.3</c:v>
                </c:pt>
                <c:pt idx="55">
                  <c:v>32728.400000000001</c:v>
                </c:pt>
                <c:pt idx="56">
                  <c:v>33323.4</c:v>
                </c:pt>
                <c:pt idx="57">
                  <c:v>33918.5</c:v>
                </c:pt>
                <c:pt idx="58">
                  <c:v>34513.599999999999</c:v>
                </c:pt>
                <c:pt idx="59">
                  <c:v>35108.6</c:v>
                </c:pt>
                <c:pt idx="60">
                  <c:v>35703.699999999997</c:v>
                </c:pt>
                <c:pt idx="61">
                  <c:v>36298.699999999997</c:v>
                </c:pt>
                <c:pt idx="62">
                  <c:v>36893.800000000003</c:v>
                </c:pt>
                <c:pt idx="63">
                  <c:v>37488.9</c:v>
                </c:pt>
                <c:pt idx="64">
                  <c:v>38083.9</c:v>
                </c:pt>
                <c:pt idx="65">
                  <c:v>38679</c:v>
                </c:pt>
                <c:pt idx="66">
                  <c:v>39274</c:v>
                </c:pt>
                <c:pt idx="67">
                  <c:v>39869.1</c:v>
                </c:pt>
                <c:pt idx="68">
                  <c:v>40464.199999999997</c:v>
                </c:pt>
                <c:pt idx="69">
                  <c:v>41059.199999999997</c:v>
                </c:pt>
                <c:pt idx="70">
                  <c:v>41654.300000000003</c:v>
                </c:pt>
                <c:pt idx="71">
                  <c:v>42249.4</c:v>
                </c:pt>
                <c:pt idx="72">
                  <c:v>42844.4</c:v>
                </c:pt>
                <c:pt idx="73">
                  <c:v>43439.5</c:v>
                </c:pt>
                <c:pt idx="74">
                  <c:v>44034.5</c:v>
                </c:pt>
                <c:pt idx="75">
                  <c:v>44629.599999999999</c:v>
                </c:pt>
                <c:pt idx="76">
                  <c:v>45224.7</c:v>
                </c:pt>
                <c:pt idx="77">
                  <c:v>45819.7</c:v>
                </c:pt>
                <c:pt idx="78">
                  <c:v>46414.8</c:v>
                </c:pt>
                <c:pt idx="79">
                  <c:v>47009.8</c:v>
                </c:pt>
                <c:pt idx="80">
                  <c:v>47604.9</c:v>
                </c:pt>
                <c:pt idx="81">
                  <c:v>48200</c:v>
                </c:pt>
                <c:pt idx="82">
                  <c:v>48795</c:v>
                </c:pt>
                <c:pt idx="83">
                  <c:v>49390.1</c:v>
                </c:pt>
                <c:pt idx="84">
                  <c:v>49985.2</c:v>
                </c:pt>
                <c:pt idx="85">
                  <c:v>50580.2</c:v>
                </c:pt>
                <c:pt idx="86">
                  <c:v>51175.3</c:v>
                </c:pt>
                <c:pt idx="87">
                  <c:v>51770.3</c:v>
                </c:pt>
                <c:pt idx="88">
                  <c:v>52365.4</c:v>
                </c:pt>
                <c:pt idx="89">
                  <c:v>52960.5</c:v>
                </c:pt>
                <c:pt idx="90">
                  <c:v>53555.5</c:v>
                </c:pt>
                <c:pt idx="91">
                  <c:v>54150.6</c:v>
                </c:pt>
                <c:pt idx="92">
                  <c:v>54745.599999999999</c:v>
                </c:pt>
                <c:pt idx="93">
                  <c:v>55340.7</c:v>
                </c:pt>
                <c:pt idx="94">
                  <c:v>55935.8</c:v>
                </c:pt>
                <c:pt idx="95">
                  <c:v>56530.8</c:v>
                </c:pt>
                <c:pt idx="96">
                  <c:v>57125.9</c:v>
                </c:pt>
                <c:pt idx="97">
                  <c:v>57721</c:v>
                </c:pt>
                <c:pt idx="98">
                  <c:v>58316</c:v>
                </c:pt>
                <c:pt idx="99">
                  <c:v>58911.1</c:v>
                </c:pt>
                <c:pt idx="100">
                  <c:v>59506.1</c:v>
                </c:pt>
                <c:pt idx="101">
                  <c:v>60101.2</c:v>
                </c:pt>
                <c:pt idx="102">
                  <c:v>60696.3</c:v>
                </c:pt>
                <c:pt idx="103">
                  <c:v>61291.3</c:v>
                </c:pt>
                <c:pt idx="104">
                  <c:v>61886.400000000001</c:v>
                </c:pt>
                <c:pt idx="105">
                  <c:v>62481.4</c:v>
                </c:pt>
                <c:pt idx="106">
                  <c:v>63076.5</c:v>
                </c:pt>
                <c:pt idx="107">
                  <c:v>63671.6</c:v>
                </c:pt>
                <c:pt idx="108">
                  <c:v>64266.6</c:v>
                </c:pt>
                <c:pt idx="109">
                  <c:v>64861.7</c:v>
                </c:pt>
                <c:pt idx="110">
                  <c:v>65456.7</c:v>
                </c:pt>
                <c:pt idx="111">
                  <c:v>66051.8</c:v>
                </c:pt>
                <c:pt idx="112">
                  <c:v>66646.899999999994</c:v>
                </c:pt>
                <c:pt idx="113">
                  <c:v>67241.899999999994</c:v>
                </c:pt>
                <c:pt idx="114">
                  <c:v>67837</c:v>
                </c:pt>
                <c:pt idx="115">
                  <c:v>68432.100000000006</c:v>
                </c:pt>
                <c:pt idx="116">
                  <c:v>69027.100000000006</c:v>
                </c:pt>
                <c:pt idx="117">
                  <c:v>69622.2</c:v>
                </c:pt>
                <c:pt idx="118">
                  <c:v>70217.2</c:v>
                </c:pt>
                <c:pt idx="119">
                  <c:v>70812.3</c:v>
                </c:pt>
                <c:pt idx="120">
                  <c:v>71407.399999999994</c:v>
                </c:pt>
                <c:pt idx="121">
                  <c:v>72002.399999999994</c:v>
                </c:pt>
                <c:pt idx="122">
                  <c:v>72597.5</c:v>
                </c:pt>
                <c:pt idx="123">
                  <c:v>73192.5</c:v>
                </c:pt>
                <c:pt idx="124">
                  <c:v>73787.600000000006</c:v>
                </c:pt>
                <c:pt idx="125">
                  <c:v>74382.7</c:v>
                </c:pt>
                <c:pt idx="126">
                  <c:v>74977.7</c:v>
                </c:pt>
                <c:pt idx="127">
                  <c:v>75572.800000000003</c:v>
                </c:pt>
                <c:pt idx="128">
                  <c:v>76167.899999999994</c:v>
                </c:pt>
                <c:pt idx="129">
                  <c:v>76762.899999999994</c:v>
                </c:pt>
                <c:pt idx="130">
                  <c:v>77358</c:v>
                </c:pt>
                <c:pt idx="131">
                  <c:v>77953</c:v>
                </c:pt>
                <c:pt idx="132">
                  <c:v>78548.100000000006</c:v>
                </c:pt>
                <c:pt idx="133">
                  <c:v>79143.199999999997</c:v>
                </c:pt>
                <c:pt idx="134">
                  <c:v>79738.2</c:v>
                </c:pt>
                <c:pt idx="135">
                  <c:v>80333.3</c:v>
                </c:pt>
                <c:pt idx="136">
                  <c:v>80928.3</c:v>
                </c:pt>
                <c:pt idx="137">
                  <c:v>81523.399999999994</c:v>
                </c:pt>
                <c:pt idx="138">
                  <c:v>82118.5</c:v>
                </c:pt>
                <c:pt idx="139">
                  <c:v>82713.5</c:v>
                </c:pt>
                <c:pt idx="140">
                  <c:v>83308.600000000006</c:v>
                </c:pt>
                <c:pt idx="141">
                  <c:v>83903.7</c:v>
                </c:pt>
                <c:pt idx="142">
                  <c:v>84498.7</c:v>
                </c:pt>
                <c:pt idx="143">
                  <c:v>85093.8</c:v>
                </c:pt>
                <c:pt idx="144">
                  <c:v>85688.8</c:v>
                </c:pt>
                <c:pt idx="145">
                  <c:v>86283.9</c:v>
                </c:pt>
                <c:pt idx="146">
                  <c:v>86879</c:v>
                </c:pt>
                <c:pt idx="147">
                  <c:v>87474</c:v>
                </c:pt>
                <c:pt idx="148">
                  <c:v>88069.1</c:v>
                </c:pt>
                <c:pt idx="149">
                  <c:v>88664.1</c:v>
                </c:pt>
                <c:pt idx="150">
                  <c:v>89259.199999999997</c:v>
                </c:pt>
                <c:pt idx="151">
                  <c:v>89854.3</c:v>
                </c:pt>
                <c:pt idx="152">
                  <c:v>90449.3</c:v>
                </c:pt>
                <c:pt idx="153">
                  <c:v>91044.4</c:v>
                </c:pt>
                <c:pt idx="154">
                  <c:v>91639.4</c:v>
                </c:pt>
                <c:pt idx="155">
                  <c:v>92234.5</c:v>
                </c:pt>
                <c:pt idx="156">
                  <c:v>92829.6</c:v>
                </c:pt>
                <c:pt idx="157">
                  <c:v>93424.6</c:v>
                </c:pt>
                <c:pt idx="158">
                  <c:v>94019.7</c:v>
                </c:pt>
                <c:pt idx="159">
                  <c:v>94614.8</c:v>
                </c:pt>
                <c:pt idx="160">
                  <c:v>95209.8</c:v>
                </c:pt>
                <c:pt idx="161">
                  <c:v>95804.9</c:v>
                </c:pt>
                <c:pt idx="162">
                  <c:v>96399.9</c:v>
                </c:pt>
                <c:pt idx="163">
                  <c:v>96995</c:v>
                </c:pt>
                <c:pt idx="164">
                  <c:v>97590.1</c:v>
                </c:pt>
                <c:pt idx="165">
                  <c:v>98185.1</c:v>
                </c:pt>
                <c:pt idx="166">
                  <c:v>98780.2</c:v>
                </c:pt>
                <c:pt idx="167">
                  <c:v>99375.2</c:v>
                </c:pt>
                <c:pt idx="168">
                  <c:v>99970.3</c:v>
                </c:pt>
                <c:pt idx="169">
                  <c:v>100565.4</c:v>
                </c:pt>
                <c:pt idx="170">
                  <c:v>101160.4</c:v>
                </c:pt>
                <c:pt idx="171">
                  <c:v>101755.5</c:v>
                </c:pt>
                <c:pt idx="172">
                  <c:v>102350.6</c:v>
                </c:pt>
                <c:pt idx="173">
                  <c:v>102945.60000000001</c:v>
                </c:pt>
                <c:pt idx="174">
                  <c:v>103540.7</c:v>
                </c:pt>
                <c:pt idx="175">
                  <c:v>104135.7</c:v>
                </c:pt>
                <c:pt idx="176">
                  <c:v>104730.8</c:v>
                </c:pt>
                <c:pt idx="177">
                  <c:v>105325.9</c:v>
                </c:pt>
                <c:pt idx="178">
                  <c:v>105920.9</c:v>
                </c:pt>
                <c:pt idx="179">
                  <c:v>106516</c:v>
                </c:pt>
                <c:pt idx="180">
                  <c:v>107111</c:v>
                </c:pt>
                <c:pt idx="181">
                  <c:v>107706.1</c:v>
                </c:pt>
                <c:pt idx="182">
                  <c:v>108301.2</c:v>
                </c:pt>
                <c:pt idx="183">
                  <c:v>108896.2</c:v>
                </c:pt>
                <c:pt idx="184">
                  <c:v>109491.3</c:v>
                </c:pt>
                <c:pt idx="185">
                  <c:v>110086.39999999999</c:v>
                </c:pt>
                <c:pt idx="186">
                  <c:v>110681.4</c:v>
                </c:pt>
                <c:pt idx="187">
                  <c:v>111276.5</c:v>
                </c:pt>
                <c:pt idx="188">
                  <c:v>111871.5</c:v>
                </c:pt>
                <c:pt idx="189">
                  <c:v>112466.6</c:v>
                </c:pt>
                <c:pt idx="190">
                  <c:v>113061.7</c:v>
                </c:pt>
                <c:pt idx="191">
                  <c:v>113656.7</c:v>
                </c:pt>
                <c:pt idx="192">
                  <c:v>114251.8</c:v>
                </c:pt>
                <c:pt idx="193">
                  <c:v>114846.8</c:v>
                </c:pt>
                <c:pt idx="194">
                  <c:v>115441.9</c:v>
                </c:pt>
                <c:pt idx="195">
                  <c:v>116037</c:v>
                </c:pt>
                <c:pt idx="196">
                  <c:v>116632</c:v>
                </c:pt>
                <c:pt idx="197">
                  <c:v>117227.1</c:v>
                </c:pt>
                <c:pt idx="198">
                  <c:v>117822.1</c:v>
                </c:pt>
                <c:pt idx="199">
                  <c:v>118417.2</c:v>
                </c:pt>
                <c:pt idx="200">
                  <c:v>119012.3</c:v>
                </c:pt>
                <c:pt idx="201">
                  <c:v>119607.3</c:v>
                </c:pt>
                <c:pt idx="202">
                  <c:v>120202.4</c:v>
                </c:pt>
                <c:pt idx="203">
                  <c:v>120797.5</c:v>
                </c:pt>
                <c:pt idx="204">
                  <c:v>121392.5</c:v>
                </c:pt>
                <c:pt idx="205">
                  <c:v>121987.6</c:v>
                </c:pt>
                <c:pt idx="206">
                  <c:v>122582.6</c:v>
                </c:pt>
                <c:pt idx="207">
                  <c:v>123177.7</c:v>
                </c:pt>
                <c:pt idx="208">
                  <c:v>123772.8</c:v>
                </c:pt>
                <c:pt idx="209">
                  <c:v>124367.8</c:v>
                </c:pt>
                <c:pt idx="210">
                  <c:v>124962.9</c:v>
                </c:pt>
                <c:pt idx="211">
                  <c:v>125557.9</c:v>
                </c:pt>
                <c:pt idx="212">
                  <c:v>126153</c:v>
                </c:pt>
                <c:pt idx="213">
                  <c:v>126748.1</c:v>
                </c:pt>
                <c:pt idx="214">
                  <c:v>127343.1</c:v>
                </c:pt>
                <c:pt idx="215">
                  <c:v>127938.2</c:v>
                </c:pt>
                <c:pt idx="216">
                  <c:v>128533.3</c:v>
                </c:pt>
                <c:pt idx="217">
                  <c:v>129128.3</c:v>
                </c:pt>
                <c:pt idx="218">
                  <c:v>129723.4</c:v>
                </c:pt>
                <c:pt idx="219">
                  <c:v>130318.39999999999</c:v>
                </c:pt>
                <c:pt idx="220">
                  <c:v>130913.5</c:v>
                </c:pt>
                <c:pt idx="221">
                  <c:v>131508.6</c:v>
                </c:pt>
                <c:pt idx="222">
                  <c:v>132103.6</c:v>
                </c:pt>
                <c:pt idx="223">
                  <c:v>132698.70000000001</c:v>
                </c:pt>
                <c:pt idx="224">
                  <c:v>133293.70000000001</c:v>
                </c:pt>
                <c:pt idx="225">
                  <c:v>133888.79999999999</c:v>
                </c:pt>
                <c:pt idx="226">
                  <c:v>134483.9</c:v>
                </c:pt>
                <c:pt idx="227">
                  <c:v>135078.9</c:v>
                </c:pt>
                <c:pt idx="228">
                  <c:v>135674</c:v>
                </c:pt>
                <c:pt idx="229">
                  <c:v>136269.1</c:v>
                </c:pt>
                <c:pt idx="230">
                  <c:v>136864.1</c:v>
                </c:pt>
                <c:pt idx="231">
                  <c:v>137459.20000000001</c:v>
                </c:pt>
                <c:pt idx="232">
                  <c:v>138054.20000000001</c:v>
                </c:pt>
                <c:pt idx="233">
                  <c:v>138649.29999999999</c:v>
                </c:pt>
                <c:pt idx="234">
                  <c:v>139244.4</c:v>
                </c:pt>
                <c:pt idx="235">
                  <c:v>139839.4</c:v>
                </c:pt>
                <c:pt idx="236">
                  <c:v>140434.5</c:v>
                </c:pt>
                <c:pt idx="237">
                  <c:v>141029.5</c:v>
                </c:pt>
                <c:pt idx="238">
                  <c:v>141624.6</c:v>
                </c:pt>
                <c:pt idx="239">
                  <c:v>142219.70000000001</c:v>
                </c:pt>
                <c:pt idx="240">
                  <c:v>142814.70000000001</c:v>
                </c:pt>
                <c:pt idx="241">
                  <c:v>143409.79999999999</c:v>
                </c:pt>
                <c:pt idx="242">
                  <c:v>144004.79999999999</c:v>
                </c:pt>
                <c:pt idx="243">
                  <c:v>144599.9</c:v>
                </c:pt>
                <c:pt idx="244">
                  <c:v>145195</c:v>
                </c:pt>
                <c:pt idx="245">
                  <c:v>145790</c:v>
                </c:pt>
                <c:pt idx="246">
                  <c:v>146385.1</c:v>
                </c:pt>
                <c:pt idx="247">
                  <c:v>146980.20000000001</c:v>
                </c:pt>
                <c:pt idx="248">
                  <c:v>147575.20000000001</c:v>
                </c:pt>
                <c:pt idx="249">
                  <c:v>148170.29999999999</c:v>
                </c:pt>
                <c:pt idx="250">
                  <c:v>148765.29999999999</c:v>
                </c:pt>
                <c:pt idx="251">
                  <c:v>149360.4</c:v>
                </c:pt>
                <c:pt idx="252">
                  <c:v>149955.5</c:v>
                </c:pt>
                <c:pt idx="253">
                  <c:v>150550.5</c:v>
                </c:pt>
                <c:pt idx="254">
                  <c:v>151145.60000000001</c:v>
                </c:pt>
                <c:pt idx="255">
                  <c:v>151740.6</c:v>
                </c:pt>
                <c:pt idx="256">
                  <c:v>152335.70000000001</c:v>
                </c:pt>
                <c:pt idx="257">
                  <c:v>152930.79999999999</c:v>
                </c:pt>
                <c:pt idx="258">
                  <c:v>153525.79999999999</c:v>
                </c:pt>
                <c:pt idx="259">
                  <c:v>154120.9</c:v>
                </c:pt>
                <c:pt idx="260">
                  <c:v>154716</c:v>
                </c:pt>
                <c:pt idx="261">
                  <c:v>155311</c:v>
                </c:pt>
                <c:pt idx="262">
                  <c:v>155906.1</c:v>
                </c:pt>
                <c:pt idx="263">
                  <c:v>156501.1</c:v>
                </c:pt>
                <c:pt idx="264">
                  <c:v>157096.20000000001</c:v>
                </c:pt>
                <c:pt idx="265">
                  <c:v>157691.29999999999</c:v>
                </c:pt>
                <c:pt idx="266">
                  <c:v>158286.29999999999</c:v>
                </c:pt>
                <c:pt idx="267">
                  <c:v>158881.4</c:v>
                </c:pt>
                <c:pt idx="268">
                  <c:v>159476.4</c:v>
                </c:pt>
                <c:pt idx="269">
                  <c:v>160071.5</c:v>
                </c:pt>
                <c:pt idx="270">
                  <c:v>160666.6</c:v>
                </c:pt>
                <c:pt idx="271">
                  <c:v>161261.6</c:v>
                </c:pt>
                <c:pt idx="272">
                  <c:v>161856.70000000001</c:v>
                </c:pt>
                <c:pt idx="273">
                  <c:v>162451.79999999999</c:v>
                </c:pt>
                <c:pt idx="274">
                  <c:v>163046.79999999999</c:v>
                </c:pt>
                <c:pt idx="275">
                  <c:v>163641.9</c:v>
                </c:pt>
                <c:pt idx="276">
                  <c:v>164236.9</c:v>
                </c:pt>
                <c:pt idx="277">
                  <c:v>164832</c:v>
                </c:pt>
                <c:pt idx="278">
                  <c:v>165427.1</c:v>
                </c:pt>
                <c:pt idx="279">
                  <c:v>166022.1</c:v>
                </c:pt>
                <c:pt idx="280">
                  <c:v>166617.20000000001</c:v>
                </c:pt>
                <c:pt idx="281">
                  <c:v>167212.20000000001</c:v>
                </c:pt>
                <c:pt idx="282">
                  <c:v>167807.3</c:v>
                </c:pt>
                <c:pt idx="283">
                  <c:v>168402.4</c:v>
                </c:pt>
                <c:pt idx="284">
                  <c:v>168997.4</c:v>
                </c:pt>
                <c:pt idx="285">
                  <c:v>169592.5</c:v>
                </c:pt>
                <c:pt idx="286">
                  <c:v>170187.5</c:v>
                </c:pt>
                <c:pt idx="287">
                  <c:v>170782.6</c:v>
                </c:pt>
                <c:pt idx="288">
                  <c:v>171377.7</c:v>
                </c:pt>
                <c:pt idx="289">
                  <c:v>171972.7</c:v>
                </c:pt>
                <c:pt idx="290">
                  <c:v>172567.8</c:v>
                </c:pt>
                <c:pt idx="291">
                  <c:v>173162.9</c:v>
                </c:pt>
                <c:pt idx="292">
                  <c:v>173757.9</c:v>
                </c:pt>
                <c:pt idx="293">
                  <c:v>174353</c:v>
                </c:pt>
                <c:pt idx="294">
                  <c:v>174948</c:v>
                </c:pt>
                <c:pt idx="295">
                  <c:v>175543.1</c:v>
                </c:pt>
                <c:pt idx="296">
                  <c:v>176138.2</c:v>
                </c:pt>
                <c:pt idx="297">
                  <c:v>176733.2</c:v>
                </c:pt>
                <c:pt idx="298">
                  <c:v>177328.3</c:v>
                </c:pt>
                <c:pt idx="299">
                  <c:v>177923.3</c:v>
                </c:pt>
                <c:pt idx="300">
                  <c:v>178518.39999999999</c:v>
                </c:pt>
                <c:pt idx="301">
                  <c:v>179113.5</c:v>
                </c:pt>
                <c:pt idx="302">
                  <c:v>179708.5</c:v>
                </c:pt>
                <c:pt idx="303">
                  <c:v>180303.6</c:v>
                </c:pt>
                <c:pt idx="304">
                  <c:v>180898.7</c:v>
                </c:pt>
                <c:pt idx="305">
                  <c:v>181493.7</c:v>
                </c:pt>
                <c:pt idx="306">
                  <c:v>182088.8</c:v>
                </c:pt>
                <c:pt idx="307">
                  <c:v>182683.8</c:v>
                </c:pt>
                <c:pt idx="308">
                  <c:v>183278.9</c:v>
                </c:pt>
                <c:pt idx="309">
                  <c:v>183874</c:v>
                </c:pt>
                <c:pt idx="310">
                  <c:v>184469</c:v>
                </c:pt>
                <c:pt idx="311">
                  <c:v>185064.1</c:v>
                </c:pt>
                <c:pt idx="312">
                  <c:v>185659.1</c:v>
                </c:pt>
                <c:pt idx="313">
                  <c:v>186254.2</c:v>
                </c:pt>
                <c:pt idx="314">
                  <c:v>186849.3</c:v>
                </c:pt>
                <c:pt idx="315">
                  <c:v>187444.3</c:v>
                </c:pt>
                <c:pt idx="316">
                  <c:v>188039.4</c:v>
                </c:pt>
                <c:pt idx="317">
                  <c:v>188634.5</c:v>
                </c:pt>
                <c:pt idx="318">
                  <c:v>189229.5</c:v>
                </c:pt>
                <c:pt idx="319">
                  <c:v>189824.6</c:v>
                </c:pt>
                <c:pt idx="320">
                  <c:v>190419.6</c:v>
                </c:pt>
                <c:pt idx="321">
                  <c:v>191014.7</c:v>
                </c:pt>
                <c:pt idx="322">
                  <c:v>191609.8</c:v>
                </c:pt>
                <c:pt idx="323">
                  <c:v>192204.79999999999</c:v>
                </c:pt>
                <c:pt idx="324">
                  <c:v>192799.9</c:v>
                </c:pt>
                <c:pt idx="325">
                  <c:v>193394.9</c:v>
                </c:pt>
                <c:pt idx="326">
                  <c:v>193990</c:v>
                </c:pt>
                <c:pt idx="327">
                  <c:v>194585.1</c:v>
                </c:pt>
                <c:pt idx="328">
                  <c:v>195180.1</c:v>
                </c:pt>
                <c:pt idx="329">
                  <c:v>195775.2</c:v>
                </c:pt>
                <c:pt idx="330">
                  <c:v>196370.2</c:v>
                </c:pt>
                <c:pt idx="331">
                  <c:v>196965.3</c:v>
                </c:pt>
                <c:pt idx="332">
                  <c:v>197560.4</c:v>
                </c:pt>
                <c:pt idx="333">
                  <c:v>198155.4</c:v>
                </c:pt>
                <c:pt idx="334">
                  <c:v>198750.5</c:v>
                </c:pt>
                <c:pt idx="335">
                  <c:v>199345.6</c:v>
                </c:pt>
                <c:pt idx="336">
                  <c:v>199940.6</c:v>
                </c:pt>
                <c:pt idx="337">
                  <c:v>200535.7</c:v>
                </c:pt>
                <c:pt idx="338">
                  <c:v>201130.7</c:v>
                </c:pt>
                <c:pt idx="339">
                  <c:v>201725.8</c:v>
                </c:pt>
                <c:pt idx="340">
                  <c:v>202320.9</c:v>
                </c:pt>
                <c:pt idx="341">
                  <c:v>202915.9</c:v>
                </c:pt>
                <c:pt idx="342">
                  <c:v>203511</c:v>
                </c:pt>
                <c:pt idx="343">
                  <c:v>204106</c:v>
                </c:pt>
                <c:pt idx="344">
                  <c:v>204701.1</c:v>
                </c:pt>
                <c:pt idx="345">
                  <c:v>205296.2</c:v>
                </c:pt>
                <c:pt idx="346">
                  <c:v>205891.20000000001</c:v>
                </c:pt>
                <c:pt idx="347">
                  <c:v>206486.3</c:v>
                </c:pt>
                <c:pt idx="348">
                  <c:v>207081.4</c:v>
                </c:pt>
                <c:pt idx="349">
                  <c:v>207676.4</c:v>
                </c:pt>
                <c:pt idx="350">
                  <c:v>208271.5</c:v>
                </c:pt>
                <c:pt idx="351">
                  <c:v>208866.5</c:v>
                </c:pt>
                <c:pt idx="352">
                  <c:v>209461.6</c:v>
                </c:pt>
                <c:pt idx="353">
                  <c:v>210056.7</c:v>
                </c:pt>
                <c:pt idx="354">
                  <c:v>210651.7</c:v>
                </c:pt>
                <c:pt idx="355">
                  <c:v>211246.8</c:v>
                </c:pt>
                <c:pt idx="356">
                  <c:v>211841.8</c:v>
                </c:pt>
                <c:pt idx="357">
                  <c:v>212436.9</c:v>
                </c:pt>
                <c:pt idx="358">
                  <c:v>213032</c:v>
                </c:pt>
                <c:pt idx="359">
                  <c:v>213627</c:v>
                </c:pt>
                <c:pt idx="360">
                  <c:v>214222.1</c:v>
                </c:pt>
                <c:pt idx="361">
                  <c:v>214817.2</c:v>
                </c:pt>
                <c:pt idx="362">
                  <c:v>215412.2</c:v>
                </c:pt>
                <c:pt idx="363">
                  <c:v>216007.3</c:v>
                </c:pt>
                <c:pt idx="364">
                  <c:v>216602.3</c:v>
                </c:pt>
                <c:pt idx="365">
                  <c:v>217197.4</c:v>
                </c:pt>
                <c:pt idx="366">
                  <c:v>217792.5</c:v>
                </c:pt>
                <c:pt idx="367">
                  <c:v>218387.5</c:v>
                </c:pt>
                <c:pt idx="368">
                  <c:v>218982.6</c:v>
                </c:pt>
                <c:pt idx="369">
                  <c:v>219577.60000000001</c:v>
                </c:pt>
                <c:pt idx="370">
                  <c:v>220172.7</c:v>
                </c:pt>
                <c:pt idx="371">
                  <c:v>220767.8</c:v>
                </c:pt>
                <c:pt idx="372">
                  <c:v>221362.8</c:v>
                </c:pt>
                <c:pt idx="373">
                  <c:v>221957.9</c:v>
                </c:pt>
                <c:pt idx="374">
                  <c:v>222552.9</c:v>
                </c:pt>
                <c:pt idx="375">
                  <c:v>223148</c:v>
                </c:pt>
                <c:pt idx="376">
                  <c:v>223743.1</c:v>
                </c:pt>
                <c:pt idx="377">
                  <c:v>224338.1</c:v>
                </c:pt>
                <c:pt idx="378">
                  <c:v>224933.2</c:v>
                </c:pt>
                <c:pt idx="379">
                  <c:v>225528.3</c:v>
                </c:pt>
                <c:pt idx="380">
                  <c:v>226123.3</c:v>
                </c:pt>
                <c:pt idx="381">
                  <c:v>226718.4</c:v>
                </c:pt>
                <c:pt idx="382">
                  <c:v>227313.4</c:v>
                </c:pt>
                <c:pt idx="383">
                  <c:v>227908.5</c:v>
                </c:pt>
                <c:pt idx="384">
                  <c:v>228503.6</c:v>
                </c:pt>
                <c:pt idx="385">
                  <c:v>229098.6</c:v>
                </c:pt>
                <c:pt idx="386">
                  <c:v>229693.7</c:v>
                </c:pt>
                <c:pt idx="387">
                  <c:v>230288.7</c:v>
                </c:pt>
                <c:pt idx="388">
                  <c:v>230883.8</c:v>
                </c:pt>
                <c:pt idx="389">
                  <c:v>231478.9</c:v>
                </c:pt>
                <c:pt idx="390">
                  <c:v>232073.9</c:v>
                </c:pt>
                <c:pt idx="391">
                  <c:v>232669</c:v>
                </c:pt>
                <c:pt idx="392">
                  <c:v>233264.1</c:v>
                </c:pt>
                <c:pt idx="393">
                  <c:v>233859.1</c:v>
                </c:pt>
                <c:pt idx="394">
                  <c:v>234454.2</c:v>
                </c:pt>
                <c:pt idx="395">
                  <c:v>235049.2</c:v>
                </c:pt>
                <c:pt idx="396">
                  <c:v>235644.3</c:v>
                </c:pt>
                <c:pt idx="397">
                  <c:v>236239.4</c:v>
                </c:pt>
                <c:pt idx="398">
                  <c:v>236834.4</c:v>
                </c:pt>
                <c:pt idx="399">
                  <c:v>237429.5</c:v>
                </c:pt>
                <c:pt idx="400">
                  <c:v>238024.5</c:v>
                </c:pt>
                <c:pt idx="401">
                  <c:v>238619.6</c:v>
                </c:pt>
                <c:pt idx="402">
                  <c:v>239214.7</c:v>
                </c:pt>
                <c:pt idx="403">
                  <c:v>239809.7</c:v>
                </c:pt>
                <c:pt idx="404">
                  <c:v>240404.8</c:v>
                </c:pt>
                <c:pt idx="405">
                  <c:v>240999.9</c:v>
                </c:pt>
                <c:pt idx="406">
                  <c:v>241594.9</c:v>
                </c:pt>
                <c:pt idx="407">
                  <c:v>242190</c:v>
                </c:pt>
                <c:pt idx="408">
                  <c:v>242785</c:v>
                </c:pt>
                <c:pt idx="409">
                  <c:v>243380.1</c:v>
                </c:pt>
                <c:pt idx="410">
                  <c:v>243975.2</c:v>
                </c:pt>
                <c:pt idx="411">
                  <c:v>244570.2</c:v>
                </c:pt>
                <c:pt idx="412">
                  <c:v>245165.3</c:v>
                </c:pt>
                <c:pt idx="413">
                  <c:v>245760.3</c:v>
                </c:pt>
                <c:pt idx="414">
                  <c:v>246355.4</c:v>
                </c:pt>
                <c:pt idx="415">
                  <c:v>246950.5</c:v>
                </c:pt>
                <c:pt idx="416">
                  <c:v>247545.5</c:v>
                </c:pt>
                <c:pt idx="417">
                  <c:v>248140.6</c:v>
                </c:pt>
                <c:pt idx="418">
                  <c:v>248735.6</c:v>
                </c:pt>
                <c:pt idx="419">
                  <c:v>249330.7</c:v>
                </c:pt>
                <c:pt idx="420">
                  <c:v>249925.8</c:v>
                </c:pt>
                <c:pt idx="421">
                  <c:v>250520.8</c:v>
                </c:pt>
                <c:pt idx="422">
                  <c:v>251115.9</c:v>
                </c:pt>
                <c:pt idx="423">
                  <c:v>251711</c:v>
                </c:pt>
                <c:pt idx="424">
                  <c:v>252306</c:v>
                </c:pt>
                <c:pt idx="425">
                  <c:v>252901.1</c:v>
                </c:pt>
                <c:pt idx="426">
                  <c:v>253496.1</c:v>
                </c:pt>
                <c:pt idx="427">
                  <c:v>254091.2</c:v>
                </c:pt>
                <c:pt idx="428">
                  <c:v>254686.3</c:v>
                </c:pt>
                <c:pt idx="429">
                  <c:v>255281.3</c:v>
                </c:pt>
                <c:pt idx="430">
                  <c:v>255876.4</c:v>
                </c:pt>
                <c:pt idx="431">
                  <c:v>256471.4</c:v>
                </c:pt>
                <c:pt idx="432">
                  <c:v>257066.5</c:v>
                </c:pt>
                <c:pt idx="433">
                  <c:v>257661.6</c:v>
                </c:pt>
                <c:pt idx="434">
                  <c:v>258256.6</c:v>
                </c:pt>
                <c:pt idx="435">
                  <c:v>258851.7</c:v>
                </c:pt>
                <c:pt idx="436">
                  <c:v>259446.8</c:v>
                </c:pt>
                <c:pt idx="437">
                  <c:v>260041.8</c:v>
                </c:pt>
                <c:pt idx="438">
                  <c:v>260636.9</c:v>
                </c:pt>
                <c:pt idx="439">
                  <c:v>261231.9</c:v>
                </c:pt>
                <c:pt idx="440">
                  <c:v>261827</c:v>
                </c:pt>
                <c:pt idx="441">
                  <c:v>262422.09999999998</c:v>
                </c:pt>
                <c:pt idx="442">
                  <c:v>263017.09999999998</c:v>
                </c:pt>
                <c:pt idx="443">
                  <c:v>263612.2</c:v>
                </c:pt>
                <c:pt idx="444">
                  <c:v>264207.2</c:v>
                </c:pt>
                <c:pt idx="445">
                  <c:v>264802.3</c:v>
                </c:pt>
                <c:pt idx="446">
                  <c:v>265397.40000000002</c:v>
                </c:pt>
                <c:pt idx="447">
                  <c:v>265992.40000000002</c:v>
                </c:pt>
                <c:pt idx="448">
                  <c:v>266587.5</c:v>
                </c:pt>
                <c:pt idx="449">
                  <c:v>267182.59999999998</c:v>
                </c:pt>
                <c:pt idx="450">
                  <c:v>267777.59999999998</c:v>
                </c:pt>
                <c:pt idx="451">
                  <c:v>268372.7</c:v>
                </c:pt>
                <c:pt idx="452">
                  <c:v>268967.7</c:v>
                </c:pt>
                <c:pt idx="453">
                  <c:v>269562.8</c:v>
                </c:pt>
                <c:pt idx="454">
                  <c:v>270157.90000000002</c:v>
                </c:pt>
                <c:pt idx="455">
                  <c:v>270752.90000000002</c:v>
                </c:pt>
                <c:pt idx="456">
                  <c:v>271348</c:v>
                </c:pt>
                <c:pt idx="457">
                  <c:v>271943</c:v>
                </c:pt>
                <c:pt idx="458">
                  <c:v>272538.09999999998</c:v>
                </c:pt>
                <c:pt idx="459">
                  <c:v>273133.2</c:v>
                </c:pt>
                <c:pt idx="460">
                  <c:v>273728.2</c:v>
                </c:pt>
                <c:pt idx="461">
                  <c:v>274323.3</c:v>
                </c:pt>
                <c:pt idx="462">
                  <c:v>274918.3</c:v>
                </c:pt>
                <c:pt idx="463">
                  <c:v>275513.40000000002</c:v>
                </c:pt>
                <c:pt idx="464">
                  <c:v>276108.5</c:v>
                </c:pt>
                <c:pt idx="465">
                  <c:v>276703.5</c:v>
                </c:pt>
                <c:pt idx="466">
                  <c:v>277298.59999999998</c:v>
                </c:pt>
                <c:pt idx="467">
                  <c:v>277893.7</c:v>
                </c:pt>
                <c:pt idx="468">
                  <c:v>278488.7</c:v>
                </c:pt>
                <c:pt idx="469">
                  <c:v>279083.8</c:v>
                </c:pt>
                <c:pt idx="470">
                  <c:v>279678.8</c:v>
                </c:pt>
                <c:pt idx="471">
                  <c:v>280273.90000000002</c:v>
                </c:pt>
                <c:pt idx="472">
                  <c:v>280869</c:v>
                </c:pt>
                <c:pt idx="473">
                  <c:v>281464</c:v>
                </c:pt>
                <c:pt idx="474">
                  <c:v>282059.09999999998</c:v>
                </c:pt>
                <c:pt idx="475">
                  <c:v>282654.09999999998</c:v>
                </c:pt>
                <c:pt idx="476">
                  <c:v>283249.2</c:v>
                </c:pt>
                <c:pt idx="477">
                  <c:v>283844.3</c:v>
                </c:pt>
                <c:pt idx="478">
                  <c:v>284439.3</c:v>
                </c:pt>
                <c:pt idx="479">
                  <c:v>285034.40000000002</c:v>
                </c:pt>
                <c:pt idx="480">
                  <c:v>285629.5</c:v>
                </c:pt>
                <c:pt idx="481">
                  <c:v>286224.5</c:v>
                </c:pt>
                <c:pt idx="482">
                  <c:v>286819.59999999998</c:v>
                </c:pt>
                <c:pt idx="483">
                  <c:v>287414.59999999998</c:v>
                </c:pt>
                <c:pt idx="484">
                  <c:v>288009.7</c:v>
                </c:pt>
                <c:pt idx="485">
                  <c:v>288604.79999999999</c:v>
                </c:pt>
                <c:pt idx="486">
                  <c:v>289199.8</c:v>
                </c:pt>
                <c:pt idx="487">
                  <c:v>289794.90000000002</c:v>
                </c:pt>
                <c:pt idx="488">
                  <c:v>290389.90000000002</c:v>
                </c:pt>
                <c:pt idx="489">
                  <c:v>290985</c:v>
                </c:pt>
                <c:pt idx="490">
                  <c:v>291580.09999999998</c:v>
                </c:pt>
                <c:pt idx="491">
                  <c:v>292175.09999999998</c:v>
                </c:pt>
                <c:pt idx="492">
                  <c:v>292770.2</c:v>
                </c:pt>
                <c:pt idx="493">
                  <c:v>293365.3</c:v>
                </c:pt>
                <c:pt idx="494">
                  <c:v>293960.3</c:v>
                </c:pt>
                <c:pt idx="495">
                  <c:v>294555.40000000002</c:v>
                </c:pt>
                <c:pt idx="496">
                  <c:v>295150.40000000002</c:v>
                </c:pt>
                <c:pt idx="497">
                  <c:v>295745.5</c:v>
                </c:pt>
                <c:pt idx="498">
                  <c:v>296340.59999999998</c:v>
                </c:pt>
                <c:pt idx="499">
                  <c:v>296935.59999999998</c:v>
                </c:pt>
                <c:pt idx="500">
                  <c:v>297530.7</c:v>
                </c:pt>
                <c:pt idx="501">
                  <c:v>298125.7</c:v>
                </c:pt>
                <c:pt idx="502">
                  <c:v>298720.8</c:v>
                </c:pt>
                <c:pt idx="503">
                  <c:v>299315.90000000002</c:v>
                </c:pt>
                <c:pt idx="504">
                  <c:v>299910.90000000002</c:v>
                </c:pt>
                <c:pt idx="505">
                  <c:v>300506</c:v>
                </c:pt>
                <c:pt idx="506">
                  <c:v>301101</c:v>
                </c:pt>
                <c:pt idx="507">
                  <c:v>301696.09999999998</c:v>
                </c:pt>
                <c:pt idx="508">
                  <c:v>302291.20000000001</c:v>
                </c:pt>
                <c:pt idx="509">
                  <c:v>302886.2</c:v>
                </c:pt>
                <c:pt idx="510">
                  <c:v>303481.3</c:v>
                </c:pt>
                <c:pt idx="511">
                  <c:v>304076.40000000002</c:v>
                </c:pt>
                <c:pt idx="512">
                  <c:v>304671.40000000002</c:v>
                </c:pt>
                <c:pt idx="513">
                  <c:v>305266.5</c:v>
                </c:pt>
                <c:pt idx="514">
                  <c:v>305861.5</c:v>
                </c:pt>
                <c:pt idx="515">
                  <c:v>306456.59999999998</c:v>
                </c:pt>
                <c:pt idx="516">
                  <c:v>307051.7</c:v>
                </c:pt>
                <c:pt idx="517">
                  <c:v>307646.7</c:v>
                </c:pt>
                <c:pt idx="518">
                  <c:v>308241.8</c:v>
                </c:pt>
                <c:pt idx="519">
                  <c:v>308836.8</c:v>
                </c:pt>
                <c:pt idx="520">
                  <c:v>309431.90000000002</c:v>
                </c:pt>
                <c:pt idx="521">
                  <c:v>310027</c:v>
                </c:pt>
                <c:pt idx="522">
                  <c:v>310622</c:v>
                </c:pt>
                <c:pt idx="523">
                  <c:v>311217.09999999998</c:v>
                </c:pt>
                <c:pt idx="524">
                  <c:v>311812.2</c:v>
                </c:pt>
                <c:pt idx="525">
                  <c:v>312407.2</c:v>
                </c:pt>
                <c:pt idx="526">
                  <c:v>313002.3</c:v>
                </c:pt>
                <c:pt idx="527">
                  <c:v>313597.3</c:v>
                </c:pt>
                <c:pt idx="528">
                  <c:v>314192.40000000002</c:v>
                </c:pt>
                <c:pt idx="529">
                  <c:v>314787.5</c:v>
                </c:pt>
                <c:pt idx="530">
                  <c:v>315382.5</c:v>
                </c:pt>
                <c:pt idx="531">
                  <c:v>315977.59999999998</c:v>
                </c:pt>
                <c:pt idx="532">
                  <c:v>316572.59999999998</c:v>
                </c:pt>
                <c:pt idx="533">
                  <c:v>317167.7</c:v>
                </c:pt>
                <c:pt idx="534">
                  <c:v>317762.8</c:v>
                </c:pt>
                <c:pt idx="535">
                  <c:v>318357.8</c:v>
                </c:pt>
                <c:pt idx="536">
                  <c:v>318952.90000000002</c:v>
                </c:pt>
                <c:pt idx="537">
                  <c:v>319548</c:v>
                </c:pt>
                <c:pt idx="538">
                  <c:v>320143</c:v>
                </c:pt>
                <c:pt idx="539">
                  <c:v>320738.09999999998</c:v>
                </c:pt>
                <c:pt idx="540">
                  <c:v>321333.09999999998</c:v>
                </c:pt>
                <c:pt idx="541">
                  <c:v>321928.2</c:v>
                </c:pt>
                <c:pt idx="542">
                  <c:v>322523.3</c:v>
                </c:pt>
                <c:pt idx="543">
                  <c:v>323118.3</c:v>
                </c:pt>
                <c:pt idx="544">
                  <c:v>323713.40000000002</c:v>
                </c:pt>
                <c:pt idx="545">
                  <c:v>324308.40000000002</c:v>
                </c:pt>
                <c:pt idx="546">
                  <c:v>324903.5</c:v>
                </c:pt>
                <c:pt idx="547">
                  <c:v>325498.59999999998</c:v>
                </c:pt>
                <c:pt idx="548">
                  <c:v>326093.59999999998</c:v>
                </c:pt>
                <c:pt idx="549">
                  <c:v>326688.7</c:v>
                </c:pt>
                <c:pt idx="550">
                  <c:v>327283.7</c:v>
                </c:pt>
                <c:pt idx="551">
                  <c:v>327878.8</c:v>
                </c:pt>
                <c:pt idx="552">
                  <c:v>328473.90000000002</c:v>
                </c:pt>
                <c:pt idx="553">
                  <c:v>329068.90000000002</c:v>
                </c:pt>
                <c:pt idx="554">
                  <c:v>329664</c:v>
                </c:pt>
                <c:pt idx="555">
                  <c:v>330259.09999999998</c:v>
                </c:pt>
                <c:pt idx="556">
                  <c:v>330854.09999999998</c:v>
                </c:pt>
                <c:pt idx="557">
                  <c:v>331449.2</c:v>
                </c:pt>
                <c:pt idx="558">
                  <c:v>332044.2</c:v>
                </c:pt>
                <c:pt idx="559">
                  <c:v>332639.3</c:v>
                </c:pt>
                <c:pt idx="560">
                  <c:v>333234.40000000002</c:v>
                </c:pt>
                <c:pt idx="561">
                  <c:v>333829.40000000002</c:v>
                </c:pt>
                <c:pt idx="562">
                  <c:v>334424.5</c:v>
                </c:pt>
                <c:pt idx="563">
                  <c:v>335019.5</c:v>
                </c:pt>
                <c:pt idx="564">
                  <c:v>335614.6</c:v>
                </c:pt>
                <c:pt idx="565">
                  <c:v>336209.7</c:v>
                </c:pt>
                <c:pt idx="566">
                  <c:v>336804.7</c:v>
                </c:pt>
                <c:pt idx="567">
                  <c:v>337399.8</c:v>
                </c:pt>
                <c:pt idx="568">
                  <c:v>337994.9</c:v>
                </c:pt>
                <c:pt idx="569">
                  <c:v>338589.9</c:v>
                </c:pt>
                <c:pt idx="570">
                  <c:v>339185</c:v>
                </c:pt>
                <c:pt idx="571">
                  <c:v>339780</c:v>
                </c:pt>
                <c:pt idx="572">
                  <c:v>340375.1</c:v>
                </c:pt>
                <c:pt idx="573">
                  <c:v>340970.2</c:v>
                </c:pt>
                <c:pt idx="574">
                  <c:v>341565.2</c:v>
                </c:pt>
                <c:pt idx="575">
                  <c:v>342160.3</c:v>
                </c:pt>
                <c:pt idx="576">
                  <c:v>342755.3</c:v>
                </c:pt>
                <c:pt idx="577">
                  <c:v>343350.4</c:v>
                </c:pt>
                <c:pt idx="578">
                  <c:v>343945.5</c:v>
                </c:pt>
                <c:pt idx="579">
                  <c:v>344540.5</c:v>
                </c:pt>
                <c:pt idx="580">
                  <c:v>345135.6</c:v>
                </c:pt>
                <c:pt idx="581">
                  <c:v>345730.7</c:v>
                </c:pt>
                <c:pt idx="582">
                  <c:v>346325.7</c:v>
                </c:pt>
                <c:pt idx="583">
                  <c:v>346920.8</c:v>
                </c:pt>
                <c:pt idx="584">
                  <c:v>347515.8</c:v>
                </c:pt>
                <c:pt idx="585">
                  <c:v>348110.9</c:v>
                </c:pt>
                <c:pt idx="586">
                  <c:v>348706</c:v>
                </c:pt>
                <c:pt idx="587">
                  <c:v>349301</c:v>
                </c:pt>
                <c:pt idx="588">
                  <c:v>349896.1</c:v>
                </c:pt>
                <c:pt idx="589">
                  <c:v>350491.1</c:v>
                </c:pt>
                <c:pt idx="590">
                  <c:v>351086.2</c:v>
                </c:pt>
                <c:pt idx="591">
                  <c:v>351681.3</c:v>
                </c:pt>
                <c:pt idx="592">
                  <c:v>352276.3</c:v>
                </c:pt>
                <c:pt idx="593">
                  <c:v>352871.4</c:v>
                </c:pt>
                <c:pt idx="594">
                  <c:v>353466.4</c:v>
                </c:pt>
                <c:pt idx="595">
                  <c:v>354061.5</c:v>
                </c:pt>
                <c:pt idx="596">
                  <c:v>354656.6</c:v>
                </c:pt>
                <c:pt idx="597">
                  <c:v>355251.6</c:v>
                </c:pt>
                <c:pt idx="598">
                  <c:v>355846.7</c:v>
                </c:pt>
                <c:pt idx="599">
                  <c:v>356441.8</c:v>
                </c:pt>
                <c:pt idx="600">
                  <c:v>357036.79999999999</c:v>
                </c:pt>
                <c:pt idx="601">
                  <c:v>357631.9</c:v>
                </c:pt>
                <c:pt idx="602">
                  <c:v>358226.9</c:v>
                </c:pt>
                <c:pt idx="603">
                  <c:v>358822</c:v>
                </c:pt>
                <c:pt idx="604">
                  <c:v>359417.1</c:v>
                </c:pt>
                <c:pt idx="605">
                  <c:v>360012.1</c:v>
                </c:pt>
                <c:pt idx="606">
                  <c:v>360607.2</c:v>
                </c:pt>
                <c:pt idx="607">
                  <c:v>361202.2</c:v>
                </c:pt>
                <c:pt idx="608">
                  <c:v>361797.3</c:v>
                </c:pt>
                <c:pt idx="609">
                  <c:v>362392.4</c:v>
                </c:pt>
                <c:pt idx="610">
                  <c:v>362987.4</c:v>
                </c:pt>
                <c:pt idx="611">
                  <c:v>363582.5</c:v>
                </c:pt>
                <c:pt idx="612">
                  <c:v>364177.6</c:v>
                </c:pt>
                <c:pt idx="613">
                  <c:v>364772.6</c:v>
                </c:pt>
                <c:pt idx="614">
                  <c:v>365367.7</c:v>
                </c:pt>
                <c:pt idx="615">
                  <c:v>365962.7</c:v>
                </c:pt>
                <c:pt idx="616">
                  <c:v>366557.8</c:v>
                </c:pt>
                <c:pt idx="617">
                  <c:v>367152.9</c:v>
                </c:pt>
                <c:pt idx="618">
                  <c:v>367747.9</c:v>
                </c:pt>
                <c:pt idx="619">
                  <c:v>368343</c:v>
                </c:pt>
                <c:pt idx="620">
                  <c:v>368938</c:v>
                </c:pt>
                <c:pt idx="621">
                  <c:v>369533.1</c:v>
                </c:pt>
                <c:pt idx="622">
                  <c:v>370128.2</c:v>
                </c:pt>
                <c:pt idx="623">
                  <c:v>370723.2</c:v>
                </c:pt>
                <c:pt idx="624">
                  <c:v>371318.3</c:v>
                </c:pt>
                <c:pt idx="625">
                  <c:v>371913.4</c:v>
                </c:pt>
                <c:pt idx="626">
                  <c:v>372508.4</c:v>
                </c:pt>
                <c:pt idx="627">
                  <c:v>373103.5</c:v>
                </c:pt>
                <c:pt idx="628">
                  <c:v>373698.5</c:v>
                </c:pt>
                <c:pt idx="629">
                  <c:v>374293.6</c:v>
                </c:pt>
                <c:pt idx="630">
                  <c:v>374888.7</c:v>
                </c:pt>
                <c:pt idx="631">
                  <c:v>375483.7</c:v>
                </c:pt>
                <c:pt idx="632">
                  <c:v>376078.8</c:v>
                </c:pt>
                <c:pt idx="633">
                  <c:v>376673.8</c:v>
                </c:pt>
                <c:pt idx="634">
                  <c:v>377268.9</c:v>
                </c:pt>
                <c:pt idx="635">
                  <c:v>377864</c:v>
                </c:pt>
                <c:pt idx="636">
                  <c:v>378459</c:v>
                </c:pt>
                <c:pt idx="637">
                  <c:v>379054.1</c:v>
                </c:pt>
                <c:pt idx="638">
                  <c:v>379649.1</c:v>
                </c:pt>
                <c:pt idx="639">
                  <c:v>380244.2</c:v>
                </c:pt>
                <c:pt idx="640">
                  <c:v>380839.3</c:v>
                </c:pt>
                <c:pt idx="641">
                  <c:v>381434.3</c:v>
                </c:pt>
                <c:pt idx="642">
                  <c:v>382029.4</c:v>
                </c:pt>
                <c:pt idx="643">
                  <c:v>382624.5</c:v>
                </c:pt>
                <c:pt idx="644">
                  <c:v>383219.5</c:v>
                </c:pt>
                <c:pt idx="645">
                  <c:v>383814.6</c:v>
                </c:pt>
                <c:pt idx="646">
                  <c:v>384409.59999999998</c:v>
                </c:pt>
                <c:pt idx="647">
                  <c:v>385004.7</c:v>
                </c:pt>
                <c:pt idx="648">
                  <c:v>385599.8</c:v>
                </c:pt>
                <c:pt idx="649">
                  <c:v>386194.8</c:v>
                </c:pt>
                <c:pt idx="650">
                  <c:v>386789.9</c:v>
                </c:pt>
                <c:pt idx="651">
                  <c:v>387384.9</c:v>
                </c:pt>
                <c:pt idx="652">
                  <c:v>387980</c:v>
                </c:pt>
                <c:pt idx="653">
                  <c:v>388575.1</c:v>
                </c:pt>
                <c:pt idx="654">
                  <c:v>389170.1</c:v>
                </c:pt>
                <c:pt idx="655">
                  <c:v>389765.2</c:v>
                </c:pt>
                <c:pt idx="656">
                  <c:v>390360.3</c:v>
                </c:pt>
                <c:pt idx="657">
                  <c:v>390955.3</c:v>
                </c:pt>
                <c:pt idx="658">
                  <c:v>391550.4</c:v>
                </c:pt>
                <c:pt idx="659">
                  <c:v>392145.4</c:v>
                </c:pt>
                <c:pt idx="660">
                  <c:v>392740.5</c:v>
                </c:pt>
                <c:pt idx="661">
                  <c:v>393335.6</c:v>
                </c:pt>
                <c:pt idx="662">
                  <c:v>393930.6</c:v>
                </c:pt>
                <c:pt idx="663">
                  <c:v>394525.7</c:v>
                </c:pt>
                <c:pt idx="664">
                  <c:v>395120.7</c:v>
                </c:pt>
                <c:pt idx="665">
                  <c:v>395715.8</c:v>
                </c:pt>
                <c:pt idx="666">
                  <c:v>396310.9</c:v>
                </c:pt>
                <c:pt idx="667">
                  <c:v>396905.9</c:v>
                </c:pt>
                <c:pt idx="668">
                  <c:v>397501</c:v>
                </c:pt>
                <c:pt idx="669">
                  <c:v>398096.1</c:v>
                </c:pt>
                <c:pt idx="670">
                  <c:v>398691.1</c:v>
                </c:pt>
                <c:pt idx="671">
                  <c:v>399286.2</c:v>
                </c:pt>
                <c:pt idx="672">
                  <c:v>399881.2</c:v>
                </c:pt>
                <c:pt idx="673">
                  <c:v>400476.3</c:v>
                </c:pt>
                <c:pt idx="674">
                  <c:v>401071.4</c:v>
                </c:pt>
                <c:pt idx="675">
                  <c:v>401666.4</c:v>
                </c:pt>
                <c:pt idx="676">
                  <c:v>402261.5</c:v>
                </c:pt>
                <c:pt idx="677">
                  <c:v>402856.5</c:v>
                </c:pt>
                <c:pt idx="678">
                  <c:v>403451.6</c:v>
                </c:pt>
                <c:pt idx="679">
                  <c:v>404046.7</c:v>
                </c:pt>
                <c:pt idx="680">
                  <c:v>404641.7</c:v>
                </c:pt>
                <c:pt idx="681">
                  <c:v>405236.8</c:v>
                </c:pt>
                <c:pt idx="682">
                  <c:v>405831.8</c:v>
                </c:pt>
                <c:pt idx="683">
                  <c:v>406426.9</c:v>
                </c:pt>
                <c:pt idx="684">
                  <c:v>407022</c:v>
                </c:pt>
                <c:pt idx="685">
                  <c:v>407617</c:v>
                </c:pt>
                <c:pt idx="686">
                  <c:v>408212.1</c:v>
                </c:pt>
                <c:pt idx="687">
                  <c:v>408807.2</c:v>
                </c:pt>
                <c:pt idx="688">
                  <c:v>409402.2</c:v>
                </c:pt>
                <c:pt idx="689">
                  <c:v>409997.3</c:v>
                </c:pt>
                <c:pt idx="690">
                  <c:v>410592.3</c:v>
                </c:pt>
                <c:pt idx="691">
                  <c:v>411187.4</c:v>
                </c:pt>
                <c:pt idx="692">
                  <c:v>411782.5</c:v>
                </c:pt>
                <c:pt idx="693">
                  <c:v>412377.5</c:v>
                </c:pt>
                <c:pt idx="694">
                  <c:v>412972.6</c:v>
                </c:pt>
                <c:pt idx="695">
                  <c:v>413567.6</c:v>
                </c:pt>
                <c:pt idx="696">
                  <c:v>414162.7</c:v>
                </c:pt>
                <c:pt idx="697">
                  <c:v>414757.8</c:v>
                </c:pt>
                <c:pt idx="698">
                  <c:v>415352.8</c:v>
                </c:pt>
                <c:pt idx="699">
                  <c:v>415947.9</c:v>
                </c:pt>
                <c:pt idx="700">
                  <c:v>416543</c:v>
                </c:pt>
                <c:pt idx="701">
                  <c:v>417138</c:v>
                </c:pt>
                <c:pt idx="702">
                  <c:v>417733.1</c:v>
                </c:pt>
                <c:pt idx="703">
                  <c:v>418328.1</c:v>
                </c:pt>
                <c:pt idx="704">
                  <c:v>418923.2</c:v>
                </c:pt>
                <c:pt idx="705">
                  <c:v>419518.3</c:v>
                </c:pt>
                <c:pt idx="706">
                  <c:v>420113.3</c:v>
                </c:pt>
                <c:pt idx="707">
                  <c:v>420708.4</c:v>
                </c:pt>
                <c:pt idx="708">
                  <c:v>421303.4</c:v>
                </c:pt>
                <c:pt idx="709">
                  <c:v>421898.5</c:v>
                </c:pt>
                <c:pt idx="710">
                  <c:v>422493.6</c:v>
                </c:pt>
                <c:pt idx="711">
                  <c:v>423088.6</c:v>
                </c:pt>
                <c:pt idx="712">
                  <c:v>423683.7</c:v>
                </c:pt>
                <c:pt idx="713">
                  <c:v>424278.8</c:v>
                </c:pt>
                <c:pt idx="714">
                  <c:v>424873.8</c:v>
                </c:pt>
                <c:pt idx="715">
                  <c:v>425468.9</c:v>
                </c:pt>
                <c:pt idx="716">
                  <c:v>426063.9</c:v>
                </c:pt>
                <c:pt idx="717">
                  <c:v>426659</c:v>
                </c:pt>
                <c:pt idx="718">
                  <c:v>427254.1</c:v>
                </c:pt>
                <c:pt idx="719">
                  <c:v>427849.1</c:v>
                </c:pt>
                <c:pt idx="720">
                  <c:v>428444.2</c:v>
                </c:pt>
                <c:pt idx="721">
                  <c:v>429039.2</c:v>
                </c:pt>
                <c:pt idx="722">
                  <c:v>429634.3</c:v>
                </c:pt>
                <c:pt idx="723">
                  <c:v>430229.4</c:v>
                </c:pt>
                <c:pt idx="724">
                  <c:v>430824.4</c:v>
                </c:pt>
                <c:pt idx="725">
                  <c:v>431419.5</c:v>
                </c:pt>
                <c:pt idx="726">
                  <c:v>432014.5</c:v>
                </c:pt>
                <c:pt idx="727">
                  <c:v>432609.6</c:v>
                </c:pt>
                <c:pt idx="728">
                  <c:v>433204.7</c:v>
                </c:pt>
                <c:pt idx="729">
                  <c:v>433799.7</c:v>
                </c:pt>
                <c:pt idx="730">
                  <c:v>434394.8</c:v>
                </c:pt>
                <c:pt idx="731">
                  <c:v>434989.9</c:v>
                </c:pt>
                <c:pt idx="732">
                  <c:v>435584.9</c:v>
                </c:pt>
                <c:pt idx="733">
                  <c:v>436180</c:v>
                </c:pt>
                <c:pt idx="734">
                  <c:v>436775</c:v>
                </c:pt>
                <c:pt idx="735">
                  <c:v>437370.1</c:v>
                </c:pt>
                <c:pt idx="736">
                  <c:v>437965.2</c:v>
                </c:pt>
                <c:pt idx="737">
                  <c:v>438560.2</c:v>
                </c:pt>
                <c:pt idx="738">
                  <c:v>439155.3</c:v>
                </c:pt>
                <c:pt idx="739">
                  <c:v>439750.3</c:v>
                </c:pt>
                <c:pt idx="740">
                  <c:v>440345.4</c:v>
                </c:pt>
                <c:pt idx="741">
                  <c:v>440940.5</c:v>
                </c:pt>
                <c:pt idx="742">
                  <c:v>441535.5</c:v>
                </c:pt>
                <c:pt idx="743">
                  <c:v>442130.6</c:v>
                </c:pt>
                <c:pt idx="744">
                  <c:v>442725.7</c:v>
                </c:pt>
                <c:pt idx="745">
                  <c:v>443320.7</c:v>
                </c:pt>
                <c:pt idx="746">
                  <c:v>443915.8</c:v>
                </c:pt>
                <c:pt idx="747">
                  <c:v>444510.8</c:v>
                </c:pt>
                <c:pt idx="748">
                  <c:v>445105.9</c:v>
                </c:pt>
                <c:pt idx="749">
                  <c:v>445701</c:v>
                </c:pt>
                <c:pt idx="750">
                  <c:v>446296</c:v>
                </c:pt>
                <c:pt idx="751">
                  <c:v>446891.1</c:v>
                </c:pt>
                <c:pt idx="752">
                  <c:v>447486.1</c:v>
                </c:pt>
                <c:pt idx="753">
                  <c:v>448081.2</c:v>
                </c:pt>
                <c:pt idx="754">
                  <c:v>448676.3</c:v>
                </c:pt>
                <c:pt idx="755">
                  <c:v>449271.3</c:v>
                </c:pt>
                <c:pt idx="756">
                  <c:v>449866.4</c:v>
                </c:pt>
                <c:pt idx="757">
                  <c:v>450461.5</c:v>
                </c:pt>
                <c:pt idx="758">
                  <c:v>451056.5</c:v>
                </c:pt>
                <c:pt idx="759">
                  <c:v>451651.6</c:v>
                </c:pt>
                <c:pt idx="760">
                  <c:v>452246.6</c:v>
                </c:pt>
                <c:pt idx="761">
                  <c:v>452841.7</c:v>
                </c:pt>
                <c:pt idx="762">
                  <c:v>453436.8</c:v>
                </c:pt>
                <c:pt idx="763">
                  <c:v>454031.8</c:v>
                </c:pt>
                <c:pt idx="764">
                  <c:v>454626.9</c:v>
                </c:pt>
                <c:pt idx="765">
                  <c:v>455221.9</c:v>
                </c:pt>
                <c:pt idx="766">
                  <c:v>455817</c:v>
                </c:pt>
                <c:pt idx="767">
                  <c:v>456412.1</c:v>
                </c:pt>
                <c:pt idx="768">
                  <c:v>457007.1</c:v>
                </c:pt>
                <c:pt idx="769">
                  <c:v>457602.2</c:v>
                </c:pt>
                <c:pt idx="770">
                  <c:v>458197.2</c:v>
                </c:pt>
                <c:pt idx="771">
                  <c:v>458792.3</c:v>
                </c:pt>
                <c:pt idx="772">
                  <c:v>459387.4</c:v>
                </c:pt>
                <c:pt idx="773">
                  <c:v>459982.4</c:v>
                </c:pt>
                <c:pt idx="774">
                  <c:v>460577.5</c:v>
                </c:pt>
                <c:pt idx="775">
                  <c:v>461172.6</c:v>
                </c:pt>
                <c:pt idx="776">
                  <c:v>461767.6</c:v>
                </c:pt>
                <c:pt idx="777">
                  <c:v>462362.7</c:v>
                </c:pt>
                <c:pt idx="778">
                  <c:v>462957.7</c:v>
                </c:pt>
                <c:pt idx="779">
                  <c:v>463552.8</c:v>
                </c:pt>
                <c:pt idx="780">
                  <c:v>464147.9</c:v>
                </c:pt>
                <c:pt idx="781">
                  <c:v>464742.9</c:v>
                </c:pt>
                <c:pt idx="782">
                  <c:v>465338</c:v>
                </c:pt>
                <c:pt idx="783">
                  <c:v>465933</c:v>
                </c:pt>
                <c:pt idx="784">
                  <c:v>466528.1</c:v>
                </c:pt>
                <c:pt idx="785">
                  <c:v>467123.20000000001</c:v>
                </c:pt>
                <c:pt idx="786">
                  <c:v>467718.2</c:v>
                </c:pt>
                <c:pt idx="787">
                  <c:v>468313.3</c:v>
                </c:pt>
                <c:pt idx="788">
                  <c:v>468908.4</c:v>
                </c:pt>
                <c:pt idx="789">
                  <c:v>469503.4</c:v>
                </c:pt>
                <c:pt idx="790">
                  <c:v>470098.5</c:v>
                </c:pt>
                <c:pt idx="791">
                  <c:v>470693.5</c:v>
                </c:pt>
                <c:pt idx="792">
                  <c:v>471288.6</c:v>
                </c:pt>
                <c:pt idx="793">
                  <c:v>471883.7</c:v>
                </c:pt>
                <c:pt idx="794">
                  <c:v>472478.7</c:v>
                </c:pt>
                <c:pt idx="795">
                  <c:v>473073.8</c:v>
                </c:pt>
                <c:pt idx="796">
                  <c:v>473668.8</c:v>
                </c:pt>
                <c:pt idx="797">
                  <c:v>474263.9</c:v>
                </c:pt>
                <c:pt idx="798">
                  <c:v>474859</c:v>
                </c:pt>
                <c:pt idx="799">
                  <c:v>475454</c:v>
                </c:pt>
                <c:pt idx="800">
                  <c:v>476049.1</c:v>
                </c:pt>
                <c:pt idx="801">
                  <c:v>476644.2</c:v>
                </c:pt>
                <c:pt idx="802">
                  <c:v>477239.2</c:v>
                </c:pt>
                <c:pt idx="803">
                  <c:v>477834.3</c:v>
                </c:pt>
                <c:pt idx="804">
                  <c:v>478429.3</c:v>
                </c:pt>
                <c:pt idx="805">
                  <c:v>479024.4</c:v>
                </c:pt>
                <c:pt idx="806">
                  <c:v>479619.5</c:v>
                </c:pt>
                <c:pt idx="807">
                  <c:v>480214.5</c:v>
                </c:pt>
                <c:pt idx="808">
                  <c:v>480809.6</c:v>
                </c:pt>
                <c:pt idx="809">
                  <c:v>481404.6</c:v>
                </c:pt>
                <c:pt idx="810">
                  <c:v>481999.7</c:v>
                </c:pt>
                <c:pt idx="811">
                  <c:v>482594.8</c:v>
                </c:pt>
                <c:pt idx="812">
                  <c:v>483189.8</c:v>
                </c:pt>
                <c:pt idx="813">
                  <c:v>483784.9</c:v>
                </c:pt>
                <c:pt idx="814">
                  <c:v>484379.9</c:v>
                </c:pt>
                <c:pt idx="815">
                  <c:v>484975</c:v>
                </c:pt>
                <c:pt idx="816">
                  <c:v>485570.1</c:v>
                </c:pt>
                <c:pt idx="817">
                  <c:v>486165.1</c:v>
                </c:pt>
                <c:pt idx="818">
                  <c:v>486760.2</c:v>
                </c:pt>
                <c:pt idx="819">
                  <c:v>487355.3</c:v>
                </c:pt>
                <c:pt idx="820">
                  <c:v>487950.3</c:v>
                </c:pt>
                <c:pt idx="821">
                  <c:v>488545.4</c:v>
                </c:pt>
                <c:pt idx="822">
                  <c:v>489140.4</c:v>
                </c:pt>
                <c:pt idx="823">
                  <c:v>489735.5</c:v>
                </c:pt>
                <c:pt idx="824">
                  <c:v>490330.6</c:v>
                </c:pt>
                <c:pt idx="825">
                  <c:v>490925.6</c:v>
                </c:pt>
                <c:pt idx="826">
                  <c:v>491520.7</c:v>
                </c:pt>
                <c:pt idx="827">
                  <c:v>492115.7</c:v>
                </c:pt>
                <c:pt idx="828">
                  <c:v>492710.8</c:v>
                </c:pt>
                <c:pt idx="829">
                  <c:v>493305.9</c:v>
                </c:pt>
                <c:pt idx="830">
                  <c:v>493900.9</c:v>
                </c:pt>
                <c:pt idx="831">
                  <c:v>494496</c:v>
                </c:pt>
                <c:pt idx="832">
                  <c:v>495091.1</c:v>
                </c:pt>
                <c:pt idx="833">
                  <c:v>495686.1</c:v>
                </c:pt>
                <c:pt idx="834">
                  <c:v>496281.2</c:v>
                </c:pt>
                <c:pt idx="835">
                  <c:v>496876.2</c:v>
                </c:pt>
                <c:pt idx="836">
                  <c:v>497471.3</c:v>
                </c:pt>
                <c:pt idx="837">
                  <c:v>498066.4</c:v>
                </c:pt>
                <c:pt idx="838">
                  <c:v>498661.4</c:v>
                </c:pt>
                <c:pt idx="839">
                  <c:v>499256.5</c:v>
                </c:pt>
                <c:pt idx="840">
                  <c:v>499851.5</c:v>
                </c:pt>
                <c:pt idx="841">
                  <c:v>500446.6</c:v>
                </c:pt>
                <c:pt idx="842">
                  <c:v>501041.7</c:v>
                </c:pt>
                <c:pt idx="843">
                  <c:v>501636.7</c:v>
                </c:pt>
                <c:pt idx="844">
                  <c:v>502231.8</c:v>
                </c:pt>
                <c:pt idx="845">
                  <c:v>502826.9</c:v>
                </c:pt>
                <c:pt idx="846">
                  <c:v>503421.9</c:v>
                </c:pt>
                <c:pt idx="847">
                  <c:v>504017</c:v>
                </c:pt>
                <c:pt idx="848">
                  <c:v>504612</c:v>
                </c:pt>
                <c:pt idx="849">
                  <c:v>505207.1</c:v>
                </c:pt>
                <c:pt idx="850">
                  <c:v>505802.2</c:v>
                </c:pt>
                <c:pt idx="851">
                  <c:v>506397.2</c:v>
                </c:pt>
                <c:pt idx="852">
                  <c:v>506992.3</c:v>
                </c:pt>
                <c:pt idx="853">
                  <c:v>507587.3</c:v>
                </c:pt>
                <c:pt idx="854">
                  <c:v>508182.4</c:v>
                </c:pt>
                <c:pt idx="855">
                  <c:v>508777.5</c:v>
                </c:pt>
                <c:pt idx="856">
                  <c:v>509372.5</c:v>
                </c:pt>
                <c:pt idx="857">
                  <c:v>509967.6</c:v>
                </c:pt>
                <c:pt idx="858">
                  <c:v>510562.6</c:v>
                </c:pt>
                <c:pt idx="859">
                  <c:v>511157.7</c:v>
                </c:pt>
                <c:pt idx="860">
                  <c:v>511752.8</c:v>
                </c:pt>
                <c:pt idx="861">
                  <c:v>512347.8</c:v>
                </c:pt>
                <c:pt idx="862">
                  <c:v>512942.9</c:v>
                </c:pt>
                <c:pt idx="863">
                  <c:v>513538</c:v>
                </c:pt>
                <c:pt idx="864">
                  <c:v>514133</c:v>
                </c:pt>
                <c:pt idx="865">
                  <c:v>514728.1</c:v>
                </c:pt>
                <c:pt idx="866">
                  <c:v>515323.1</c:v>
                </c:pt>
                <c:pt idx="867">
                  <c:v>515918.2</c:v>
                </c:pt>
                <c:pt idx="868">
                  <c:v>516513.3</c:v>
                </c:pt>
                <c:pt idx="869">
                  <c:v>517108.3</c:v>
                </c:pt>
                <c:pt idx="870">
                  <c:v>517703.4</c:v>
                </c:pt>
                <c:pt idx="871">
                  <c:v>518298.4</c:v>
                </c:pt>
                <c:pt idx="872">
                  <c:v>518893.5</c:v>
                </c:pt>
                <c:pt idx="873">
                  <c:v>519488.6</c:v>
                </c:pt>
                <c:pt idx="874">
                  <c:v>520083.6</c:v>
                </c:pt>
                <c:pt idx="875">
                  <c:v>520678.7</c:v>
                </c:pt>
                <c:pt idx="876">
                  <c:v>521273.8</c:v>
                </c:pt>
                <c:pt idx="877">
                  <c:v>521868.79999999999</c:v>
                </c:pt>
                <c:pt idx="878">
                  <c:v>522463.9</c:v>
                </c:pt>
                <c:pt idx="879">
                  <c:v>523058.9</c:v>
                </c:pt>
                <c:pt idx="880">
                  <c:v>523654</c:v>
                </c:pt>
                <c:pt idx="881">
                  <c:v>524249.1</c:v>
                </c:pt>
                <c:pt idx="882">
                  <c:v>524844.1</c:v>
                </c:pt>
                <c:pt idx="883">
                  <c:v>525439.19999999995</c:v>
                </c:pt>
                <c:pt idx="884">
                  <c:v>526034.19999999995</c:v>
                </c:pt>
                <c:pt idx="885">
                  <c:v>526629.30000000005</c:v>
                </c:pt>
                <c:pt idx="886">
                  <c:v>527224.4</c:v>
                </c:pt>
                <c:pt idx="887">
                  <c:v>527819.4</c:v>
                </c:pt>
                <c:pt idx="888">
                  <c:v>528414.5</c:v>
                </c:pt>
                <c:pt idx="889">
                  <c:v>529009.6</c:v>
                </c:pt>
                <c:pt idx="890">
                  <c:v>529604.6</c:v>
                </c:pt>
                <c:pt idx="891">
                  <c:v>530199.69999999995</c:v>
                </c:pt>
                <c:pt idx="892">
                  <c:v>530794.69999999995</c:v>
                </c:pt>
                <c:pt idx="893">
                  <c:v>531389.80000000005</c:v>
                </c:pt>
                <c:pt idx="894">
                  <c:v>531984.9</c:v>
                </c:pt>
                <c:pt idx="895">
                  <c:v>532579.9</c:v>
                </c:pt>
                <c:pt idx="896">
                  <c:v>533175</c:v>
                </c:pt>
                <c:pt idx="897">
                  <c:v>533770</c:v>
                </c:pt>
                <c:pt idx="898">
                  <c:v>534365.1</c:v>
                </c:pt>
                <c:pt idx="899">
                  <c:v>534960.19999999995</c:v>
                </c:pt>
                <c:pt idx="900">
                  <c:v>535555.19999999995</c:v>
                </c:pt>
                <c:pt idx="901">
                  <c:v>536150.30000000005</c:v>
                </c:pt>
                <c:pt idx="902">
                  <c:v>536745.30000000005</c:v>
                </c:pt>
                <c:pt idx="903">
                  <c:v>537340.4</c:v>
                </c:pt>
                <c:pt idx="904">
                  <c:v>537935.5</c:v>
                </c:pt>
                <c:pt idx="905">
                  <c:v>538530.5</c:v>
                </c:pt>
                <c:pt idx="906">
                  <c:v>539125.6</c:v>
                </c:pt>
                <c:pt idx="907">
                  <c:v>539720.69999999995</c:v>
                </c:pt>
                <c:pt idx="908">
                  <c:v>540315.69999999995</c:v>
                </c:pt>
                <c:pt idx="909">
                  <c:v>540910.80000000005</c:v>
                </c:pt>
                <c:pt idx="910">
                  <c:v>541505.80000000005</c:v>
                </c:pt>
                <c:pt idx="911">
                  <c:v>542100.9</c:v>
                </c:pt>
                <c:pt idx="912">
                  <c:v>542696</c:v>
                </c:pt>
                <c:pt idx="913">
                  <c:v>543291</c:v>
                </c:pt>
                <c:pt idx="914">
                  <c:v>543886.1</c:v>
                </c:pt>
                <c:pt idx="915">
                  <c:v>544481.1</c:v>
                </c:pt>
                <c:pt idx="916">
                  <c:v>545076.19999999995</c:v>
                </c:pt>
                <c:pt idx="917">
                  <c:v>545671.30000000005</c:v>
                </c:pt>
                <c:pt idx="918">
                  <c:v>546266.30000000005</c:v>
                </c:pt>
                <c:pt idx="919">
                  <c:v>546861.4</c:v>
                </c:pt>
                <c:pt idx="920">
                  <c:v>547456.5</c:v>
                </c:pt>
                <c:pt idx="921">
                  <c:v>548051.5</c:v>
                </c:pt>
                <c:pt idx="922">
                  <c:v>548646.6</c:v>
                </c:pt>
                <c:pt idx="923">
                  <c:v>549241.59999999998</c:v>
                </c:pt>
                <c:pt idx="924">
                  <c:v>549836.69999999995</c:v>
                </c:pt>
                <c:pt idx="925">
                  <c:v>550431.80000000005</c:v>
                </c:pt>
                <c:pt idx="926">
                  <c:v>551026.80000000005</c:v>
                </c:pt>
                <c:pt idx="927">
                  <c:v>551621.9</c:v>
                </c:pt>
                <c:pt idx="928">
                  <c:v>552216.9</c:v>
                </c:pt>
                <c:pt idx="929">
                  <c:v>552812</c:v>
                </c:pt>
                <c:pt idx="930">
                  <c:v>553407.1</c:v>
                </c:pt>
                <c:pt idx="931">
                  <c:v>554002.1</c:v>
                </c:pt>
                <c:pt idx="932">
                  <c:v>554597.19999999995</c:v>
                </c:pt>
                <c:pt idx="933">
                  <c:v>555192.30000000005</c:v>
                </c:pt>
                <c:pt idx="934">
                  <c:v>555787.30000000005</c:v>
                </c:pt>
                <c:pt idx="935">
                  <c:v>556382.4</c:v>
                </c:pt>
                <c:pt idx="936">
                  <c:v>556977.4</c:v>
                </c:pt>
                <c:pt idx="937">
                  <c:v>557572.5</c:v>
                </c:pt>
                <c:pt idx="938">
                  <c:v>558167.6</c:v>
                </c:pt>
                <c:pt idx="939">
                  <c:v>558762.6</c:v>
                </c:pt>
                <c:pt idx="940">
                  <c:v>559357.69999999995</c:v>
                </c:pt>
                <c:pt idx="941">
                  <c:v>559952.69999999995</c:v>
                </c:pt>
                <c:pt idx="942">
                  <c:v>560547.80000000005</c:v>
                </c:pt>
                <c:pt idx="943">
                  <c:v>561142.9</c:v>
                </c:pt>
                <c:pt idx="944">
                  <c:v>561737.9</c:v>
                </c:pt>
                <c:pt idx="945">
                  <c:v>562333</c:v>
                </c:pt>
                <c:pt idx="946">
                  <c:v>562928</c:v>
                </c:pt>
                <c:pt idx="947">
                  <c:v>563523.1</c:v>
                </c:pt>
                <c:pt idx="948">
                  <c:v>564118.19999999995</c:v>
                </c:pt>
                <c:pt idx="949">
                  <c:v>564713.19999999995</c:v>
                </c:pt>
                <c:pt idx="950">
                  <c:v>565308.30000000005</c:v>
                </c:pt>
                <c:pt idx="951">
                  <c:v>565903.4</c:v>
                </c:pt>
                <c:pt idx="952">
                  <c:v>566498.4</c:v>
                </c:pt>
                <c:pt idx="953">
                  <c:v>567093.5</c:v>
                </c:pt>
                <c:pt idx="954">
                  <c:v>567688.5</c:v>
                </c:pt>
                <c:pt idx="955">
                  <c:v>568283.6</c:v>
                </c:pt>
                <c:pt idx="956">
                  <c:v>568878.69999999995</c:v>
                </c:pt>
                <c:pt idx="957">
                  <c:v>569473.69999999995</c:v>
                </c:pt>
                <c:pt idx="958">
                  <c:v>570068.80000000005</c:v>
                </c:pt>
                <c:pt idx="959">
                  <c:v>570663.80000000005</c:v>
                </c:pt>
                <c:pt idx="960">
                  <c:v>571258.9</c:v>
                </c:pt>
                <c:pt idx="961">
                  <c:v>571854</c:v>
                </c:pt>
                <c:pt idx="962">
                  <c:v>572449</c:v>
                </c:pt>
                <c:pt idx="963">
                  <c:v>573044.1</c:v>
                </c:pt>
                <c:pt idx="964">
                  <c:v>573639.19999999995</c:v>
                </c:pt>
                <c:pt idx="965">
                  <c:v>574234.19999999995</c:v>
                </c:pt>
                <c:pt idx="966">
                  <c:v>574829.30000000005</c:v>
                </c:pt>
                <c:pt idx="967">
                  <c:v>575424.30000000005</c:v>
                </c:pt>
                <c:pt idx="968">
                  <c:v>576019.4</c:v>
                </c:pt>
                <c:pt idx="969">
                  <c:v>576614.5</c:v>
                </c:pt>
                <c:pt idx="970">
                  <c:v>577209.5</c:v>
                </c:pt>
                <c:pt idx="971">
                  <c:v>577804.6</c:v>
                </c:pt>
                <c:pt idx="972">
                  <c:v>578399.6</c:v>
                </c:pt>
                <c:pt idx="973">
                  <c:v>578994.69999999995</c:v>
                </c:pt>
                <c:pt idx="974">
                  <c:v>579589.80000000005</c:v>
                </c:pt>
                <c:pt idx="975">
                  <c:v>580184.80000000005</c:v>
                </c:pt>
                <c:pt idx="976">
                  <c:v>580779.9</c:v>
                </c:pt>
                <c:pt idx="977">
                  <c:v>581375</c:v>
                </c:pt>
                <c:pt idx="978">
                  <c:v>581970</c:v>
                </c:pt>
                <c:pt idx="979">
                  <c:v>582565.1</c:v>
                </c:pt>
                <c:pt idx="980">
                  <c:v>583160.1</c:v>
                </c:pt>
                <c:pt idx="981">
                  <c:v>583755.19999999995</c:v>
                </c:pt>
                <c:pt idx="982">
                  <c:v>584350.30000000005</c:v>
                </c:pt>
                <c:pt idx="983">
                  <c:v>584945.30000000005</c:v>
                </c:pt>
                <c:pt idx="984">
                  <c:v>585540.4</c:v>
                </c:pt>
                <c:pt idx="985">
                  <c:v>586135.4</c:v>
                </c:pt>
                <c:pt idx="986">
                  <c:v>586730.5</c:v>
                </c:pt>
                <c:pt idx="987">
                  <c:v>587325.6</c:v>
                </c:pt>
                <c:pt idx="988">
                  <c:v>587920.6</c:v>
                </c:pt>
                <c:pt idx="989">
                  <c:v>588515.69999999995</c:v>
                </c:pt>
                <c:pt idx="990">
                  <c:v>589110.69999999995</c:v>
                </c:pt>
                <c:pt idx="991">
                  <c:v>589705.80000000005</c:v>
                </c:pt>
                <c:pt idx="992">
                  <c:v>590300.9</c:v>
                </c:pt>
                <c:pt idx="993">
                  <c:v>590895.9</c:v>
                </c:pt>
                <c:pt idx="994">
                  <c:v>591491</c:v>
                </c:pt>
                <c:pt idx="995">
                  <c:v>592086.1</c:v>
                </c:pt>
                <c:pt idx="996">
                  <c:v>592681.1</c:v>
                </c:pt>
                <c:pt idx="997">
                  <c:v>593276.19999999995</c:v>
                </c:pt>
                <c:pt idx="998">
                  <c:v>593871.19999999995</c:v>
                </c:pt>
                <c:pt idx="999">
                  <c:v>594466.30000000005</c:v>
                </c:pt>
                <c:pt idx="1000">
                  <c:v>595061.4</c:v>
                </c:pt>
                <c:pt idx="1001">
                  <c:v>595656.4</c:v>
                </c:pt>
                <c:pt idx="1002">
                  <c:v>596251.5</c:v>
                </c:pt>
                <c:pt idx="1003">
                  <c:v>596846.5</c:v>
                </c:pt>
                <c:pt idx="1004">
                  <c:v>597441.6</c:v>
                </c:pt>
                <c:pt idx="1005">
                  <c:v>598036.69999999995</c:v>
                </c:pt>
                <c:pt idx="1006">
                  <c:v>598631.69999999995</c:v>
                </c:pt>
                <c:pt idx="1007">
                  <c:v>599226.80000000005</c:v>
                </c:pt>
                <c:pt idx="1008">
                  <c:v>599821.9</c:v>
                </c:pt>
                <c:pt idx="1009">
                  <c:v>600416.9</c:v>
                </c:pt>
                <c:pt idx="1010">
                  <c:v>601012</c:v>
                </c:pt>
                <c:pt idx="1011">
                  <c:v>601607</c:v>
                </c:pt>
                <c:pt idx="1012">
                  <c:v>602202.1</c:v>
                </c:pt>
                <c:pt idx="1013">
                  <c:v>602797.19999999995</c:v>
                </c:pt>
                <c:pt idx="1014">
                  <c:v>603392.19999999995</c:v>
                </c:pt>
                <c:pt idx="1015">
                  <c:v>603987.30000000005</c:v>
                </c:pt>
                <c:pt idx="1016">
                  <c:v>604095.30000000005</c:v>
                </c:pt>
                <c:pt idx="1017">
                  <c:v>604582.30000000005</c:v>
                </c:pt>
                <c:pt idx="1018">
                  <c:v>605177.4</c:v>
                </c:pt>
                <c:pt idx="1019">
                  <c:v>605772.5</c:v>
                </c:pt>
                <c:pt idx="1020">
                  <c:v>606367.5</c:v>
                </c:pt>
                <c:pt idx="1021">
                  <c:v>606962.6</c:v>
                </c:pt>
                <c:pt idx="1022">
                  <c:v>607557.69999999995</c:v>
                </c:pt>
                <c:pt idx="1023">
                  <c:v>608152.69999999995</c:v>
                </c:pt>
                <c:pt idx="1024">
                  <c:v>608747.80000000005</c:v>
                </c:pt>
              </c:numCache>
            </c:numRef>
          </c:xVal>
          <c:yVal>
            <c:numRef>
              <c:f>Profil_Autumn_NS!$D$2:$D$1026</c:f>
              <c:numCache>
                <c:formatCode>General</c:formatCode>
                <c:ptCount val="1025"/>
                <c:pt idx="0">
                  <c:v>15.234</c:v>
                </c:pt>
                <c:pt idx="1">
                  <c:v>15.224</c:v>
                </c:pt>
                <c:pt idx="2">
                  <c:v>15.214</c:v>
                </c:pt>
                <c:pt idx="3">
                  <c:v>15.204000000000001</c:v>
                </c:pt>
                <c:pt idx="4">
                  <c:v>15.194000000000001</c:v>
                </c:pt>
                <c:pt idx="5">
                  <c:v>15.183</c:v>
                </c:pt>
                <c:pt idx="6">
                  <c:v>15.173</c:v>
                </c:pt>
                <c:pt idx="7">
                  <c:v>15.163</c:v>
                </c:pt>
                <c:pt idx="8">
                  <c:v>15.169</c:v>
                </c:pt>
                <c:pt idx="9">
                  <c:v>15.19</c:v>
                </c:pt>
                <c:pt idx="10">
                  <c:v>15.211</c:v>
                </c:pt>
                <c:pt idx="11">
                  <c:v>15.231999999999999</c:v>
                </c:pt>
                <c:pt idx="12">
                  <c:v>15.253</c:v>
                </c:pt>
                <c:pt idx="13">
                  <c:v>15.273</c:v>
                </c:pt>
                <c:pt idx="14">
                  <c:v>15.294</c:v>
                </c:pt>
                <c:pt idx="15">
                  <c:v>15.315</c:v>
                </c:pt>
                <c:pt idx="16">
                  <c:v>15.327</c:v>
                </c:pt>
                <c:pt idx="17">
                  <c:v>15.335000000000001</c:v>
                </c:pt>
                <c:pt idx="18">
                  <c:v>15.343</c:v>
                </c:pt>
                <c:pt idx="19">
                  <c:v>15.351000000000001</c:v>
                </c:pt>
                <c:pt idx="20">
                  <c:v>15.359</c:v>
                </c:pt>
                <c:pt idx="21">
                  <c:v>15.367000000000001</c:v>
                </c:pt>
                <c:pt idx="22">
                  <c:v>15.375999999999999</c:v>
                </c:pt>
                <c:pt idx="23">
                  <c:v>15.384</c:v>
                </c:pt>
                <c:pt idx="24">
                  <c:v>15.367000000000001</c:v>
                </c:pt>
                <c:pt idx="25">
                  <c:v>15.349</c:v>
                </c:pt>
                <c:pt idx="26">
                  <c:v>15.33</c:v>
                </c:pt>
                <c:pt idx="27">
                  <c:v>15.311999999999999</c:v>
                </c:pt>
                <c:pt idx="28">
                  <c:v>15.294</c:v>
                </c:pt>
                <c:pt idx="29">
                  <c:v>15.276</c:v>
                </c:pt>
                <c:pt idx="30">
                  <c:v>15.257999999999999</c:v>
                </c:pt>
                <c:pt idx="31">
                  <c:v>15.246</c:v>
                </c:pt>
                <c:pt idx="32">
                  <c:v>15.266</c:v>
                </c:pt>
                <c:pt idx="33">
                  <c:v>15.287000000000001</c:v>
                </c:pt>
                <c:pt idx="34">
                  <c:v>15.307</c:v>
                </c:pt>
                <c:pt idx="35">
                  <c:v>15.327</c:v>
                </c:pt>
                <c:pt idx="36">
                  <c:v>15.347</c:v>
                </c:pt>
                <c:pt idx="37">
                  <c:v>15.368</c:v>
                </c:pt>
                <c:pt idx="38">
                  <c:v>15.388</c:v>
                </c:pt>
                <c:pt idx="39">
                  <c:v>15.401</c:v>
                </c:pt>
                <c:pt idx="40">
                  <c:v>15.403</c:v>
                </c:pt>
                <c:pt idx="41">
                  <c:v>15.406000000000001</c:v>
                </c:pt>
                <c:pt idx="42">
                  <c:v>15.407999999999999</c:v>
                </c:pt>
                <c:pt idx="43">
                  <c:v>15.41</c:v>
                </c:pt>
                <c:pt idx="44">
                  <c:v>15.412000000000001</c:v>
                </c:pt>
                <c:pt idx="45">
                  <c:v>15.414</c:v>
                </c:pt>
                <c:pt idx="46">
                  <c:v>15.417</c:v>
                </c:pt>
                <c:pt idx="47">
                  <c:v>15.420999999999999</c:v>
                </c:pt>
                <c:pt idx="48">
                  <c:v>15.426</c:v>
                </c:pt>
                <c:pt idx="49">
                  <c:v>15.430999999999999</c:v>
                </c:pt>
                <c:pt idx="50">
                  <c:v>15.436</c:v>
                </c:pt>
                <c:pt idx="51">
                  <c:v>15.441000000000001</c:v>
                </c:pt>
                <c:pt idx="52">
                  <c:v>15.446</c:v>
                </c:pt>
                <c:pt idx="53">
                  <c:v>15.451000000000001</c:v>
                </c:pt>
                <c:pt idx="54">
                  <c:v>15.456</c:v>
                </c:pt>
                <c:pt idx="55">
                  <c:v>15.452999999999999</c:v>
                </c:pt>
                <c:pt idx="56">
                  <c:v>15.448</c:v>
                </c:pt>
                <c:pt idx="57">
                  <c:v>15.442</c:v>
                </c:pt>
                <c:pt idx="58">
                  <c:v>15.436999999999999</c:v>
                </c:pt>
                <c:pt idx="59">
                  <c:v>15.432</c:v>
                </c:pt>
                <c:pt idx="60">
                  <c:v>15.427</c:v>
                </c:pt>
                <c:pt idx="61">
                  <c:v>15.422000000000001</c:v>
                </c:pt>
                <c:pt idx="62">
                  <c:v>15.417</c:v>
                </c:pt>
                <c:pt idx="63">
                  <c:v>15.42</c:v>
                </c:pt>
                <c:pt idx="64">
                  <c:v>15.423</c:v>
                </c:pt>
                <c:pt idx="65">
                  <c:v>15.427</c:v>
                </c:pt>
                <c:pt idx="66">
                  <c:v>15.43</c:v>
                </c:pt>
                <c:pt idx="67">
                  <c:v>15.433</c:v>
                </c:pt>
                <c:pt idx="68">
                  <c:v>15.436</c:v>
                </c:pt>
                <c:pt idx="69">
                  <c:v>15.44</c:v>
                </c:pt>
                <c:pt idx="70">
                  <c:v>15.44</c:v>
                </c:pt>
                <c:pt idx="71">
                  <c:v>15.433</c:v>
                </c:pt>
                <c:pt idx="72">
                  <c:v>15.426</c:v>
                </c:pt>
                <c:pt idx="73">
                  <c:v>15.419</c:v>
                </c:pt>
                <c:pt idx="74">
                  <c:v>15.412000000000001</c:v>
                </c:pt>
                <c:pt idx="75">
                  <c:v>15.404999999999999</c:v>
                </c:pt>
                <c:pt idx="76">
                  <c:v>15.398999999999999</c:v>
                </c:pt>
                <c:pt idx="77">
                  <c:v>15.391999999999999</c:v>
                </c:pt>
                <c:pt idx="78">
                  <c:v>15.412000000000001</c:v>
                </c:pt>
                <c:pt idx="79">
                  <c:v>15.461</c:v>
                </c:pt>
                <c:pt idx="80">
                  <c:v>15.510999999999999</c:v>
                </c:pt>
                <c:pt idx="81">
                  <c:v>15.561</c:v>
                </c:pt>
                <c:pt idx="82">
                  <c:v>15.61</c:v>
                </c:pt>
                <c:pt idx="83">
                  <c:v>15.66</c:v>
                </c:pt>
                <c:pt idx="84">
                  <c:v>15.71</c:v>
                </c:pt>
                <c:pt idx="85">
                  <c:v>15.759</c:v>
                </c:pt>
                <c:pt idx="86">
                  <c:v>15.77</c:v>
                </c:pt>
                <c:pt idx="87">
                  <c:v>15.763999999999999</c:v>
                </c:pt>
                <c:pt idx="88">
                  <c:v>15.757</c:v>
                </c:pt>
                <c:pt idx="89">
                  <c:v>15.750999999999999</c:v>
                </c:pt>
                <c:pt idx="90">
                  <c:v>15.744999999999999</c:v>
                </c:pt>
                <c:pt idx="91">
                  <c:v>15.738</c:v>
                </c:pt>
                <c:pt idx="92">
                  <c:v>15.731999999999999</c:v>
                </c:pt>
                <c:pt idx="93">
                  <c:v>15.725</c:v>
                </c:pt>
                <c:pt idx="94">
                  <c:v>15.731</c:v>
                </c:pt>
                <c:pt idx="95">
                  <c:v>15.737</c:v>
                </c:pt>
                <c:pt idx="96">
                  <c:v>15.743</c:v>
                </c:pt>
                <c:pt idx="97">
                  <c:v>15.75</c:v>
                </c:pt>
                <c:pt idx="98">
                  <c:v>15.756</c:v>
                </c:pt>
                <c:pt idx="99">
                  <c:v>15.762</c:v>
                </c:pt>
                <c:pt idx="100">
                  <c:v>15.769</c:v>
                </c:pt>
                <c:pt idx="101">
                  <c:v>15.775</c:v>
                </c:pt>
                <c:pt idx="102">
                  <c:v>15.782999999999999</c:v>
                </c:pt>
                <c:pt idx="103">
                  <c:v>15.79</c:v>
                </c:pt>
                <c:pt idx="104">
                  <c:v>15.797000000000001</c:v>
                </c:pt>
                <c:pt idx="105">
                  <c:v>15.805</c:v>
                </c:pt>
                <c:pt idx="106">
                  <c:v>15.811999999999999</c:v>
                </c:pt>
                <c:pt idx="107">
                  <c:v>15.819000000000001</c:v>
                </c:pt>
                <c:pt idx="108">
                  <c:v>15.827</c:v>
                </c:pt>
                <c:pt idx="109">
                  <c:v>15.837</c:v>
                </c:pt>
                <c:pt idx="110">
                  <c:v>15.853999999999999</c:v>
                </c:pt>
                <c:pt idx="111">
                  <c:v>15.87</c:v>
                </c:pt>
                <c:pt idx="112">
                  <c:v>15.887</c:v>
                </c:pt>
                <c:pt idx="113">
                  <c:v>15.904</c:v>
                </c:pt>
                <c:pt idx="114">
                  <c:v>15.92</c:v>
                </c:pt>
                <c:pt idx="115">
                  <c:v>15.936999999999999</c:v>
                </c:pt>
                <c:pt idx="116">
                  <c:v>15.954000000000001</c:v>
                </c:pt>
                <c:pt idx="117">
                  <c:v>15.962999999999999</c:v>
                </c:pt>
                <c:pt idx="118">
                  <c:v>15.965999999999999</c:v>
                </c:pt>
                <c:pt idx="119">
                  <c:v>15.97</c:v>
                </c:pt>
                <c:pt idx="120">
                  <c:v>15.973000000000001</c:v>
                </c:pt>
                <c:pt idx="121">
                  <c:v>15.977</c:v>
                </c:pt>
                <c:pt idx="122">
                  <c:v>15.98</c:v>
                </c:pt>
                <c:pt idx="123">
                  <c:v>15.984</c:v>
                </c:pt>
                <c:pt idx="124">
                  <c:v>15.987</c:v>
                </c:pt>
                <c:pt idx="125">
                  <c:v>16.006</c:v>
                </c:pt>
                <c:pt idx="126">
                  <c:v>16.029</c:v>
                </c:pt>
                <c:pt idx="127">
                  <c:v>16.052</c:v>
                </c:pt>
                <c:pt idx="128">
                  <c:v>16.074999999999999</c:v>
                </c:pt>
                <c:pt idx="129">
                  <c:v>16.099</c:v>
                </c:pt>
                <c:pt idx="130">
                  <c:v>16.122</c:v>
                </c:pt>
                <c:pt idx="131">
                  <c:v>16.145</c:v>
                </c:pt>
                <c:pt idx="132">
                  <c:v>16.167999999999999</c:v>
                </c:pt>
                <c:pt idx="133">
                  <c:v>16.169</c:v>
                </c:pt>
                <c:pt idx="134">
                  <c:v>16.170000000000002</c:v>
                </c:pt>
                <c:pt idx="135">
                  <c:v>16.172000000000001</c:v>
                </c:pt>
                <c:pt idx="136">
                  <c:v>16.172999999999998</c:v>
                </c:pt>
                <c:pt idx="137">
                  <c:v>16.173999999999999</c:v>
                </c:pt>
                <c:pt idx="138">
                  <c:v>16.175000000000001</c:v>
                </c:pt>
                <c:pt idx="139">
                  <c:v>16.177</c:v>
                </c:pt>
                <c:pt idx="140">
                  <c:v>16.183</c:v>
                </c:pt>
                <c:pt idx="141">
                  <c:v>16.204999999999998</c:v>
                </c:pt>
                <c:pt idx="142">
                  <c:v>16.228000000000002</c:v>
                </c:pt>
                <c:pt idx="143">
                  <c:v>16.251000000000001</c:v>
                </c:pt>
                <c:pt idx="144">
                  <c:v>16.274000000000001</c:v>
                </c:pt>
                <c:pt idx="145">
                  <c:v>16.297000000000001</c:v>
                </c:pt>
                <c:pt idx="146">
                  <c:v>16.318999999999999</c:v>
                </c:pt>
                <c:pt idx="147">
                  <c:v>16.341999999999999</c:v>
                </c:pt>
                <c:pt idx="148">
                  <c:v>16.356000000000002</c:v>
                </c:pt>
                <c:pt idx="149">
                  <c:v>16.358000000000001</c:v>
                </c:pt>
                <c:pt idx="150">
                  <c:v>16.361000000000001</c:v>
                </c:pt>
                <c:pt idx="151">
                  <c:v>16.363</c:v>
                </c:pt>
                <c:pt idx="152">
                  <c:v>16.364999999999998</c:v>
                </c:pt>
                <c:pt idx="153">
                  <c:v>16.367000000000001</c:v>
                </c:pt>
                <c:pt idx="154">
                  <c:v>16.369</c:v>
                </c:pt>
                <c:pt idx="155">
                  <c:v>16.372</c:v>
                </c:pt>
                <c:pt idx="156">
                  <c:v>16.378</c:v>
                </c:pt>
                <c:pt idx="157">
                  <c:v>16.387</c:v>
                </c:pt>
                <c:pt idx="158">
                  <c:v>16.396000000000001</c:v>
                </c:pt>
                <c:pt idx="159">
                  <c:v>16.405000000000001</c:v>
                </c:pt>
                <c:pt idx="160">
                  <c:v>16.413</c:v>
                </c:pt>
                <c:pt idx="161">
                  <c:v>16.422000000000001</c:v>
                </c:pt>
                <c:pt idx="162">
                  <c:v>16.431000000000001</c:v>
                </c:pt>
                <c:pt idx="163">
                  <c:v>16.439</c:v>
                </c:pt>
                <c:pt idx="164">
                  <c:v>16.446999999999999</c:v>
                </c:pt>
                <c:pt idx="165">
                  <c:v>16.452999999999999</c:v>
                </c:pt>
                <c:pt idx="166">
                  <c:v>16.46</c:v>
                </c:pt>
                <c:pt idx="167">
                  <c:v>16.466999999999999</c:v>
                </c:pt>
                <c:pt idx="168">
                  <c:v>16.474</c:v>
                </c:pt>
                <c:pt idx="169">
                  <c:v>16.481000000000002</c:v>
                </c:pt>
                <c:pt idx="170">
                  <c:v>16.488</c:v>
                </c:pt>
                <c:pt idx="171">
                  <c:v>16.494</c:v>
                </c:pt>
                <c:pt idx="172">
                  <c:v>16.495000000000001</c:v>
                </c:pt>
                <c:pt idx="173">
                  <c:v>16.495999999999999</c:v>
                </c:pt>
                <c:pt idx="174">
                  <c:v>16.497</c:v>
                </c:pt>
                <c:pt idx="175">
                  <c:v>16.497</c:v>
                </c:pt>
                <c:pt idx="176">
                  <c:v>16.498000000000001</c:v>
                </c:pt>
                <c:pt idx="177">
                  <c:v>16.498999999999999</c:v>
                </c:pt>
                <c:pt idx="178">
                  <c:v>16.5</c:v>
                </c:pt>
                <c:pt idx="179">
                  <c:v>16.501000000000001</c:v>
                </c:pt>
                <c:pt idx="180">
                  <c:v>16.501000000000001</c:v>
                </c:pt>
                <c:pt idx="181">
                  <c:v>16.501999999999999</c:v>
                </c:pt>
                <c:pt idx="182">
                  <c:v>16.501999999999999</c:v>
                </c:pt>
                <c:pt idx="183">
                  <c:v>16.503</c:v>
                </c:pt>
                <c:pt idx="184">
                  <c:v>16.503</c:v>
                </c:pt>
                <c:pt idx="185">
                  <c:v>16.504000000000001</c:v>
                </c:pt>
                <c:pt idx="186">
                  <c:v>16.504000000000001</c:v>
                </c:pt>
                <c:pt idx="187">
                  <c:v>16.510000000000002</c:v>
                </c:pt>
                <c:pt idx="188">
                  <c:v>16.52</c:v>
                </c:pt>
                <c:pt idx="189">
                  <c:v>16.53</c:v>
                </c:pt>
                <c:pt idx="190">
                  <c:v>16.54</c:v>
                </c:pt>
                <c:pt idx="191">
                  <c:v>16.55</c:v>
                </c:pt>
                <c:pt idx="192">
                  <c:v>16.559999999999999</c:v>
                </c:pt>
                <c:pt idx="193">
                  <c:v>16.57</c:v>
                </c:pt>
                <c:pt idx="194">
                  <c:v>16.579999999999998</c:v>
                </c:pt>
                <c:pt idx="195">
                  <c:v>16.594999999999999</c:v>
                </c:pt>
                <c:pt idx="196">
                  <c:v>16.613</c:v>
                </c:pt>
                <c:pt idx="197">
                  <c:v>16.63</c:v>
                </c:pt>
                <c:pt idx="198">
                  <c:v>16.648</c:v>
                </c:pt>
                <c:pt idx="199">
                  <c:v>16.664999999999999</c:v>
                </c:pt>
                <c:pt idx="200">
                  <c:v>16.683</c:v>
                </c:pt>
                <c:pt idx="201">
                  <c:v>16.7</c:v>
                </c:pt>
                <c:pt idx="202">
                  <c:v>16.718</c:v>
                </c:pt>
                <c:pt idx="203">
                  <c:v>16.702000000000002</c:v>
                </c:pt>
                <c:pt idx="204">
                  <c:v>16.686</c:v>
                </c:pt>
                <c:pt idx="205">
                  <c:v>16.669</c:v>
                </c:pt>
                <c:pt idx="206">
                  <c:v>16.652999999999999</c:v>
                </c:pt>
                <c:pt idx="207">
                  <c:v>16.635999999999999</c:v>
                </c:pt>
                <c:pt idx="208">
                  <c:v>16.62</c:v>
                </c:pt>
                <c:pt idx="209">
                  <c:v>16.603999999999999</c:v>
                </c:pt>
                <c:pt idx="210">
                  <c:v>16.591999999999999</c:v>
                </c:pt>
                <c:pt idx="211">
                  <c:v>16.603000000000002</c:v>
                </c:pt>
                <c:pt idx="212">
                  <c:v>16.614000000000001</c:v>
                </c:pt>
                <c:pt idx="213">
                  <c:v>16.625</c:v>
                </c:pt>
                <c:pt idx="214">
                  <c:v>16.635999999999999</c:v>
                </c:pt>
                <c:pt idx="215">
                  <c:v>16.646999999999998</c:v>
                </c:pt>
                <c:pt idx="216">
                  <c:v>16.658000000000001</c:v>
                </c:pt>
                <c:pt idx="217">
                  <c:v>16.669</c:v>
                </c:pt>
                <c:pt idx="218">
                  <c:v>16.677</c:v>
                </c:pt>
                <c:pt idx="219">
                  <c:v>16.68</c:v>
                </c:pt>
                <c:pt idx="220">
                  <c:v>16.683</c:v>
                </c:pt>
                <c:pt idx="221">
                  <c:v>16.687000000000001</c:v>
                </c:pt>
                <c:pt idx="222">
                  <c:v>16.690000000000001</c:v>
                </c:pt>
                <c:pt idx="223">
                  <c:v>16.693000000000001</c:v>
                </c:pt>
                <c:pt idx="224">
                  <c:v>16.696999999999999</c:v>
                </c:pt>
                <c:pt idx="225">
                  <c:v>16.7</c:v>
                </c:pt>
                <c:pt idx="226">
                  <c:v>16.704000000000001</c:v>
                </c:pt>
                <c:pt idx="227">
                  <c:v>16.707999999999998</c:v>
                </c:pt>
                <c:pt idx="228">
                  <c:v>16.713000000000001</c:v>
                </c:pt>
                <c:pt idx="229">
                  <c:v>16.716999999999999</c:v>
                </c:pt>
                <c:pt idx="230">
                  <c:v>16.722000000000001</c:v>
                </c:pt>
                <c:pt idx="231">
                  <c:v>16.725999999999999</c:v>
                </c:pt>
                <c:pt idx="232">
                  <c:v>16.731000000000002</c:v>
                </c:pt>
                <c:pt idx="233">
                  <c:v>16.734999999999999</c:v>
                </c:pt>
                <c:pt idx="234">
                  <c:v>16.713999999999999</c:v>
                </c:pt>
                <c:pt idx="235">
                  <c:v>16.689</c:v>
                </c:pt>
                <c:pt idx="236">
                  <c:v>16.663</c:v>
                </c:pt>
                <c:pt idx="237">
                  <c:v>16.637</c:v>
                </c:pt>
                <c:pt idx="238">
                  <c:v>16.611000000000001</c:v>
                </c:pt>
                <c:pt idx="239">
                  <c:v>16.585000000000001</c:v>
                </c:pt>
                <c:pt idx="240">
                  <c:v>16.559000000000001</c:v>
                </c:pt>
                <c:pt idx="241">
                  <c:v>16.535</c:v>
                </c:pt>
                <c:pt idx="242">
                  <c:v>16.547999999999998</c:v>
                </c:pt>
                <c:pt idx="243">
                  <c:v>16.561</c:v>
                </c:pt>
                <c:pt idx="244">
                  <c:v>16.574000000000002</c:v>
                </c:pt>
                <c:pt idx="245">
                  <c:v>16.587</c:v>
                </c:pt>
                <c:pt idx="246">
                  <c:v>16.600000000000001</c:v>
                </c:pt>
                <c:pt idx="247">
                  <c:v>16.613</c:v>
                </c:pt>
                <c:pt idx="248">
                  <c:v>16.626000000000001</c:v>
                </c:pt>
                <c:pt idx="249">
                  <c:v>16.637</c:v>
                </c:pt>
                <c:pt idx="250">
                  <c:v>16.643999999999998</c:v>
                </c:pt>
                <c:pt idx="251">
                  <c:v>16.649999999999999</c:v>
                </c:pt>
                <c:pt idx="252">
                  <c:v>16.657</c:v>
                </c:pt>
                <c:pt idx="253">
                  <c:v>16.664000000000001</c:v>
                </c:pt>
                <c:pt idx="254">
                  <c:v>16.670999999999999</c:v>
                </c:pt>
                <c:pt idx="255">
                  <c:v>16.677</c:v>
                </c:pt>
                <c:pt idx="256">
                  <c:v>16.684000000000001</c:v>
                </c:pt>
                <c:pt idx="257">
                  <c:v>16.695</c:v>
                </c:pt>
                <c:pt idx="258">
                  <c:v>16.709</c:v>
                </c:pt>
                <c:pt idx="259">
                  <c:v>16.724</c:v>
                </c:pt>
                <c:pt idx="260">
                  <c:v>16.738</c:v>
                </c:pt>
                <c:pt idx="261">
                  <c:v>16.753</c:v>
                </c:pt>
                <c:pt idx="262">
                  <c:v>16.768000000000001</c:v>
                </c:pt>
                <c:pt idx="263">
                  <c:v>16.782</c:v>
                </c:pt>
                <c:pt idx="264">
                  <c:v>16.797000000000001</c:v>
                </c:pt>
                <c:pt idx="265">
                  <c:v>16.792999999999999</c:v>
                </c:pt>
                <c:pt idx="266">
                  <c:v>16.782</c:v>
                </c:pt>
                <c:pt idx="267">
                  <c:v>16.77</c:v>
                </c:pt>
                <c:pt idx="268">
                  <c:v>16.759</c:v>
                </c:pt>
                <c:pt idx="269">
                  <c:v>16.748000000000001</c:v>
                </c:pt>
                <c:pt idx="270">
                  <c:v>16.736999999999998</c:v>
                </c:pt>
                <c:pt idx="271">
                  <c:v>16.725000000000001</c:v>
                </c:pt>
                <c:pt idx="272">
                  <c:v>16.713999999999999</c:v>
                </c:pt>
                <c:pt idx="273">
                  <c:v>16.725999999999999</c:v>
                </c:pt>
                <c:pt idx="274">
                  <c:v>16.739000000000001</c:v>
                </c:pt>
                <c:pt idx="275">
                  <c:v>16.751999999999999</c:v>
                </c:pt>
                <c:pt idx="276">
                  <c:v>16.765999999999998</c:v>
                </c:pt>
                <c:pt idx="277">
                  <c:v>16.779</c:v>
                </c:pt>
                <c:pt idx="278">
                  <c:v>16.792000000000002</c:v>
                </c:pt>
                <c:pt idx="279">
                  <c:v>16.805</c:v>
                </c:pt>
                <c:pt idx="280">
                  <c:v>16.817</c:v>
                </c:pt>
                <c:pt idx="281">
                  <c:v>16.821999999999999</c:v>
                </c:pt>
                <c:pt idx="282">
                  <c:v>16.827999999999999</c:v>
                </c:pt>
                <c:pt idx="283">
                  <c:v>16.832999999999998</c:v>
                </c:pt>
                <c:pt idx="284">
                  <c:v>16.838000000000001</c:v>
                </c:pt>
                <c:pt idx="285">
                  <c:v>16.843</c:v>
                </c:pt>
                <c:pt idx="286">
                  <c:v>16.847999999999999</c:v>
                </c:pt>
                <c:pt idx="287">
                  <c:v>16.853000000000002</c:v>
                </c:pt>
                <c:pt idx="288">
                  <c:v>16.850999999999999</c:v>
                </c:pt>
                <c:pt idx="289">
                  <c:v>16.835000000000001</c:v>
                </c:pt>
                <c:pt idx="290">
                  <c:v>16.818999999999999</c:v>
                </c:pt>
                <c:pt idx="291">
                  <c:v>16.803999999999998</c:v>
                </c:pt>
                <c:pt idx="292">
                  <c:v>16.788</c:v>
                </c:pt>
                <c:pt idx="293">
                  <c:v>16.773</c:v>
                </c:pt>
                <c:pt idx="294">
                  <c:v>16.757000000000001</c:v>
                </c:pt>
                <c:pt idx="295">
                  <c:v>16.741</c:v>
                </c:pt>
                <c:pt idx="296">
                  <c:v>16.736000000000001</c:v>
                </c:pt>
                <c:pt idx="297">
                  <c:v>16.739000000000001</c:v>
                </c:pt>
                <c:pt idx="298">
                  <c:v>16.742000000000001</c:v>
                </c:pt>
                <c:pt idx="299">
                  <c:v>16.744</c:v>
                </c:pt>
                <c:pt idx="300">
                  <c:v>16.747</c:v>
                </c:pt>
                <c:pt idx="301">
                  <c:v>16.748999999999999</c:v>
                </c:pt>
                <c:pt idx="302">
                  <c:v>16.751999999999999</c:v>
                </c:pt>
                <c:pt idx="303">
                  <c:v>16.754999999999999</c:v>
                </c:pt>
                <c:pt idx="304">
                  <c:v>16.751999999999999</c:v>
                </c:pt>
                <c:pt idx="305">
                  <c:v>16.748000000000001</c:v>
                </c:pt>
                <c:pt idx="306">
                  <c:v>16.745000000000001</c:v>
                </c:pt>
                <c:pt idx="307">
                  <c:v>16.741</c:v>
                </c:pt>
                <c:pt idx="308">
                  <c:v>16.736999999999998</c:v>
                </c:pt>
                <c:pt idx="309">
                  <c:v>16.733000000000001</c:v>
                </c:pt>
                <c:pt idx="310">
                  <c:v>16.73</c:v>
                </c:pt>
                <c:pt idx="311">
                  <c:v>16.725999999999999</c:v>
                </c:pt>
                <c:pt idx="312">
                  <c:v>16.722000000000001</c:v>
                </c:pt>
                <c:pt idx="313">
                  <c:v>16.716999999999999</c:v>
                </c:pt>
                <c:pt idx="314">
                  <c:v>16.713000000000001</c:v>
                </c:pt>
                <c:pt idx="315">
                  <c:v>16.707999999999998</c:v>
                </c:pt>
                <c:pt idx="316">
                  <c:v>16.702999999999999</c:v>
                </c:pt>
                <c:pt idx="317">
                  <c:v>16.699000000000002</c:v>
                </c:pt>
                <c:pt idx="318">
                  <c:v>16.693999999999999</c:v>
                </c:pt>
                <c:pt idx="319">
                  <c:v>16.693000000000001</c:v>
                </c:pt>
                <c:pt idx="320">
                  <c:v>16.702999999999999</c:v>
                </c:pt>
                <c:pt idx="321">
                  <c:v>16.713000000000001</c:v>
                </c:pt>
                <c:pt idx="322">
                  <c:v>16.722000000000001</c:v>
                </c:pt>
                <c:pt idx="323">
                  <c:v>16.731999999999999</c:v>
                </c:pt>
                <c:pt idx="324">
                  <c:v>16.742000000000001</c:v>
                </c:pt>
                <c:pt idx="325">
                  <c:v>16.751999999999999</c:v>
                </c:pt>
                <c:pt idx="326">
                  <c:v>16.760999999999999</c:v>
                </c:pt>
                <c:pt idx="327">
                  <c:v>16.765000000000001</c:v>
                </c:pt>
                <c:pt idx="328">
                  <c:v>16.763000000000002</c:v>
                </c:pt>
                <c:pt idx="329">
                  <c:v>16.760999999999999</c:v>
                </c:pt>
                <c:pt idx="330">
                  <c:v>16.759</c:v>
                </c:pt>
                <c:pt idx="331">
                  <c:v>16.757000000000001</c:v>
                </c:pt>
                <c:pt idx="332">
                  <c:v>16.754999999999999</c:v>
                </c:pt>
                <c:pt idx="333">
                  <c:v>16.751999999999999</c:v>
                </c:pt>
                <c:pt idx="334">
                  <c:v>16.75</c:v>
                </c:pt>
                <c:pt idx="335">
                  <c:v>16.771999999999998</c:v>
                </c:pt>
                <c:pt idx="336">
                  <c:v>16.806000000000001</c:v>
                </c:pt>
                <c:pt idx="337">
                  <c:v>16.838999999999999</c:v>
                </c:pt>
                <c:pt idx="338">
                  <c:v>16.873000000000001</c:v>
                </c:pt>
                <c:pt idx="339">
                  <c:v>16.905999999999999</c:v>
                </c:pt>
                <c:pt idx="340">
                  <c:v>16.939</c:v>
                </c:pt>
                <c:pt idx="341">
                  <c:v>16.972999999999999</c:v>
                </c:pt>
                <c:pt idx="342">
                  <c:v>17.006</c:v>
                </c:pt>
                <c:pt idx="343">
                  <c:v>16.995999999999999</c:v>
                </c:pt>
                <c:pt idx="344">
                  <c:v>16.981000000000002</c:v>
                </c:pt>
                <c:pt idx="345">
                  <c:v>16.966000000000001</c:v>
                </c:pt>
                <c:pt idx="346">
                  <c:v>16.951000000000001</c:v>
                </c:pt>
                <c:pt idx="347">
                  <c:v>16.936</c:v>
                </c:pt>
                <c:pt idx="348">
                  <c:v>16.920999999999999</c:v>
                </c:pt>
                <c:pt idx="349">
                  <c:v>16.905999999999999</c:v>
                </c:pt>
                <c:pt idx="350">
                  <c:v>16.895</c:v>
                </c:pt>
                <c:pt idx="351">
                  <c:v>16.914000000000001</c:v>
                </c:pt>
                <c:pt idx="352">
                  <c:v>16.933</c:v>
                </c:pt>
                <c:pt idx="353">
                  <c:v>16.951000000000001</c:v>
                </c:pt>
                <c:pt idx="354">
                  <c:v>16.97</c:v>
                </c:pt>
                <c:pt idx="355">
                  <c:v>16.989000000000001</c:v>
                </c:pt>
                <c:pt idx="356">
                  <c:v>17.007999999999999</c:v>
                </c:pt>
                <c:pt idx="357">
                  <c:v>17.026</c:v>
                </c:pt>
                <c:pt idx="358">
                  <c:v>17.033999999999999</c:v>
                </c:pt>
                <c:pt idx="359">
                  <c:v>17.02</c:v>
                </c:pt>
                <c:pt idx="360">
                  <c:v>17.007000000000001</c:v>
                </c:pt>
                <c:pt idx="361">
                  <c:v>16.992999999999999</c:v>
                </c:pt>
                <c:pt idx="362">
                  <c:v>16.98</c:v>
                </c:pt>
                <c:pt idx="363">
                  <c:v>16.966000000000001</c:v>
                </c:pt>
                <c:pt idx="364">
                  <c:v>16.952999999999999</c:v>
                </c:pt>
                <c:pt idx="365">
                  <c:v>16.939</c:v>
                </c:pt>
                <c:pt idx="366">
                  <c:v>16.937000000000001</c:v>
                </c:pt>
                <c:pt idx="367">
                  <c:v>16.942</c:v>
                </c:pt>
                <c:pt idx="368">
                  <c:v>16.948</c:v>
                </c:pt>
                <c:pt idx="369">
                  <c:v>16.952999999999999</c:v>
                </c:pt>
                <c:pt idx="370">
                  <c:v>16.959</c:v>
                </c:pt>
                <c:pt idx="371">
                  <c:v>16.963999999999999</c:v>
                </c:pt>
                <c:pt idx="372">
                  <c:v>16.97</c:v>
                </c:pt>
                <c:pt idx="373">
                  <c:v>16.975999999999999</c:v>
                </c:pt>
                <c:pt idx="374">
                  <c:v>16.981999999999999</c:v>
                </c:pt>
                <c:pt idx="375">
                  <c:v>16.988</c:v>
                </c:pt>
                <c:pt idx="376">
                  <c:v>16.994</c:v>
                </c:pt>
                <c:pt idx="377">
                  <c:v>17</c:v>
                </c:pt>
                <c:pt idx="378">
                  <c:v>17.006</c:v>
                </c:pt>
                <c:pt idx="379">
                  <c:v>17.012</c:v>
                </c:pt>
                <c:pt idx="380">
                  <c:v>17.018000000000001</c:v>
                </c:pt>
                <c:pt idx="381">
                  <c:v>17.024000000000001</c:v>
                </c:pt>
                <c:pt idx="382">
                  <c:v>17.004999999999999</c:v>
                </c:pt>
                <c:pt idx="383">
                  <c:v>16.986000000000001</c:v>
                </c:pt>
                <c:pt idx="384">
                  <c:v>16.966999999999999</c:v>
                </c:pt>
                <c:pt idx="385">
                  <c:v>16.948</c:v>
                </c:pt>
                <c:pt idx="386">
                  <c:v>16.928999999999998</c:v>
                </c:pt>
                <c:pt idx="387">
                  <c:v>16.91</c:v>
                </c:pt>
                <c:pt idx="388">
                  <c:v>16.890999999999998</c:v>
                </c:pt>
                <c:pt idx="389">
                  <c:v>16.876000000000001</c:v>
                </c:pt>
                <c:pt idx="390">
                  <c:v>16.876000000000001</c:v>
                </c:pt>
                <c:pt idx="391">
                  <c:v>16.876000000000001</c:v>
                </c:pt>
                <c:pt idx="392">
                  <c:v>16.876000000000001</c:v>
                </c:pt>
                <c:pt idx="393">
                  <c:v>16.875</c:v>
                </c:pt>
                <c:pt idx="394">
                  <c:v>16.875</c:v>
                </c:pt>
                <c:pt idx="395">
                  <c:v>16.875</c:v>
                </c:pt>
                <c:pt idx="396">
                  <c:v>16.875</c:v>
                </c:pt>
                <c:pt idx="397">
                  <c:v>16.873000000000001</c:v>
                </c:pt>
                <c:pt idx="398">
                  <c:v>16.87</c:v>
                </c:pt>
                <c:pt idx="399">
                  <c:v>16.867000000000001</c:v>
                </c:pt>
                <c:pt idx="400">
                  <c:v>16.864999999999998</c:v>
                </c:pt>
                <c:pt idx="401">
                  <c:v>16.861999999999998</c:v>
                </c:pt>
                <c:pt idx="402">
                  <c:v>16.859000000000002</c:v>
                </c:pt>
                <c:pt idx="403">
                  <c:v>16.856000000000002</c:v>
                </c:pt>
                <c:pt idx="404">
                  <c:v>16.853000000000002</c:v>
                </c:pt>
                <c:pt idx="405">
                  <c:v>16.843</c:v>
                </c:pt>
                <c:pt idx="406">
                  <c:v>16.827999999999999</c:v>
                </c:pt>
                <c:pt idx="407">
                  <c:v>16.814</c:v>
                </c:pt>
                <c:pt idx="408">
                  <c:v>16.8</c:v>
                </c:pt>
                <c:pt idx="409">
                  <c:v>16.786000000000001</c:v>
                </c:pt>
                <c:pt idx="410">
                  <c:v>16.771000000000001</c:v>
                </c:pt>
                <c:pt idx="411">
                  <c:v>16.757000000000001</c:v>
                </c:pt>
                <c:pt idx="412">
                  <c:v>16.742999999999999</c:v>
                </c:pt>
                <c:pt idx="413">
                  <c:v>16.738</c:v>
                </c:pt>
                <c:pt idx="414">
                  <c:v>16.734999999999999</c:v>
                </c:pt>
                <c:pt idx="415">
                  <c:v>16.731999999999999</c:v>
                </c:pt>
                <c:pt idx="416">
                  <c:v>16.728000000000002</c:v>
                </c:pt>
                <c:pt idx="417">
                  <c:v>16.725000000000001</c:v>
                </c:pt>
                <c:pt idx="418">
                  <c:v>16.721</c:v>
                </c:pt>
                <c:pt idx="419">
                  <c:v>16.718</c:v>
                </c:pt>
                <c:pt idx="420">
                  <c:v>16.715</c:v>
                </c:pt>
                <c:pt idx="421">
                  <c:v>16.713999999999999</c:v>
                </c:pt>
                <c:pt idx="422">
                  <c:v>16.713999999999999</c:v>
                </c:pt>
                <c:pt idx="423">
                  <c:v>16.713000000000001</c:v>
                </c:pt>
                <c:pt idx="424">
                  <c:v>16.712</c:v>
                </c:pt>
                <c:pt idx="425">
                  <c:v>16.712</c:v>
                </c:pt>
                <c:pt idx="426">
                  <c:v>16.710999999999999</c:v>
                </c:pt>
                <c:pt idx="427">
                  <c:v>16.71</c:v>
                </c:pt>
                <c:pt idx="428">
                  <c:v>16.709</c:v>
                </c:pt>
                <c:pt idx="429">
                  <c:v>16.704999999999998</c:v>
                </c:pt>
                <c:pt idx="430">
                  <c:v>16.702000000000002</c:v>
                </c:pt>
                <c:pt idx="431">
                  <c:v>16.698</c:v>
                </c:pt>
                <c:pt idx="432">
                  <c:v>16.695</c:v>
                </c:pt>
                <c:pt idx="433">
                  <c:v>16.690999999999999</c:v>
                </c:pt>
                <c:pt idx="434">
                  <c:v>16.687999999999999</c:v>
                </c:pt>
                <c:pt idx="435">
                  <c:v>16.684000000000001</c:v>
                </c:pt>
                <c:pt idx="436">
                  <c:v>16.678999999999998</c:v>
                </c:pt>
                <c:pt idx="437">
                  <c:v>16.672000000000001</c:v>
                </c:pt>
                <c:pt idx="438">
                  <c:v>16.664999999999999</c:v>
                </c:pt>
                <c:pt idx="439">
                  <c:v>16.658000000000001</c:v>
                </c:pt>
                <c:pt idx="440">
                  <c:v>16.651</c:v>
                </c:pt>
                <c:pt idx="441">
                  <c:v>16.643999999999998</c:v>
                </c:pt>
                <c:pt idx="442">
                  <c:v>16.637</c:v>
                </c:pt>
                <c:pt idx="443">
                  <c:v>16.63</c:v>
                </c:pt>
                <c:pt idx="444">
                  <c:v>16.635000000000002</c:v>
                </c:pt>
                <c:pt idx="445">
                  <c:v>16.645</c:v>
                </c:pt>
                <c:pt idx="446">
                  <c:v>16.654</c:v>
                </c:pt>
                <c:pt idx="447">
                  <c:v>16.663</c:v>
                </c:pt>
                <c:pt idx="448">
                  <c:v>16.672000000000001</c:v>
                </c:pt>
                <c:pt idx="449">
                  <c:v>16.681000000000001</c:v>
                </c:pt>
                <c:pt idx="450">
                  <c:v>16.690000000000001</c:v>
                </c:pt>
                <c:pt idx="451">
                  <c:v>16.699000000000002</c:v>
                </c:pt>
                <c:pt idx="452">
                  <c:v>16.693000000000001</c:v>
                </c:pt>
                <c:pt idx="453">
                  <c:v>16.687000000000001</c:v>
                </c:pt>
                <c:pt idx="454">
                  <c:v>16.681000000000001</c:v>
                </c:pt>
                <c:pt idx="455">
                  <c:v>16.675000000000001</c:v>
                </c:pt>
                <c:pt idx="456">
                  <c:v>16.667999999999999</c:v>
                </c:pt>
                <c:pt idx="457">
                  <c:v>16.661999999999999</c:v>
                </c:pt>
                <c:pt idx="458">
                  <c:v>16.655999999999999</c:v>
                </c:pt>
                <c:pt idx="459">
                  <c:v>16.649999999999999</c:v>
                </c:pt>
                <c:pt idx="460">
                  <c:v>16.646999999999998</c:v>
                </c:pt>
                <c:pt idx="461">
                  <c:v>16.643999999999998</c:v>
                </c:pt>
                <c:pt idx="462">
                  <c:v>16.641999999999999</c:v>
                </c:pt>
                <c:pt idx="463">
                  <c:v>16.638999999999999</c:v>
                </c:pt>
                <c:pt idx="464">
                  <c:v>16.635999999999999</c:v>
                </c:pt>
                <c:pt idx="465">
                  <c:v>16.632999999999999</c:v>
                </c:pt>
                <c:pt idx="466">
                  <c:v>16.63</c:v>
                </c:pt>
                <c:pt idx="467">
                  <c:v>16.626999999999999</c:v>
                </c:pt>
                <c:pt idx="468">
                  <c:v>16.625</c:v>
                </c:pt>
                <c:pt idx="469">
                  <c:v>16.622</c:v>
                </c:pt>
                <c:pt idx="470">
                  <c:v>16.619</c:v>
                </c:pt>
                <c:pt idx="471">
                  <c:v>16.617000000000001</c:v>
                </c:pt>
                <c:pt idx="472">
                  <c:v>16.614000000000001</c:v>
                </c:pt>
                <c:pt idx="473">
                  <c:v>16.611000000000001</c:v>
                </c:pt>
                <c:pt idx="474">
                  <c:v>16.609000000000002</c:v>
                </c:pt>
                <c:pt idx="475">
                  <c:v>16.609000000000002</c:v>
                </c:pt>
                <c:pt idx="476">
                  <c:v>16.611999999999998</c:v>
                </c:pt>
                <c:pt idx="477">
                  <c:v>16.614000000000001</c:v>
                </c:pt>
                <c:pt idx="478">
                  <c:v>16.617000000000001</c:v>
                </c:pt>
                <c:pt idx="479">
                  <c:v>16.619</c:v>
                </c:pt>
                <c:pt idx="480">
                  <c:v>16.622</c:v>
                </c:pt>
                <c:pt idx="481">
                  <c:v>16.625</c:v>
                </c:pt>
                <c:pt idx="482">
                  <c:v>16.626999999999999</c:v>
                </c:pt>
                <c:pt idx="483">
                  <c:v>16.643999999999998</c:v>
                </c:pt>
                <c:pt idx="484">
                  <c:v>16.661999999999999</c:v>
                </c:pt>
                <c:pt idx="485">
                  <c:v>16.681000000000001</c:v>
                </c:pt>
                <c:pt idx="486">
                  <c:v>16.7</c:v>
                </c:pt>
                <c:pt idx="487">
                  <c:v>16.719000000000001</c:v>
                </c:pt>
                <c:pt idx="488">
                  <c:v>16.736999999999998</c:v>
                </c:pt>
                <c:pt idx="489">
                  <c:v>16.756</c:v>
                </c:pt>
                <c:pt idx="490">
                  <c:v>16.773</c:v>
                </c:pt>
                <c:pt idx="491">
                  <c:v>16.777999999999999</c:v>
                </c:pt>
                <c:pt idx="492">
                  <c:v>16.782</c:v>
                </c:pt>
                <c:pt idx="493">
                  <c:v>16.786000000000001</c:v>
                </c:pt>
                <c:pt idx="494">
                  <c:v>16.79</c:v>
                </c:pt>
                <c:pt idx="495">
                  <c:v>16.794</c:v>
                </c:pt>
                <c:pt idx="496">
                  <c:v>16.798999999999999</c:v>
                </c:pt>
                <c:pt idx="497">
                  <c:v>16.803000000000001</c:v>
                </c:pt>
                <c:pt idx="498">
                  <c:v>16.808</c:v>
                </c:pt>
                <c:pt idx="499">
                  <c:v>16.814</c:v>
                </c:pt>
                <c:pt idx="500">
                  <c:v>16.821000000000002</c:v>
                </c:pt>
                <c:pt idx="501">
                  <c:v>16.827999999999999</c:v>
                </c:pt>
                <c:pt idx="502">
                  <c:v>16.834</c:v>
                </c:pt>
                <c:pt idx="503">
                  <c:v>16.841000000000001</c:v>
                </c:pt>
                <c:pt idx="504">
                  <c:v>16.847000000000001</c:v>
                </c:pt>
                <c:pt idx="505">
                  <c:v>16.853999999999999</c:v>
                </c:pt>
                <c:pt idx="506">
                  <c:v>16.86</c:v>
                </c:pt>
                <c:pt idx="507">
                  <c:v>16.864999999999998</c:v>
                </c:pt>
                <c:pt idx="508">
                  <c:v>16.87</c:v>
                </c:pt>
                <c:pt idx="509">
                  <c:v>16.875</c:v>
                </c:pt>
                <c:pt idx="510">
                  <c:v>16.88</c:v>
                </c:pt>
                <c:pt idx="511">
                  <c:v>16.885000000000002</c:v>
                </c:pt>
                <c:pt idx="512">
                  <c:v>16.89</c:v>
                </c:pt>
                <c:pt idx="513">
                  <c:v>16.895</c:v>
                </c:pt>
                <c:pt idx="514">
                  <c:v>16.890999999999998</c:v>
                </c:pt>
                <c:pt idx="515">
                  <c:v>16.884</c:v>
                </c:pt>
                <c:pt idx="516">
                  <c:v>16.878</c:v>
                </c:pt>
                <c:pt idx="517">
                  <c:v>16.870999999999999</c:v>
                </c:pt>
                <c:pt idx="518">
                  <c:v>16.864000000000001</c:v>
                </c:pt>
                <c:pt idx="519">
                  <c:v>16.858000000000001</c:v>
                </c:pt>
                <c:pt idx="520">
                  <c:v>16.850999999999999</c:v>
                </c:pt>
                <c:pt idx="521">
                  <c:v>16.844000000000001</c:v>
                </c:pt>
                <c:pt idx="522">
                  <c:v>16.853999999999999</c:v>
                </c:pt>
                <c:pt idx="523">
                  <c:v>16.864000000000001</c:v>
                </c:pt>
                <c:pt idx="524">
                  <c:v>16.873999999999999</c:v>
                </c:pt>
                <c:pt idx="525">
                  <c:v>16.884</c:v>
                </c:pt>
                <c:pt idx="526">
                  <c:v>16.893999999999998</c:v>
                </c:pt>
                <c:pt idx="527">
                  <c:v>16.904</c:v>
                </c:pt>
                <c:pt idx="528">
                  <c:v>16.914000000000001</c:v>
                </c:pt>
                <c:pt idx="529">
                  <c:v>16.919</c:v>
                </c:pt>
                <c:pt idx="530">
                  <c:v>16.902000000000001</c:v>
                </c:pt>
                <c:pt idx="531">
                  <c:v>16.885000000000002</c:v>
                </c:pt>
                <c:pt idx="532">
                  <c:v>16.867999999999999</c:v>
                </c:pt>
                <c:pt idx="533">
                  <c:v>16.850999999999999</c:v>
                </c:pt>
                <c:pt idx="534">
                  <c:v>16.834</c:v>
                </c:pt>
                <c:pt idx="535">
                  <c:v>16.817</c:v>
                </c:pt>
                <c:pt idx="536">
                  <c:v>16.8</c:v>
                </c:pt>
                <c:pt idx="537">
                  <c:v>16.788</c:v>
                </c:pt>
                <c:pt idx="538">
                  <c:v>16.783000000000001</c:v>
                </c:pt>
                <c:pt idx="539">
                  <c:v>16.779</c:v>
                </c:pt>
                <c:pt idx="540">
                  <c:v>16.774000000000001</c:v>
                </c:pt>
                <c:pt idx="541">
                  <c:v>16.77</c:v>
                </c:pt>
                <c:pt idx="542">
                  <c:v>16.765999999999998</c:v>
                </c:pt>
                <c:pt idx="543">
                  <c:v>16.760999999999999</c:v>
                </c:pt>
                <c:pt idx="544">
                  <c:v>16.757000000000001</c:v>
                </c:pt>
                <c:pt idx="545">
                  <c:v>16.760000000000002</c:v>
                </c:pt>
                <c:pt idx="546">
                  <c:v>16.768000000000001</c:v>
                </c:pt>
                <c:pt idx="547">
                  <c:v>16.776</c:v>
                </c:pt>
                <c:pt idx="548">
                  <c:v>16.783999999999999</c:v>
                </c:pt>
                <c:pt idx="549">
                  <c:v>16.792000000000002</c:v>
                </c:pt>
                <c:pt idx="550">
                  <c:v>16.8</c:v>
                </c:pt>
                <c:pt idx="551">
                  <c:v>16.808</c:v>
                </c:pt>
                <c:pt idx="552">
                  <c:v>16.815999999999999</c:v>
                </c:pt>
                <c:pt idx="553">
                  <c:v>16.817</c:v>
                </c:pt>
                <c:pt idx="554">
                  <c:v>16.817</c:v>
                </c:pt>
                <c:pt idx="555">
                  <c:v>16.815999999999999</c:v>
                </c:pt>
                <c:pt idx="556">
                  <c:v>16.815999999999999</c:v>
                </c:pt>
                <c:pt idx="557">
                  <c:v>16.815000000000001</c:v>
                </c:pt>
                <c:pt idx="558">
                  <c:v>16.815000000000001</c:v>
                </c:pt>
                <c:pt idx="559">
                  <c:v>16.814</c:v>
                </c:pt>
                <c:pt idx="560">
                  <c:v>16.814</c:v>
                </c:pt>
                <c:pt idx="561">
                  <c:v>16.815999999999999</c:v>
                </c:pt>
                <c:pt idx="562">
                  <c:v>16.818999999999999</c:v>
                </c:pt>
                <c:pt idx="563">
                  <c:v>16.821000000000002</c:v>
                </c:pt>
                <c:pt idx="564">
                  <c:v>16.824000000000002</c:v>
                </c:pt>
                <c:pt idx="565">
                  <c:v>16.826000000000001</c:v>
                </c:pt>
                <c:pt idx="566">
                  <c:v>16.829000000000001</c:v>
                </c:pt>
                <c:pt idx="567">
                  <c:v>16.831</c:v>
                </c:pt>
                <c:pt idx="568">
                  <c:v>16.831</c:v>
                </c:pt>
                <c:pt idx="569">
                  <c:v>16.826000000000001</c:v>
                </c:pt>
                <c:pt idx="570">
                  <c:v>16.821000000000002</c:v>
                </c:pt>
                <c:pt idx="571">
                  <c:v>16.815999999999999</c:v>
                </c:pt>
                <c:pt idx="572">
                  <c:v>16.811</c:v>
                </c:pt>
                <c:pt idx="573">
                  <c:v>16.805</c:v>
                </c:pt>
                <c:pt idx="574">
                  <c:v>16.8</c:v>
                </c:pt>
                <c:pt idx="575">
                  <c:v>16.795000000000002</c:v>
                </c:pt>
                <c:pt idx="576">
                  <c:v>16.797000000000001</c:v>
                </c:pt>
                <c:pt idx="577">
                  <c:v>16.806000000000001</c:v>
                </c:pt>
                <c:pt idx="578">
                  <c:v>16.815000000000001</c:v>
                </c:pt>
                <c:pt idx="579">
                  <c:v>16.824999999999999</c:v>
                </c:pt>
                <c:pt idx="580">
                  <c:v>16.834</c:v>
                </c:pt>
                <c:pt idx="581">
                  <c:v>16.843</c:v>
                </c:pt>
                <c:pt idx="582">
                  <c:v>16.852</c:v>
                </c:pt>
                <c:pt idx="583">
                  <c:v>16.861000000000001</c:v>
                </c:pt>
                <c:pt idx="584">
                  <c:v>16.864000000000001</c:v>
                </c:pt>
                <c:pt idx="585">
                  <c:v>16.864999999999998</c:v>
                </c:pt>
                <c:pt idx="586">
                  <c:v>16.866</c:v>
                </c:pt>
                <c:pt idx="587">
                  <c:v>16.866</c:v>
                </c:pt>
                <c:pt idx="588">
                  <c:v>16.867000000000001</c:v>
                </c:pt>
                <c:pt idx="589">
                  <c:v>16.867999999999999</c:v>
                </c:pt>
                <c:pt idx="590">
                  <c:v>16.867999999999999</c:v>
                </c:pt>
                <c:pt idx="591">
                  <c:v>16.869</c:v>
                </c:pt>
                <c:pt idx="592">
                  <c:v>16.884</c:v>
                </c:pt>
                <c:pt idx="593">
                  <c:v>16.901</c:v>
                </c:pt>
                <c:pt idx="594">
                  <c:v>16.917000000000002</c:v>
                </c:pt>
                <c:pt idx="595">
                  <c:v>16.933</c:v>
                </c:pt>
                <c:pt idx="596">
                  <c:v>16.949000000000002</c:v>
                </c:pt>
                <c:pt idx="597">
                  <c:v>16.965</c:v>
                </c:pt>
                <c:pt idx="598">
                  <c:v>16.981999999999999</c:v>
                </c:pt>
                <c:pt idx="599">
                  <c:v>16.995000000000001</c:v>
                </c:pt>
                <c:pt idx="600">
                  <c:v>16.995999999999999</c:v>
                </c:pt>
                <c:pt idx="601">
                  <c:v>16.995999999999999</c:v>
                </c:pt>
                <c:pt idx="602">
                  <c:v>16.997</c:v>
                </c:pt>
                <c:pt idx="603">
                  <c:v>16.998000000000001</c:v>
                </c:pt>
                <c:pt idx="604">
                  <c:v>16.998999999999999</c:v>
                </c:pt>
                <c:pt idx="605">
                  <c:v>17</c:v>
                </c:pt>
                <c:pt idx="606">
                  <c:v>17</c:v>
                </c:pt>
                <c:pt idx="607">
                  <c:v>16.998999999999999</c:v>
                </c:pt>
                <c:pt idx="608">
                  <c:v>16.992999999999999</c:v>
                </c:pt>
                <c:pt idx="609">
                  <c:v>16.986999999999998</c:v>
                </c:pt>
                <c:pt idx="610">
                  <c:v>16.981000000000002</c:v>
                </c:pt>
                <c:pt idx="611">
                  <c:v>16.975999999999999</c:v>
                </c:pt>
                <c:pt idx="612">
                  <c:v>16.97</c:v>
                </c:pt>
                <c:pt idx="613">
                  <c:v>16.963999999999999</c:v>
                </c:pt>
                <c:pt idx="614">
                  <c:v>16.959</c:v>
                </c:pt>
                <c:pt idx="615">
                  <c:v>16.962</c:v>
                </c:pt>
                <c:pt idx="616">
                  <c:v>16.972000000000001</c:v>
                </c:pt>
                <c:pt idx="617">
                  <c:v>16.981999999999999</c:v>
                </c:pt>
                <c:pt idx="618">
                  <c:v>16.992000000000001</c:v>
                </c:pt>
                <c:pt idx="619">
                  <c:v>17.001999999999999</c:v>
                </c:pt>
                <c:pt idx="620">
                  <c:v>17.010999999999999</c:v>
                </c:pt>
                <c:pt idx="621">
                  <c:v>17.021000000000001</c:v>
                </c:pt>
                <c:pt idx="622">
                  <c:v>17.030999999999999</c:v>
                </c:pt>
                <c:pt idx="623">
                  <c:v>17.021999999999998</c:v>
                </c:pt>
                <c:pt idx="624">
                  <c:v>17.010000000000002</c:v>
                </c:pt>
                <c:pt idx="625">
                  <c:v>16.998000000000001</c:v>
                </c:pt>
                <c:pt idx="626">
                  <c:v>16.986000000000001</c:v>
                </c:pt>
                <c:pt idx="627">
                  <c:v>16.974</c:v>
                </c:pt>
                <c:pt idx="628">
                  <c:v>16.962</c:v>
                </c:pt>
                <c:pt idx="629">
                  <c:v>16.95</c:v>
                </c:pt>
                <c:pt idx="630">
                  <c:v>16.939</c:v>
                </c:pt>
                <c:pt idx="631">
                  <c:v>16.954999999999998</c:v>
                </c:pt>
                <c:pt idx="632">
                  <c:v>16.97</c:v>
                </c:pt>
                <c:pt idx="633">
                  <c:v>16.986000000000001</c:v>
                </c:pt>
                <c:pt idx="634">
                  <c:v>17.001999999999999</c:v>
                </c:pt>
                <c:pt idx="635">
                  <c:v>17.016999999999999</c:v>
                </c:pt>
                <c:pt idx="636">
                  <c:v>17.033000000000001</c:v>
                </c:pt>
                <c:pt idx="637">
                  <c:v>17.048999999999999</c:v>
                </c:pt>
                <c:pt idx="638">
                  <c:v>17.062000000000001</c:v>
                </c:pt>
                <c:pt idx="639">
                  <c:v>17.07</c:v>
                </c:pt>
                <c:pt idx="640">
                  <c:v>17.077000000000002</c:v>
                </c:pt>
                <c:pt idx="641">
                  <c:v>17.085000000000001</c:v>
                </c:pt>
                <c:pt idx="642">
                  <c:v>17.093</c:v>
                </c:pt>
                <c:pt idx="643">
                  <c:v>17.100999999999999</c:v>
                </c:pt>
                <c:pt idx="644">
                  <c:v>17.109000000000002</c:v>
                </c:pt>
                <c:pt idx="645">
                  <c:v>17.116</c:v>
                </c:pt>
                <c:pt idx="646">
                  <c:v>17.126000000000001</c:v>
                </c:pt>
                <c:pt idx="647">
                  <c:v>17.135999999999999</c:v>
                </c:pt>
                <c:pt idx="648">
                  <c:v>17.146000000000001</c:v>
                </c:pt>
                <c:pt idx="649">
                  <c:v>17.157</c:v>
                </c:pt>
                <c:pt idx="650">
                  <c:v>17.167000000000002</c:v>
                </c:pt>
                <c:pt idx="651">
                  <c:v>17.178000000000001</c:v>
                </c:pt>
                <c:pt idx="652">
                  <c:v>17.187999999999999</c:v>
                </c:pt>
                <c:pt idx="653">
                  <c:v>17.199000000000002</c:v>
                </c:pt>
                <c:pt idx="654">
                  <c:v>17.207999999999998</c:v>
                </c:pt>
                <c:pt idx="655">
                  <c:v>17.216000000000001</c:v>
                </c:pt>
                <c:pt idx="656">
                  <c:v>17.225000000000001</c:v>
                </c:pt>
                <c:pt idx="657">
                  <c:v>17.234000000000002</c:v>
                </c:pt>
                <c:pt idx="658">
                  <c:v>17.242000000000001</c:v>
                </c:pt>
                <c:pt idx="659">
                  <c:v>17.251000000000001</c:v>
                </c:pt>
                <c:pt idx="660">
                  <c:v>17.260000000000002</c:v>
                </c:pt>
                <c:pt idx="661">
                  <c:v>17.268000000000001</c:v>
                </c:pt>
                <c:pt idx="662">
                  <c:v>17.263999999999999</c:v>
                </c:pt>
                <c:pt idx="663">
                  <c:v>17.259</c:v>
                </c:pt>
                <c:pt idx="664">
                  <c:v>17.254999999999999</c:v>
                </c:pt>
                <c:pt idx="665">
                  <c:v>17.25</c:v>
                </c:pt>
                <c:pt idx="666">
                  <c:v>17.245000000000001</c:v>
                </c:pt>
                <c:pt idx="667">
                  <c:v>17.239999999999998</c:v>
                </c:pt>
                <c:pt idx="668">
                  <c:v>17.234999999999999</c:v>
                </c:pt>
                <c:pt idx="669">
                  <c:v>17.234000000000002</c:v>
                </c:pt>
                <c:pt idx="670">
                  <c:v>17.251999999999999</c:v>
                </c:pt>
                <c:pt idx="671">
                  <c:v>17.271000000000001</c:v>
                </c:pt>
                <c:pt idx="672">
                  <c:v>17.289000000000001</c:v>
                </c:pt>
                <c:pt idx="673">
                  <c:v>17.306999999999999</c:v>
                </c:pt>
                <c:pt idx="674">
                  <c:v>17.324999999999999</c:v>
                </c:pt>
                <c:pt idx="675">
                  <c:v>17.343</c:v>
                </c:pt>
                <c:pt idx="676">
                  <c:v>17.361000000000001</c:v>
                </c:pt>
                <c:pt idx="677">
                  <c:v>17.37</c:v>
                </c:pt>
                <c:pt idx="678">
                  <c:v>17.364999999999998</c:v>
                </c:pt>
                <c:pt idx="679">
                  <c:v>17.36</c:v>
                </c:pt>
                <c:pt idx="680">
                  <c:v>17.355</c:v>
                </c:pt>
                <c:pt idx="681">
                  <c:v>17.350000000000001</c:v>
                </c:pt>
                <c:pt idx="682">
                  <c:v>17.344999999999999</c:v>
                </c:pt>
                <c:pt idx="683">
                  <c:v>17.34</c:v>
                </c:pt>
                <c:pt idx="684">
                  <c:v>17.335000000000001</c:v>
                </c:pt>
                <c:pt idx="685">
                  <c:v>17.344999999999999</c:v>
                </c:pt>
                <c:pt idx="686">
                  <c:v>17.364000000000001</c:v>
                </c:pt>
                <c:pt idx="687">
                  <c:v>17.382999999999999</c:v>
                </c:pt>
                <c:pt idx="688">
                  <c:v>17.402999999999999</c:v>
                </c:pt>
                <c:pt idx="689">
                  <c:v>17.422000000000001</c:v>
                </c:pt>
                <c:pt idx="690">
                  <c:v>17.440999999999999</c:v>
                </c:pt>
                <c:pt idx="691">
                  <c:v>17.46</c:v>
                </c:pt>
                <c:pt idx="692">
                  <c:v>17.478999999999999</c:v>
                </c:pt>
                <c:pt idx="693">
                  <c:v>17.478999999999999</c:v>
                </c:pt>
                <c:pt idx="694">
                  <c:v>17.475999999999999</c:v>
                </c:pt>
                <c:pt idx="695">
                  <c:v>17.472999999999999</c:v>
                </c:pt>
                <c:pt idx="696">
                  <c:v>17.47</c:v>
                </c:pt>
                <c:pt idx="697">
                  <c:v>17.466000000000001</c:v>
                </c:pt>
                <c:pt idx="698">
                  <c:v>17.463000000000001</c:v>
                </c:pt>
                <c:pt idx="699">
                  <c:v>17.46</c:v>
                </c:pt>
                <c:pt idx="700">
                  <c:v>17.456</c:v>
                </c:pt>
                <c:pt idx="701">
                  <c:v>17.442</c:v>
                </c:pt>
                <c:pt idx="702">
                  <c:v>17.428000000000001</c:v>
                </c:pt>
                <c:pt idx="703">
                  <c:v>17.414000000000001</c:v>
                </c:pt>
                <c:pt idx="704">
                  <c:v>17.399000000000001</c:v>
                </c:pt>
                <c:pt idx="705">
                  <c:v>17.385000000000002</c:v>
                </c:pt>
                <c:pt idx="706">
                  <c:v>17.370999999999999</c:v>
                </c:pt>
                <c:pt idx="707">
                  <c:v>17.356999999999999</c:v>
                </c:pt>
                <c:pt idx="708">
                  <c:v>17.347000000000001</c:v>
                </c:pt>
                <c:pt idx="709">
                  <c:v>17.344000000000001</c:v>
                </c:pt>
                <c:pt idx="710">
                  <c:v>17.341000000000001</c:v>
                </c:pt>
                <c:pt idx="711">
                  <c:v>17.338000000000001</c:v>
                </c:pt>
                <c:pt idx="712">
                  <c:v>17.335000000000001</c:v>
                </c:pt>
                <c:pt idx="713">
                  <c:v>17.332000000000001</c:v>
                </c:pt>
                <c:pt idx="714">
                  <c:v>17.329999999999998</c:v>
                </c:pt>
                <c:pt idx="715">
                  <c:v>17.327000000000002</c:v>
                </c:pt>
                <c:pt idx="716">
                  <c:v>17.326000000000001</c:v>
                </c:pt>
                <c:pt idx="717">
                  <c:v>17.327000000000002</c:v>
                </c:pt>
                <c:pt idx="718">
                  <c:v>17.327999999999999</c:v>
                </c:pt>
                <c:pt idx="719">
                  <c:v>17.329000000000001</c:v>
                </c:pt>
                <c:pt idx="720">
                  <c:v>17.331</c:v>
                </c:pt>
                <c:pt idx="721">
                  <c:v>17.332000000000001</c:v>
                </c:pt>
                <c:pt idx="722">
                  <c:v>17.332999999999998</c:v>
                </c:pt>
                <c:pt idx="723">
                  <c:v>17.334</c:v>
                </c:pt>
                <c:pt idx="724">
                  <c:v>17.335000000000001</c:v>
                </c:pt>
                <c:pt idx="725">
                  <c:v>17.335999999999999</c:v>
                </c:pt>
                <c:pt idx="726">
                  <c:v>17.337</c:v>
                </c:pt>
                <c:pt idx="727">
                  <c:v>17.338000000000001</c:v>
                </c:pt>
                <c:pt idx="728">
                  <c:v>17.338999999999999</c:v>
                </c:pt>
                <c:pt idx="729">
                  <c:v>17.34</c:v>
                </c:pt>
                <c:pt idx="730">
                  <c:v>17.341999999999999</c:v>
                </c:pt>
                <c:pt idx="731">
                  <c:v>17.343</c:v>
                </c:pt>
                <c:pt idx="732">
                  <c:v>17.369</c:v>
                </c:pt>
                <c:pt idx="733">
                  <c:v>17.396999999999998</c:v>
                </c:pt>
                <c:pt idx="734">
                  <c:v>17.423999999999999</c:v>
                </c:pt>
                <c:pt idx="735">
                  <c:v>17.452000000000002</c:v>
                </c:pt>
                <c:pt idx="736">
                  <c:v>17.478999999999999</c:v>
                </c:pt>
                <c:pt idx="737">
                  <c:v>17.507000000000001</c:v>
                </c:pt>
                <c:pt idx="738">
                  <c:v>17.535</c:v>
                </c:pt>
                <c:pt idx="739">
                  <c:v>17.561</c:v>
                </c:pt>
                <c:pt idx="740">
                  <c:v>17.585000000000001</c:v>
                </c:pt>
                <c:pt idx="741">
                  <c:v>17.608000000000001</c:v>
                </c:pt>
                <c:pt idx="742">
                  <c:v>17.632000000000001</c:v>
                </c:pt>
                <c:pt idx="743">
                  <c:v>17.655000000000001</c:v>
                </c:pt>
                <c:pt idx="744">
                  <c:v>17.678000000000001</c:v>
                </c:pt>
                <c:pt idx="745">
                  <c:v>17.702000000000002</c:v>
                </c:pt>
                <c:pt idx="746">
                  <c:v>17.725000000000001</c:v>
                </c:pt>
                <c:pt idx="747">
                  <c:v>17.736999999999998</c:v>
                </c:pt>
                <c:pt idx="748">
                  <c:v>17.73</c:v>
                </c:pt>
                <c:pt idx="749">
                  <c:v>17.724</c:v>
                </c:pt>
                <c:pt idx="750">
                  <c:v>17.718</c:v>
                </c:pt>
                <c:pt idx="751">
                  <c:v>17.710999999999999</c:v>
                </c:pt>
                <c:pt idx="752">
                  <c:v>17.704999999999998</c:v>
                </c:pt>
                <c:pt idx="753">
                  <c:v>17.698</c:v>
                </c:pt>
                <c:pt idx="754">
                  <c:v>17.692</c:v>
                </c:pt>
                <c:pt idx="755">
                  <c:v>17.687999999999999</c:v>
                </c:pt>
                <c:pt idx="756">
                  <c:v>17.684999999999999</c:v>
                </c:pt>
                <c:pt idx="757">
                  <c:v>17.681999999999999</c:v>
                </c:pt>
                <c:pt idx="758">
                  <c:v>17.68</c:v>
                </c:pt>
                <c:pt idx="759">
                  <c:v>17.677</c:v>
                </c:pt>
                <c:pt idx="760">
                  <c:v>17.673999999999999</c:v>
                </c:pt>
                <c:pt idx="761">
                  <c:v>17.670999999999999</c:v>
                </c:pt>
                <c:pt idx="762">
                  <c:v>17.667999999999999</c:v>
                </c:pt>
                <c:pt idx="763">
                  <c:v>17.661999999999999</c:v>
                </c:pt>
                <c:pt idx="764">
                  <c:v>17.655000000000001</c:v>
                </c:pt>
                <c:pt idx="765">
                  <c:v>17.648</c:v>
                </c:pt>
                <c:pt idx="766">
                  <c:v>17.641999999999999</c:v>
                </c:pt>
                <c:pt idx="767">
                  <c:v>17.635000000000002</c:v>
                </c:pt>
                <c:pt idx="768">
                  <c:v>17.628</c:v>
                </c:pt>
                <c:pt idx="769">
                  <c:v>17.620999999999999</c:v>
                </c:pt>
                <c:pt idx="770">
                  <c:v>17.614999999999998</c:v>
                </c:pt>
                <c:pt idx="771">
                  <c:v>17.611999999999998</c:v>
                </c:pt>
                <c:pt idx="772">
                  <c:v>17.61</c:v>
                </c:pt>
                <c:pt idx="773">
                  <c:v>17.606999999999999</c:v>
                </c:pt>
                <c:pt idx="774">
                  <c:v>17.605</c:v>
                </c:pt>
                <c:pt idx="775">
                  <c:v>17.602</c:v>
                </c:pt>
                <c:pt idx="776">
                  <c:v>17.600000000000001</c:v>
                </c:pt>
                <c:pt idx="777">
                  <c:v>17.597000000000001</c:v>
                </c:pt>
                <c:pt idx="778">
                  <c:v>17.593</c:v>
                </c:pt>
                <c:pt idx="779">
                  <c:v>17.585999999999999</c:v>
                </c:pt>
                <c:pt idx="780">
                  <c:v>17.579000000000001</c:v>
                </c:pt>
                <c:pt idx="781">
                  <c:v>17.571999999999999</c:v>
                </c:pt>
                <c:pt idx="782">
                  <c:v>17.564</c:v>
                </c:pt>
                <c:pt idx="783">
                  <c:v>17.556999999999999</c:v>
                </c:pt>
                <c:pt idx="784">
                  <c:v>17.55</c:v>
                </c:pt>
                <c:pt idx="785">
                  <c:v>17.542999999999999</c:v>
                </c:pt>
                <c:pt idx="786">
                  <c:v>17.542000000000002</c:v>
                </c:pt>
                <c:pt idx="787">
                  <c:v>17.545999999999999</c:v>
                </c:pt>
                <c:pt idx="788">
                  <c:v>17.550999999999998</c:v>
                </c:pt>
                <c:pt idx="789">
                  <c:v>17.556000000000001</c:v>
                </c:pt>
                <c:pt idx="790">
                  <c:v>17.559999999999999</c:v>
                </c:pt>
                <c:pt idx="791">
                  <c:v>17.565000000000001</c:v>
                </c:pt>
                <c:pt idx="792">
                  <c:v>17.57</c:v>
                </c:pt>
                <c:pt idx="793">
                  <c:v>17.574000000000002</c:v>
                </c:pt>
                <c:pt idx="794">
                  <c:v>17.584</c:v>
                </c:pt>
                <c:pt idx="795">
                  <c:v>17.596</c:v>
                </c:pt>
                <c:pt idx="796">
                  <c:v>17.608000000000001</c:v>
                </c:pt>
                <c:pt idx="797">
                  <c:v>17.619</c:v>
                </c:pt>
                <c:pt idx="798">
                  <c:v>17.631</c:v>
                </c:pt>
                <c:pt idx="799">
                  <c:v>17.643000000000001</c:v>
                </c:pt>
                <c:pt idx="800">
                  <c:v>17.655000000000001</c:v>
                </c:pt>
                <c:pt idx="801">
                  <c:v>17.667000000000002</c:v>
                </c:pt>
                <c:pt idx="802">
                  <c:v>17.651</c:v>
                </c:pt>
                <c:pt idx="803">
                  <c:v>17.634</c:v>
                </c:pt>
                <c:pt idx="804">
                  <c:v>17.617000000000001</c:v>
                </c:pt>
                <c:pt idx="805">
                  <c:v>17.600000000000001</c:v>
                </c:pt>
                <c:pt idx="806">
                  <c:v>17.582999999999998</c:v>
                </c:pt>
                <c:pt idx="807">
                  <c:v>17.565999999999999</c:v>
                </c:pt>
                <c:pt idx="808">
                  <c:v>17.548999999999999</c:v>
                </c:pt>
                <c:pt idx="809">
                  <c:v>17.532</c:v>
                </c:pt>
                <c:pt idx="810">
                  <c:v>17.515999999999998</c:v>
                </c:pt>
                <c:pt idx="811">
                  <c:v>17.498999999999999</c:v>
                </c:pt>
                <c:pt idx="812">
                  <c:v>17.481999999999999</c:v>
                </c:pt>
                <c:pt idx="813">
                  <c:v>17.465</c:v>
                </c:pt>
                <c:pt idx="814">
                  <c:v>17.449000000000002</c:v>
                </c:pt>
                <c:pt idx="815">
                  <c:v>17.431999999999999</c:v>
                </c:pt>
                <c:pt idx="816">
                  <c:v>17.414999999999999</c:v>
                </c:pt>
                <c:pt idx="817">
                  <c:v>17.41</c:v>
                </c:pt>
                <c:pt idx="818">
                  <c:v>17.420000000000002</c:v>
                </c:pt>
                <c:pt idx="819">
                  <c:v>17.431000000000001</c:v>
                </c:pt>
                <c:pt idx="820">
                  <c:v>17.442</c:v>
                </c:pt>
                <c:pt idx="821">
                  <c:v>17.452000000000002</c:v>
                </c:pt>
                <c:pt idx="822">
                  <c:v>17.463000000000001</c:v>
                </c:pt>
                <c:pt idx="823">
                  <c:v>17.474</c:v>
                </c:pt>
                <c:pt idx="824">
                  <c:v>17.484999999999999</c:v>
                </c:pt>
                <c:pt idx="825">
                  <c:v>17.503</c:v>
                </c:pt>
                <c:pt idx="826">
                  <c:v>17.524999999999999</c:v>
                </c:pt>
                <c:pt idx="827">
                  <c:v>17.547999999999998</c:v>
                </c:pt>
                <c:pt idx="828">
                  <c:v>17.571000000000002</c:v>
                </c:pt>
                <c:pt idx="829">
                  <c:v>17.593</c:v>
                </c:pt>
                <c:pt idx="830">
                  <c:v>17.616</c:v>
                </c:pt>
                <c:pt idx="831">
                  <c:v>17.638000000000002</c:v>
                </c:pt>
                <c:pt idx="832">
                  <c:v>17.661000000000001</c:v>
                </c:pt>
                <c:pt idx="833">
                  <c:v>17.664000000000001</c:v>
                </c:pt>
                <c:pt idx="834">
                  <c:v>17.663</c:v>
                </c:pt>
                <c:pt idx="835">
                  <c:v>17.663</c:v>
                </c:pt>
                <c:pt idx="836">
                  <c:v>17.661999999999999</c:v>
                </c:pt>
                <c:pt idx="837">
                  <c:v>17.661000000000001</c:v>
                </c:pt>
                <c:pt idx="838">
                  <c:v>17.661000000000001</c:v>
                </c:pt>
                <c:pt idx="839">
                  <c:v>17.66</c:v>
                </c:pt>
                <c:pt idx="840">
                  <c:v>17.661000000000001</c:v>
                </c:pt>
                <c:pt idx="841">
                  <c:v>17.678999999999998</c:v>
                </c:pt>
                <c:pt idx="842">
                  <c:v>17.696999999999999</c:v>
                </c:pt>
                <c:pt idx="843">
                  <c:v>17.715</c:v>
                </c:pt>
                <c:pt idx="844">
                  <c:v>17.733000000000001</c:v>
                </c:pt>
                <c:pt idx="845">
                  <c:v>17.751000000000001</c:v>
                </c:pt>
                <c:pt idx="846">
                  <c:v>17.768999999999998</c:v>
                </c:pt>
                <c:pt idx="847">
                  <c:v>17.786999999999999</c:v>
                </c:pt>
                <c:pt idx="848">
                  <c:v>17.802</c:v>
                </c:pt>
                <c:pt idx="849">
                  <c:v>17.809000000000001</c:v>
                </c:pt>
                <c:pt idx="850">
                  <c:v>17.815999999999999</c:v>
                </c:pt>
                <c:pt idx="851">
                  <c:v>17.823</c:v>
                </c:pt>
                <c:pt idx="852">
                  <c:v>17.829999999999998</c:v>
                </c:pt>
                <c:pt idx="853">
                  <c:v>17.837</c:v>
                </c:pt>
                <c:pt idx="854">
                  <c:v>17.844000000000001</c:v>
                </c:pt>
                <c:pt idx="855">
                  <c:v>17.850999999999999</c:v>
                </c:pt>
                <c:pt idx="856">
                  <c:v>17.844000000000001</c:v>
                </c:pt>
                <c:pt idx="857">
                  <c:v>17.823</c:v>
                </c:pt>
                <c:pt idx="858">
                  <c:v>17.803000000000001</c:v>
                </c:pt>
                <c:pt idx="859">
                  <c:v>17.782</c:v>
                </c:pt>
                <c:pt idx="860">
                  <c:v>17.762</c:v>
                </c:pt>
                <c:pt idx="861">
                  <c:v>17.741</c:v>
                </c:pt>
                <c:pt idx="862">
                  <c:v>17.721</c:v>
                </c:pt>
                <c:pt idx="863">
                  <c:v>17.7</c:v>
                </c:pt>
                <c:pt idx="864">
                  <c:v>17.701000000000001</c:v>
                </c:pt>
                <c:pt idx="865">
                  <c:v>17.709</c:v>
                </c:pt>
                <c:pt idx="866">
                  <c:v>17.716999999999999</c:v>
                </c:pt>
                <c:pt idx="867">
                  <c:v>17.725000000000001</c:v>
                </c:pt>
                <c:pt idx="868">
                  <c:v>17.733000000000001</c:v>
                </c:pt>
                <c:pt idx="869">
                  <c:v>17.741</c:v>
                </c:pt>
                <c:pt idx="870">
                  <c:v>17.748000000000001</c:v>
                </c:pt>
                <c:pt idx="871">
                  <c:v>17.756</c:v>
                </c:pt>
                <c:pt idx="872">
                  <c:v>17.75</c:v>
                </c:pt>
                <c:pt idx="873">
                  <c:v>17.742000000000001</c:v>
                </c:pt>
                <c:pt idx="874">
                  <c:v>17.734999999999999</c:v>
                </c:pt>
                <c:pt idx="875">
                  <c:v>17.728000000000002</c:v>
                </c:pt>
                <c:pt idx="876">
                  <c:v>17.72</c:v>
                </c:pt>
                <c:pt idx="877">
                  <c:v>17.713000000000001</c:v>
                </c:pt>
                <c:pt idx="878">
                  <c:v>17.706</c:v>
                </c:pt>
                <c:pt idx="879">
                  <c:v>17.698</c:v>
                </c:pt>
                <c:pt idx="880">
                  <c:v>17.687000000000001</c:v>
                </c:pt>
                <c:pt idx="881">
                  <c:v>17.675999999999998</c:v>
                </c:pt>
                <c:pt idx="882">
                  <c:v>17.664999999999999</c:v>
                </c:pt>
                <c:pt idx="883">
                  <c:v>17.654</c:v>
                </c:pt>
                <c:pt idx="884">
                  <c:v>17.643000000000001</c:v>
                </c:pt>
                <c:pt idx="885">
                  <c:v>17.632000000000001</c:v>
                </c:pt>
                <c:pt idx="886">
                  <c:v>17.622</c:v>
                </c:pt>
                <c:pt idx="887">
                  <c:v>17.608000000000001</c:v>
                </c:pt>
                <c:pt idx="888">
                  <c:v>17.588999999999999</c:v>
                </c:pt>
                <c:pt idx="889">
                  <c:v>17.571000000000002</c:v>
                </c:pt>
                <c:pt idx="890">
                  <c:v>17.552</c:v>
                </c:pt>
                <c:pt idx="891">
                  <c:v>17.533999999999999</c:v>
                </c:pt>
                <c:pt idx="892">
                  <c:v>17.515999999999998</c:v>
                </c:pt>
                <c:pt idx="893">
                  <c:v>17.497</c:v>
                </c:pt>
                <c:pt idx="894">
                  <c:v>17.478999999999999</c:v>
                </c:pt>
                <c:pt idx="895">
                  <c:v>17.472000000000001</c:v>
                </c:pt>
                <c:pt idx="896">
                  <c:v>17.472999999999999</c:v>
                </c:pt>
                <c:pt idx="897">
                  <c:v>17.474</c:v>
                </c:pt>
                <c:pt idx="898">
                  <c:v>17.475000000000001</c:v>
                </c:pt>
                <c:pt idx="899">
                  <c:v>17.475999999999999</c:v>
                </c:pt>
                <c:pt idx="900">
                  <c:v>17.477</c:v>
                </c:pt>
                <c:pt idx="901">
                  <c:v>17.478000000000002</c:v>
                </c:pt>
                <c:pt idx="902">
                  <c:v>17.478999999999999</c:v>
                </c:pt>
                <c:pt idx="903">
                  <c:v>17.489999999999998</c:v>
                </c:pt>
                <c:pt idx="904">
                  <c:v>17.503</c:v>
                </c:pt>
                <c:pt idx="905">
                  <c:v>17.516999999999999</c:v>
                </c:pt>
                <c:pt idx="906">
                  <c:v>17.53</c:v>
                </c:pt>
                <c:pt idx="907">
                  <c:v>17.542999999999999</c:v>
                </c:pt>
                <c:pt idx="908">
                  <c:v>17.556000000000001</c:v>
                </c:pt>
                <c:pt idx="909">
                  <c:v>17.57</c:v>
                </c:pt>
                <c:pt idx="910">
                  <c:v>17.582999999999998</c:v>
                </c:pt>
                <c:pt idx="911">
                  <c:v>17.597999999999999</c:v>
                </c:pt>
                <c:pt idx="912">
                  <c:v>17.611999999999998</c:v>
                </c:pt>
                <c:pt idx="913">
                  <c:v>17.626999999999999</c:v>
                </c:pt>
                <c:pt idx="914">
                  <c:v>17.641999999999999</c:v>
                </c:pt>
                <c:pt idx="915">
                  <c:v>17.655999999999999</c:v>
                </c:pt>
                <c:pt idx="916">
                  <c:v>17.670999999999999</c:v>
                </c:pt>
                <c:pt idx="917">
                  <c:v>17.686</c:v>
                </c:pt>
                <c:pt idx="918">
                  <c:v>17.689</c:v>
                </c:pt>
                <c:pt idx="919">
                  <c:v>17.664999999999999</c:v>
                </c:pt>
                <c:pt idx="920">
                  <c:v>17.641999999999999</c:v>
                </c:pt>
                <c:pt idx="921">
                  <c:v>17.617999999999999</c:v>
                </c:pt>
                <c:pt idx="922">
                  <c:v>17.594999999999999</c:v>
                </c:pt>
                <c:pt idx="923">
                  <c:v>17.571000000000002</c:v>
                </c:pt>
                <c:pt idx="924">
                  <c:v>17.547999999999998</c:v>
                </c:pt>
                <c:pt idx="925">
                  <c:v>17.524000000000001</c:v>
                </c:pt>
                <c:pt idx="926">
                  <c:v>17.510000000000002</c:v>
                </c:pt>
                <c:pt idx="927">
                  <c:v>17.504999999999999</c:v>
                </c:pt>
                <c:pt idx="928">
                  <c:v>17.5</c:v>
                </c:pt>
                <c:pt idx="929">
                  <c:v>17.495000000000001</c:v>
                </c:pt>
                <c:pt idx="930">
                  <c:v>17.489999999999998</c:v>
                </c:pt>
                <c:pt idx="931">
                  <c:v>17.484999999999999</c:v>
                </c:pt>
                <c:pt idx="932">
                  <c:v>17.48</c:v>
                </c:pt>
                <c:pt idx="933">
                  <c:v>17.475000000000001</c:v>
                </c:pt>
                <c:pt idx="934">
                  <c:v>17.488</c:v>
                </c:pt>
                <c:pt idx="935">
                  <c:v>17.506</c:v>
                </c:pt>
                <c:pt idx="936">
                  <c:v>17.524999999999999</c:v>
                </c:pt>
                <c:pt idx="937">
                  <c:v>17.542999999999999</c:v>
                </c:pt>
                <c:pt idx="938">
                  <c:v>17.562000000000001</c:v>
                </c:pt>
                <c:pt idx="939">
                  <c:v>17.579999999999998</c:v>
                </c:pt>
                <c:pt idx="940">
                  <c:v>17.599</c:v>
                </c:pt>
                <c:pt idx="941">
                  <c:v>17.617000000000001</c:v>
                </c:pt>
                <c:pt idx="942">
                  <c:v>17.614999999999998</c:v>
                </c:pt>
                <c:pt idx="943">
                  <c:v>17.611999999999998</c:v>
                </c:pt>
                <c:pt idx="944">
                  <c:v>17.609000000000002</c:v>
                </c:pt>
                <c:pt idx="945">
                  <c:v>17.606000000000002</c:v>
                </c:pt>
                <c:pt idx="946">
                  <c:v>17.603000000000002</c:v>
                </c:pt>
                <c:pt idx="947">
                  <c:v>17.600000000000001</c:v>
                </c:pt>
                <c:pt idx="948">
                  <c:v>17.597999999999999</c:v>
                </c:pt>
                <c:pt idx="949">
                  <c:v>17.594999999999999</c:v>
                </c:pt>
                <c:pt idx="950">
                  <c:v>17.594999999999999</c:v>
                </c:pt>
                <c:pt idx="951">
                  <c:v>17.596</c:v>
                </c:pt>
                <c:pt idx="952">
                  <c:v>17.596</c:v>
                </c:pt>
                <c:pt idx="953">
                  <c:v>17.596</c:v>
                </c:pt>
                <c:pt idx="954">
                  <c:v>17.596</c:v>
                </c:pt>
                <c:pt idx="955">
                  <c:v>17.597000000000001</c:v>
                </c:pt>
                <c:pt idx="956">
                  <c:v>17.597000000000001</c:v>
                </c:pt>
                <c:pt idx="957">
                  <c:v>17.605</c:v>
                </c:pt>
                <c:pt idx="958">
                  <c:v>17.623999999999999</c:v>
                </c:pt>
                <c:pt idx="959">
                  <c:v>17.641999999999999</c:v>
                </c:pt>
                <c:pt idx="960">
                  <c:v>17.661000000000001</c:v>
                </c:pt>
                <c:pt idx="961">
                  <c:v>17.68</c:v>
                </c:pt>
                <c:pt idx="962">
                  <c:v>17.699000000000002</c:v>
                </c:pt>
                <c:pt idx="963">
                  <c:v>17.718</c:v>
                </c:pt>
                <c:pt idx="964">
                  <c:v>17.736999999999998</c:v>
                </c:pt>
                <c:pt idx="965">
                  <c:v>17.747</c:v>
                </c:pt>
                <c:pt idx="966">
                  <c:v>17.753</c:v>
                </c:pt>
                <c:pt idx="967">
                  <c:v>17.757999999999999</c:v>
                </c:pt>
                <c:pt idx="968">
                  <c:v>17.763999999999999</c:v>
                </c:pt>
                <c:pt idx="969">
                  <c:v>17.768999999999998</c:v>
                </c:pt>
                <c:pt idx="970">
                  <c:v>17.774999999999999</c:v>
                </c:pt>
                <c:pt idx="971">
                  <c:v>17.78</c:v>
                </c:pt>
                <c:pt idx="972">
                  <c:v>17.786000000000001</c:v>
                </c:pt>
                <c:pt idx="973">
                  <c:v>17.79</c:v>
                </c:pt>
                <c:pt idx="974">
                  <c:v>17.792999999999999</c:v>
                </c:pt>
                <c:pt idx="975">
                  <c:v>17.797000000000001</c:v>
                </c:pt>
                <c:pt idx="976">
                  <c:v>17.800999999999998</c:v>
                </c:pt>
                <c:pt idx="977">
                  <c:v>17.803999999999998</c:v>
                </c:pt>
                <c:pt idx="978">
                  <c:v>17.808</c:v>
                </c:pt>
                <c:pt idx="979">
                  <c:v>17.811</c:v>
                </c:pt>
                <c:pt idx="980">
                  <c:v>17.815999999999999</c:v>
                </c:pt>
                <c:pt idx="981">
                  <c:v>17.829999999999998</c:v>
                </c:pt>
                <c:pt idx="982">
                  <c:v>17.844000000000001</c:v>
                </c:pt>
                <c:pt idx="983">
                  <c:v>17.858000000000001</c:v>
                </c:pt>
                <c:pt idx="984">
                  <c:v>17.873000000000001</c:v>
                </c:pt>
                <c:pt idx="985">
                  <c:v>17.887</c:v>
                </c:pt>
                <c:pt idx="986">
                  <c:v>17.901</c:v>
                </c:pt>
                <c:pt idx="987">
                  <c:v>17.914999999999999</c:v>
                </c:pt>
                <c:pt idx="988">
                  <c:v>17.925000000000001</c:v>
                </c:pt>
                <c:pt idx="989">
                  <c:v>17.925999999999998</c:v>
                </c:pt>
                <c:pt idx="990">
                  <c:v>17.927</c:v>
                </c:pt>
                <c:pt idx="991">
                  <c:v>17.928000000000001</c:v>
                </c:pt>
                <c:pt idx="992">
                  <c:v>17.928999999999998</c:v>
                </c:pt>
                <c:pt idx="993">
                  <c:v>17.93</c:v>
                </c:pt>
                <c:pt idx="994">
                  <c:v>17.931000000000001</c:v>
                </c:pt>
                <c:pt idx="995">
                  <c:v>17.931999999999999</c:v>
                </c:pt>
                <c:pt idx="996">
                  <c:v>17.934000000000001</c:v>
                </c:pt>
                <c:pt idx="997">
                  <c:v>17.936</c:v>
                </c:pt>
                <c:pt idx="998">
                  <c:v>17.937999999999999</c:v>
                </c:pt>
                <c:pt idx="999">
                  <c:v>17.940000000000001</c:v>
                </c:pt>
                <c:pt idx="1000">
                  <c:v>17.942</c:v>
                </c:pt>
                <c:pt idx="1001">
                  <c:v>17.943999999999999</c:v>
                </c:pt>
                <c:pt idx="1002">
                  <c:v>17.946000000000002</c:v>
                </c:pt>
                <c:pt idx="1003">
                  <c:v>17.948</c:v>
                </c:pt>
                <c:pt idx="1004">
                  <c:v>17.948</c:v>
                </c:pt>
                <c:pt idx="1005">
                  <c:v>17.946999999999999</c:v>
                </c:pt>
                <c:pt idx="1006">
                  <c:v>17.946999999999999</c:v>
                </c:pt>
                <c:pt idx="1007">
                  <c:v>17.946000000000002</c:v>
                </c:pt>
                <c:pt idx="1008">
                  <c:v>17.946000000000002</c:v>
                </c:pt>
                <c:pt idx="1009">
                  <c:v>17.945</c:v>
                </c:pt>
                <c:pt idx="1010">
                  <c:v>17.945</c:v>
                </c:pt>
                <c:pt idx="1011">
                  <c:v>17.943999999999999</c:v>
                </c:pt>
                <c:pt idx="1012">
                  <c:v>17.939</c:v>
                </c:pt>
                <c:pt idx="1013">
                  <c:v>17.934000000000001</c:v>
                </c:pt>
                <c:pt idx="1014">
                  <c:v>17.928999999999998</c:v>
                </c:pt>
                <c:pt idx="1015">
                  <c:v>17.923999999999999</c:v>
                </c:pt>
                <c:pt idx="1016">
                  <c:v>17.922999999999998</c:v>
                </c:pt>
                <c:pt idx="1017">
                  <c:v>17.919</c:v>
                </c:pt>
                <c:pt idx="1018">
                  <c:v>17.914000000000001</c:v>
                </c:pt>
                <c:pt idx="1019">
                  <c:v>17.91</c:v>
                </c:pt>
                <c:pt idx="1020">
                  <c:v>17.905999999999999</c:v>
                </c:pt>
                <c:pt idx="1021">
                  <c:v>17.902000000000001</c:v>
                </c:pt>
                <c:pt idx="1022">
                  <c:v>17.896000000000001</c:v>
                </c:pt>
                <c:pt idx="1023">
                  <c:v>17.890999999999998</c:v>
                </c:pt>
                <c:pt idx="1024">
                  <c:v>17.885000000000002</c:v>
                </c:pt>
              </c:numCache>
            </c:numRef>
          </c:yVal>
          <c:smooth val="1"/>
        </c:ser>
        <c:ser>
          <c:idx val="3"/>
          <c:order val="3"/>
          <c:tx>
            <c:strRef>
              <c:f>Profil_Autumn_NS!$E$1</c:f>
              <c:strCache>
                <c:ptCount val="1"/>
                <c:pt idx="0">
                  <c:v>Iarnă</c:v>
                </c:pt>
              </c:strCache>
            </c:strRef>
          </c:tx>
          <c:spPr>
            <a:ln w="12700" cap="rnd">
              <a:solidFill>
                <a:srgbClr val="44546A">
                  <a:lumMod val="60000"/>
                  <a:lumOff val="40000"/>
                </a:srgbClr>
              </a:solidFill>
              <a:round/>
            </a:ln>
            <a:effectLst/>
          </c:spPr>
          <c:marker>
            <c:symbol val="none"/>
          </c:marker>
          <c:xVal>
            <c:numRef>
              <c:f>Profil_Autumn_NS!$A$2:$A$1026</c:f>
              <c:numCache>
                <c:formatCode>General</c:formatCode>
                <c:ptCount val="1025"/>
                <c:pt idx="0">
                  <c:v>0</c:v>
                </c:pt>
                <c:pt idx="1">
                  <c:v>595.05999999999995</c:v>
                </c:pt>
                <c:pt idx="2">
                  <c:v>1190.0999999999999</c:v>
                </c:pt>
                <c:pt idx="3">
                  <c:v>1785.2</c:v>
                </c:pt>
                <c:pt idx="4">
                  <c:v>2380.1999999999998</c:v>
                </c:pt>
                <c:pt idx="5">
                  <c:v>2975.3</c:v>
                </c:pt>
                <c:pt idx="6">
                  <c:v>3570.4</c:v>
                </c:pt>
                <c:pt idx="7">
                  <c:v>4165.3999999999996</c:v>
                </c:pt>
                <c:pt idx="8">
                  <c:v>4760.5</c:v>
                </c:pt>
                <c:pt idx="9">
                  <c:v>5355.6</c:v>
                </c:pt>
                <c:pt idx="10">
                  <c:v>5950.6</c:v>
                </c:pt>
                <c:pt idx="11">
                  <c:v>6545.7</c:v>
                </c:pt>
                <c:pt idx="12">
                  <c:v>7140.7</c:v>
                </c:pt>
                <c:pt idx="13">
                  <c:v>7735.8</c:v>
                </c:pt>
                <c:pt idx="14">
                  <c:v>8330.9</c:v>
                </c:pt>
                <c:pt idx="15">
                  <c:v>8925.9</c:v>
                </c:pt>
                <c:pt idx="16">
                  <c:v>9521</c:v>
                </c:pt>
                <c:pt idx="17">
                  <c:v>10116</c:v>
                </c:pt>
                <c:pt idx="18">
                  <c:v>10711.1</c:v>
                </c:pt>
                <c:pt idx="19">
                  <c:v>11306.2</c:v>
                </c:pt>
                <c:pt idx="20">
                  <c:v>11901.2</c:v>
                </c:pt>
                <c:pt idx="21">
                  <c:v>12496.3</c:v>
                </c:pt>
                <c:pt idx="22">
                  <c:v>13091.3</c:v>
                </c:pt>
                <c:pt idx="23">
                  <c:v>13686.4</c:v>
                </c:pt>
                <c:pt idx="24">
                  <c:v>14281.5</c:v>
                </c:pt>
                <c:pt idx="25">
                  <c:v>14876.5</c:v>
                </c:pt>
                <c:pt idx="26">
                  <c:v>15471.6</c:v>
                </c:pt>
                <c:pt idx="27">
                  <c:v>16066.7</c:v>
                </c:pt>
                <c:pt idx="28">
                  <c:v>16661.7</c:v>
                </c:pt>
                <c:pt idx="29">
                  <c:v>17256.8</c:v>
                </c:pt>
                <c:pt idx="30">
                  <c:v>17851.8</c:v>
                </c:pt>
                <c:pt idx="31">
                  <c:v>18446.900000000001</c:v>
                </c:pt>
                <c:pt idx="32">
                  <c:v>19042</c:v>
                </c:pt>
                <c:pt idx="33">
                  <c:v>19637</c:v>
                </c:pt>
                <c:pt idx="34">
                  <c:v>20232.099999999999</c:v>
                </c:pt>
                <c:pt idx="35">
                  <c:v>20827.099999999999</c:v>
                </c:pt>
                <c:pt idx="36">
                  <c:v>21422.2</c:v>
                </c:pt>
                <c:pt idx="37">
                  <c:v>22017.3</c:v>
                </c:pt>
                <c:pt idx="38">
                  <c:v>22612.3</c:v>
                </c:pt>
                <c:pt idx="39">
                  <c:v>23207.4</c:v>
                </c:pt>
                <c:pt idx="40">
                  <c:v>23802.5</c:v>
                </c:pt>
                <c:pt idx="41">
                  <c:v>24397.5</c:v>
                </c:pt>
                <c:pt idx="42">
                  <c:v>24992.6</c:v>
                </c:pt>
                <c:pt idx="43">
                  <c:v>25587.599999999999</c:v>
                </c:pt>
                <c:pt idx="44">
                  <c:v>26182.7</c:v>
                </c:pt>
                <c:pt idx="45">
                  <c:v>26777.8</c:v>
                </c:pt>
                <c:pt idx="46">
                  <c:v>27372.799999999999</c:v>
                </c:pt>
                <c:pt idx="47">
                  <c:v>27967.9</c:v>
                </c:pt>
                <c:pt idx="48">
                  <c:v>28562.9</c:v>
                </c:pt>
                <c:pt idx="49">
                  <c:v>29158</c:v>
                </c:pt>
                <c:pt idx="50">
                  <c:v>29753.1</c:v>
                </c:pt>
                <c:pt idx="51">
                  <c:v>30348.1</c:v>
                </c:pt>
                <c:pt idx="52">
                  <c:v>30943.200000000001</c:v>
                </c:pt>
                <c:pt idx="53">
                  <c:v>31538.3</c:v>
                </c:pt>
                <c:pt idx="54">
                  <c:v>32133.3</c:v>
                </c:pt>
                <c:pt idx="55">
                  <c:v>32728.400000000001</c:v>
                </c:pt>
                <c:pt idx="56">
                  <c:v>33323.4</c:v>
                </c:pt>
                <c:pt idx="57">
                  <c:v>33918.5</c:v>
                </c:pt>
                <c:pt idx="58">
                  <c:v>34513.599999999999</c:v>
                </c:pt>
                <c:pt idx="59">
                  <c:v>35108.6</c:v>
                </c:pt>
                <c:pt idx="60">
                  <c:v>35703.699999999997</c:v>
                </c:pt>
                <c:pt idx="61">
                  <c:v>36298.699999999997</c:v>
                </c:pt>
                <c:pt idx="62">
                  <c:v>36893.800000000003</c:v>
                </c:pt>
                <c:pt idx="63">
                  <c:v>37488.9</c:v>
                </c:pt>
                <c:pt idx="64">
                  <c:v>38083.9</c:v>
                </c:pt>
                <c:pt idx="65">
                  <c:v>38679</c:v>
                </c:pt>
                <c:pt idx="66">
                  <c:v>39274</c:v>
                </c:pt>
                <c:pt idx="67">
                  <c:v>39869.1</c:v>
                </c:pt>
                <c:pt idx="68">
                  <c:v>40464.199999999997</c:v>
                </c:pt>
                <c:pt idx="69">
                  <c:v>41059.199999999997</c:v>
                </c:pt>
                <c:pt idx="70">
                  <c:v>41654.300000000003</c:v>
                </c:pt>
                <c:pt idx="71">
                  <c:v>42249.4</c:v>
                </c:pt>
                <c:pt idx="72">
                  <c:v>42844.4</c:v>
                </c:pt>
                <c:pt idx="73">
                  <c:v>43439.5</c:v>
                </c:pt>
                <c:pt idx="74">
                  <c:v>44034.5</c:v>
                </c:pt>
                <c:pt idx="75">
                  <c:v>44629.599999999999</c:v>
                </c:pt>
                <c:pt idx="76">
                  <c:v>45224.7</c:v>
                </c:pt>
                <c:pt idx="77">
                  <c:v>45819.7</c:v>
                </c:pt>
                <c:pt idx="78">
                  <c:v>46414.8</c:v>
                </c:pt>
                <c:pt idx="79">
                  <c:v>47009.8</c:v>
                </c:pt>
                <c:pt idx="80">
                  <c:v>47604.9</c:v>
                </c:pt>
                <c:pt idx="81">
                  <c:v>48200</c:v>
                </c:pt>
                <c:pt idx="82">
                  <c:v>48795</c:v>
                </c:pt>
                <c:pt idx="83">
                  <c:v>49390.1</c:v>
                </c:pt>
                <c:pt idx="84">
                  <c:v>49985.2</c:v>
                </c:pt>
                <c:pt idx="85">
                  <c:v>50580.2</c:v>
                </c:pt>
                <c:pt idx="86">
                  <c:v>51175.3</c:v>
                </c:pt>
                <c:pt idx="87">
                  <c:v>51770.3</c:v>
                </c:pt>
                <c:pt idx="88">
                  <c:v>52365.4</c:v>
                </c:pt>
                <c:pt idx="89">
                  <c:v>52960.5</c:v>
                </c:pt>
                <c:pt idx="90">
                  <c:v>53555.5</c:v>
                </c:pt>
                <c:pt idx="91">
                  <c:v>54150.6</c:v>
                </c:pt>
                <c:pt idx="92">
                  <c:v>54745.599999999999</c:v>
                </c:pt>
                <c:pt idx="93">
                  <c:v>55340.7</c:v>
                </c:pt>
                <c:pt idx="94">
                  <c:v>55935.8</c:v>
                </c:pt>
                <c:pt idx="95">
                  <c:v>56530.8</c:v>
                </c:pt>
                <c:pt idx="96">
                  <c:v>57125.9</c:v>
                </c:pt>
                <c:pt idx="97">
                  <c:v>57721</c:v>
                </c:pt>
                <c:pt idx="98">
                  <c:v>58316</c:v>
                </c:pt>
                <c:pt idx="99">
                  <c:v>58911.1</c:v>
                </c:pt>
                <c:pt idx="100">
                  <c:v>59506.1</c:v>
                </c:pt>
                <c:pt idx="101">
                  <c:v>60101.2</c:v>
                </c:pt>
                <c:pt idx="102">
                  <c:v>60696.3</c:v>
                </c:pt>
                <c:pt idx="103">
                  <c:v>61291.3</c:v>
                </c:pt>
                <c:pt idx="104">
                  <c:v>61886.400000000001</c:v>
                </c:pt>
                <c:pt idx="105">
                  <c:v>62481.4</c:v>
                </c:pt>
                <c:pt idx="106">
                  <c:v>63076.5</c:v>
                </c:pt>
                <c:pt idx="107">
                  <c:v>63671.6</c:v>
                </c:pt>
                <c:pt idx="108">
                  <c:v>64266.6</c:v>
                </c:pt>
                <c:pt idx="109">
                  <c:v>64861.7</c:v>
                </c:pt>
                <c:pt idx="110">
                  <c:v>65456.7</c:v>
                </c:pt>
                <c:pt idx="111">
                  <c:v>66051.8</c:v>
                </c:pt>
                <c:pt idx="112">
                  <c:v>66646.899999999994</c:v>
                </c:pt>
                <c:pt idx="113">
                  <c:v>67241.899999999994</c:v>
                </c:pt>
                <c:pt idx="114">
                  <c:v>67837</c:v>
                </c:pt>
                <c:pt idx="115">
                  <c:v>68432.100000000006</c:v>
                </c:pt>
                <c:pt idx="116">
                  <c:v>69027.100000000006</c:v>
                </c:pt>
                <c:pt idx="117">
                  <c:v>69622.2</c:v>
                </c:pt>
                <c:pt idx="118">
                  <c:v>70217.2</c:v>
                </c:pt>
                <c:pt idx="119">
                  <c:v>70812.3</c:v>
                </c:pt>
                <c:pt idx="120">
                  <c:v>71407.399999999994</c:v>
                </c:pt>
                <c:pt idx="121">
                  <c:v>72002.399999999994</c:v>
                </c:pt>
                <c:pt idx="122">
                  <c:v>72597.5</c:v>
                </c:pt>
                <c:pt idx="123">
                  <c:v>73192.5</c:v>
                </c:pt>
                <c:pt idx="124">
                  <c:v>73787.600000000006</c:v>
                </c:pt>
                <c:pt idx="125">
                  <c:v>74382.7</c:v>
                </c:pt>
                <c:pt idx="126">
                  <c:v>74977.7</c:v>
                </c:pt>
                <c:pt idx="127">
                  <c:v>75572.800000000003</c:v>
                </c:pt>
                <c:pt idx="128">
                  <c:v>76167.899999999994</c:v>
                </c:pt>
                <c:pt idx="129">
                  <c:v>76762.899999999994</c:v>
                </c:pt>
                <c:pt idx="130">
                  <c:v>77358</c:v>
                </c:pt>
                <c:pt idx="131">
                  <c:v>77953</c:v>
                </c:pt>
                <c:pt idx="132">
                  <c:v>78548.100000000006</c:v>
                </c:pt>
                <c:pt idx="133">
                  <c:v>79143.199999999997</c:v>
                </c:pt>
                <c:pt idx="134">
                  <c:v>79738.2</c:v>
                </c:pt>
                <c:pt idx="135">
                  <c:v>80333.3</c:v>
                </c:pt>
                <c:pt idx="136">
                  <c:v>80928.3</c:v>
                </c:pt>
                <c:pt idx="137">
                  <c:v>81523.399999999994</c:v>
                </c:pt>
                <c:pt idx="138">
                  <c:v>82118.5</c:v>
                </c:pt>
                <c:pt idx="139">
                  <c:v>82713.5</c:v>
                </c:pt>
                <c:pt idx="140">
                  <c:v>83308.600000000006</c:v>
                </c:pt>
                <c:pt idx="141">
                  <c:v>83903.7</c:v>
                </c:pt>
                <c:pt idx="142">
                  <c:v>84498.7</c:v>
                </c:pt>
                <c:pt idx="143">
                  <c:v>85093.8</c:v>
                </c:pt>
                <c:pt idx="144">
                  <c:v>85688.8</c:v>
                </c:pt>
                <c:pt idx="145">
                  <c:v>86283.9</c:v>
                </c:pt>
                <c:pt idx="146">
                  <c:v>86879</c:v>
                </c:pt>
                <c:pt idx="147">
                  <c:v>87474</c:v>
                </c:pt>
                <c:pt idx="148">
                  <c:v>88069.1</c:v>
                </c:pt>
                <c:pt idx="149">
                  <c:v>88664.1</c:v>
                </c:pt>
                <c:pt idx="150">
                  <c:v>89259.199999999997</c:v>
                </c:pt>
                <c:pt idx="151">
                  <c:v>89854.3</c:v>
                </c:pt>
                <c:pt idx="152">
                  <c:v>90449.3</c:v>
                </c:pt>
                <c:pt idx="153">
                  <c:v>91044.4</c:v>
                </c:pt>
                <c:pt idx="154">
                  <c:v>91639.4</c:v>
                </c:pt>
                <c:pt idx="155">
                  <c:v>92234.5</c:v>
                </c:pt>
                <c:pt idx="156">
                  <c:v>92829.6</c:v>
                </c:pt>
                <c:pt idx="157">
                  <c:v>93424.6</c:v>
                </c:pt>
                <c:pt idx="158">
                  <c:v>94019.7</c:v>
                </c:pt>
                <c:pt idx="159">
                  <c:v>94614.8</c:v>
                </c:pt>
                <c:pt idx="160">
                  <c:v>95209.8</c:v>
                </c:pt>
                <c:pt idx="161">
                  <c:v>95804.9</c:v>
                </c:pt>
                <c:pt idx="162">
                  <c:v>96399.9</c:v>
                </c:pt>
                <c:pt idx="163">
                  <c:v>96995</c:v>
                </c:pt>
                <c:pt idx="164">
                  <c:v>97590.1</c:v>
                </c:pt>
                <c:pt idx="165">
                  <c:v>98185.1</c:v>
                </c:pt>
                <c:pt idx="166">
                  <c:v>98780.2</c:v>
                </c:pt>
                <c:pt idx="167">
                  <c:v>99375.2</c:v>
                </c:pt>
                <c:pt idx="168">
                  <c:v>99970.3</c:v>
                </c:pt>
                <c:pt idx="169">
                  <c:v>100565.4</c:v>
                </c:pt>
                <c:pt idx="170">
                  <c:v>101160.4</c:v>
                </c:pt>
                <c:pt idx="171">
                  <c:v>101755.5</c:v>
                </c:pt>
                <c:pt idx="172">
                  <c:v>102350.6</c:v>
                </c:pt>
                <c:pt idx="173">
                  <c:v>102945.60000000001</c:v>
                </c:pt>
                <c:pt idx="174">
                  <c:v>103540.7</c:v>
                </c:pt>
                <c:pt idx="175">
                  <c:v>104135.7</c:v>
                </c:pt>
                <c:pt idx="176">
                  <c:v>104730.8</c:v>
                </c:pt>
                <c:pt idx="177">
                  <c:v>105325.9</c:v>
                </c:pt>
                <c:pt idx="178">
                  <c:v>105920.9</c:v>
                </c:pt>
                <c:pt idx="179">
                  <c:v>106516</c:v>
                </c:pt>
                <c:pt idx="180">
                  <c:v>107111</c:v>
                </c:pt>
                <c:pt idx="181">
                  <c:v>107706.1</c:v>
                </c:pt>
                <c:pt idx="182">
                  <c:v>108301.2</c:v>
                </c:pt>
                <c:pt idx="183">
                  <c:v>108896.2</c:v>
                </c:pt>
                <c:pt idx="184">
                  <c:v>109491.3</c:v>
                </c:pt>
                <c:pt idx="185">
                  <c:v>110086.39999999999</c:v>
                </c:pt>
                <c:pt idx="186">
                  <c:v>110681.4</c:v>
                </c:pt>
                <c:pt idx="187">
                  <c:v>111276.5</c:v>
                </c:pt>
                <c:pt idx="188">
                  <c:v>111871.5</c:v>
                </c:pt>
                <c:pt idx="189">
                  <c:v>112466.6</c:v>
                </c:pt>
                <c:pt idx="190">
                  <c:v>113061.7</c:v>
                </c:pt>
                <c:pt idx="191">
                  <c:v>113656.7</c:v>
                </c:pt>
                <c:pt idx="192">
                  <c:v>114251.8</c:v>
                </c:pt>
                <c:pt idx="193">
                  <c:v>114846.8</c:v>
                </c:pt>
                <c:pt idx="194">
                  <c:v>115441.9</c:v>
                </c:pt>
                <c:pt idx="195">
                  <c:v>116037</c:v>
                </c:pt>
                <c:pt idx="196">
                  <c:v>116632</c:v>
                </c:pt>
                <c:pt idx="197">
                  <c:v>117227.1</c:v>
                </c:pt>
                <c:pt idx="198">
                  <c:v>117822.1</c:v>
                </c:pt>
                <c:pt idx="199">
                  <c:v>118417.2</c:v>
                </c:pt>
                <c:pt idx="200">
                  <c:v>119012.3</c:v>
                </c:pt>
                <c:pt idx="201">
                  <c:v>119607.3</c:v>
                </c:pt>
                <c:pt idx="202">
                  <c:v>120202.4</c:v>
                </c:pt>
                <c:pt idx="203">
                  <c:v>120797.5</c:v>
                </c:pt>
                <c:pt idx="204">
                  <c:v>121392.5</c:v>
                </c:pt>
                <c:pt idx="205">
                  <c:v>121987.6</c:v>
                </c:pt>
                <c:pt idx="206">
                  <c:v>122582.6</c:v>
                </c:pt>
                <c:pt idx="207">
                  <c:v>123177.7</c:v>
                </c:pt>
                <c:pt idx="208">
                  <c:v>123772.8</c:v>
                </c:pt>
                <c:pt idx="209">
                  <c:v>124367.8</c:v>
                </c:pt>
                <c:pt idx="210">
                  <c:v>124962.9</c:v>
                </c:pt>
                <c:pt idx="211">
                  <c:v>125557.9</c:v>
                </c:pt>
                <c:pt idx="212">
                  <c:v>126153</c:v>
                </c:pt>
                <c:pt idx="213">
                  <c:v>126748.1</c:v>
                </c:pt>
                <c:pt idx="214">
                  <c:v>127343.1</c:v>
                </c:pt>
                <c:pt idx="215">
                  <c:v>127938.2</c:v>
                </c:pt>
                <c:pt idx="216">
                  <c:v>128533.3</c:v>
                </c:pt>
                <c:pt idx="217">
                  <c:v>129128.3</c:v>
                </c:pt>
                <c:pt idx="218">
                  <c:v>129723.4</c:v>
                </c:pt>
                <c:pt idx="219">
                  <c:v>130318.39999999999</c:v>
                </c:pt>
                <c:pt idx="220">
                  <c:v>130913.5</c:v>
                </c:pt>
                <c:pt idx="221">
                  <c:v>131508.6</c:v>
                </c:pt>
                <c:pt idx="222">
                  <c:v>132103.6</c:v>
                </c:pt>
                <c:pt idx="223">
                  <c:v>132698.70000000001</c:v>
                </c:pt>
                <c:pt idx="224">
                  <c:v>133293.70000000001</c:v>
                </c:pt>
                <c:pt idx="225">
                  <c:v>133888.79999999999</c:v>
                </c:pt>
                <c:pt idx="226">
                  <c:v>134483.9</c:v>
                </c:pt>
                <c:pt idx="227">
                  <c:v>135078.9</c:v>
                </c:pt>
                <c:pt idx="228">
                  <c:v>135674</c:v>
                </c:pt>
                <c:pt idx="229">
                  <c:v>136269.1</c:v>
                </c:pt>
                <c:pt idx="230">
                  <c:v>136864.1</c:v>
                </c:pt>
                <c:pt idx="231">
                  <c:v>137459.20000000001</c:v>
                </c:pt>
                <c:pt idx="232">
                  <c:v>138054.20000000001</c:v>
                </c:pt>
                <c:pt idx="233">
                  <c:v>138649.29999999999</c:v>
                </c:pt>
                <c:pt idx="234">
                  <c:v>139244.4</c:v>
                </c:pt>
                <c:pt idx="235">
                  <c:v>139839.4</c:v>
                </c:pt>
                <c:pt idx="236">
                  <c:v>140434.5</c:v>
                </c:pt>
                <c:pt idx="237">
                  <c:v>141029.5</c:v>
                </c:pt>
                <c:pt idx="238">
                  <c:v>141624.6</c:v>
                </c:pt>
                <c:pt idx="239">
                  <c:v>142219.70000000001</c:v>
                </c:pt>
                <c:pt idx="240">
                  <c:v>142814.70000000001</c:v>
                </c:pt>
                <c:pt idx="241">
                  <c:v>143409.79999999999</c:v>
                </c:pt>
                <c:pt idx="242">
                  <c:v>144004.79999999999</c:v>
                </c:pt>
                <c:pt idx="243">
                  <c:v>144599.9</c:v>
                </c:pt>
                <c:pt idx="244">
                  <c:v>145195</c:v>
                </c:pt>
                <c:pt idx="245">
                  <c:v>145790</c:v>
                </c:pt>
                <c:pt idx="246">
                  <c:v>146385.1</c:v>
                </c:pt>
                <c:pt idx="247">
                  <c:v>146980.20000000001</c:v>
                </c:pt>
                <c:pt idx="248">
                  <c:v>147575.20000000001</c:v>
                </c:pt>
                <c:pt idx="249">
                  <c:v>148170.29999999999</c:v>
                </c:pt>
                <c:pt idx="250">
                  <c:v>148765.29999999999</c:v>
                </c:pt>
                <c:pt idx="251">
                  <c:v>149360.4</c:v>
                </c:pt>
                <c:pt idx="252">
                  <c:v>149955.5</c:v>
                </c:pt>
                <c:pt idx="253">
                  <c:v>150550.5</c:v>
                </c:pt>
                <c:pt idx="254">
                  <c:v>151145.60000000001</c:v>
                </c:pt>
                <c:pt idx="255">
                  <c:v>151740.6</c:v>
                </c:pt>
                <c:pt idx="256">
                  <c:v>152335.70000000001</c:v>
                </c:pt>
                <c:pt idx="257">
                  <c:v>152930.79999999999</c:v>
                </c:pt>
                <c:pt idx="258">
                  <c:v>153525.79999999999</c:v>
                </c:pt>
                <c:pt idx="259">
                  <c:v>154120.9</c:v>
                </c:pt>
                <c:pt idx="260">
                  <c:v>154716</c:v>
                </c:pt>
                <c:pt idx="261">
                  <c:v>155311</c:v>
                </c:pt>
                <c:pt idx="262">
                  <c:v>155906.1</c:v>
                </c:pt>
                <c:pt idx="263">
                  <c:v>156501.1</c:v>
                </c:pt>
                <c:pt idx="264">
                  <c:v>157096.20000000001</c:v>
                </c:pt>
                <c:pt idx="265">
                  <c:v>157691.29999999999</c:v>
                </c:pt>
                <c:pt idx="266">
                  <c:v>158286.29999999999</c:v>
                </c:pt>
                <c:pt idx="267">
                  <c:v>158881.4</c:v>
                </c:pt>
                <c:pt idx="268">
                  <c:v>159476.4</c:v>
                </c:pt>
                <c:pt idx="269">
                  <c:v>160071.5</c:v>
                </c:pt>
                <c:pt idx="270">
                  <c:v>160666.6</c:v>
                </c:pt>
                <c:pt idx="271">
                  <c:v>161261.6</c:v>
                </c:pt>
                <c:pt idx="272">
                  <c:v>161856.70000000001</c:v>
                </c:pt>
                <c:pt idx="273">
                  <c:v>162451.79999999999</c:v>
                </c:pt>
                <c:pt idx="274">
                  <c:v>163046.79999999999</c:v>
                </c:pt>
                <c:pt idx="275">
                  <c:v>163641.9</c:v>
                </c:pt>
                <c:pt idx="276">
                  <c:v>164236.9</c:v>
                </c:pt>
                <c:pt idx="277">
                  <c:v>164832</c:v>
                </c:pt>
                <c:pt idx="278">
                  <c:v>165427.1</c:v>
                </c:pt>
                <c:pt idx="279">
                  <c:v>166022.1</c:v>
                </c:pt>
                <c:pt idx="280">
                  <c:v>166617.20000000001</c:v>
                </c:pt>
                <c:pt idx="281">
                  <c:v>167212.20000000001</c:v>
                </c:pt>
                <c:pt idx="282">
                  <c:v>167807.3</c:v>
                </c:pt>
                <c:pt idx="283">
                  <c:v>168402.4</c:v>
                </c:pt>
                <c:pt idx="284">
                  <c:v>168997.4</c:v>
                </c:pt>
                <c:pt idx="285">
                  <c:v>169592.5</c:v>
                </c:pt>
                <c:pt idx="286">
                  <c:v>170187.5</c:v>
                </c:pt>
                <c:pt idx="287">
                  <c:v>170782.6</c:v>
                </c:pt>
                <c:pt idx="288">
                  <c:v>171377.7</c:v>
                </c:pt>
                <c:pt idx="289">
                  <c:v>171972.7</c:v>
                </c:pt>
                <c:pt idx="290">
                  <c:v>172567.8</c:v>
                </c:pt>
                <c:pt idx="291">
                  <c:v>173162.9</c:v>
                </c:pt>
                <c:pt idx="292">
                  <c:v>173757.9</c:v>
                </c:pt>
                <c:pt idx="293">
                  <c:v>174353</c:v>
                </c:pt>
                <c:pt idx="294">
                  <c:v>174948</c:v>
                </c:pt>
                <c:pt idx="295">
                  <c:v>175543.1</c:v>
                </c:pt>
                <c:pt idx="296">
                  <c:v>176138.2</c:v>
                </c:pt>
                <c:pt idx="297">
                  <c:v>176733.2</c:v>
                </c:pt>
                <c:pt idx="298">
                  <c:v>177328.3</c:v>
                </c:pt>
                <c:pt idx="299">
                  <c:v>177923.3</c:v>
                </c:pt>
                <c:pt idx="300">
                  <c:v>178518.39999999999</c:v>
                </c:pt>
                <c:pt idx="301">
                  <c:v>179113.5</c:v>
                </c:pt>
                <c:pt idx="302">
                  <c:v>179708.5</c:v>
                </c:pt>
                <c:pt idx="303">
                  <c:v>180303.6</c:v>
                </c:pt>
                <c:pt idx="304">
                  <c:v>180898.7</c:v>
                </c:pt>
                <c:pt idx="305">
                  <c:v>181493.7</c:v>
                </c:pt>
                <c:pt idx="306">
                  <c:v>182088.8</c:v>
                </c:pt>
                <c:pt idx="307">
                  <c:v>182683.8</c:v>
                </c:pt>
                <c:pt idx="308">
                  <c:v>183278.9</c:v>
                </c:pt>
                <c:pt idx="309">
                  <c:v>183874</c:v>
                </c:pt>
                <c:pt idx="310">
                  <c:v>184469</c:v>
                </c:pt>
                <c:pt idx="311">
                  <c:v>185064.1</c:v>
                </c:pt>
                <c:pt idx="312">
                  <c:v>185659.1</c:v>
                </c:pt>
                <c:pt idx="313">
                  <c:v>186254.2</c:v>
                </c:pt>
                <c:pt idx="314">
                  <c:v>186849.3</c:v>
                </c:pt>
                <c:pt idx="315">
                  <c:v>187444.3</c:v>
                </c:pt>
                <c:pt idx="316">
                  <c:v>188039.4</c:v>
                </c:pt>
                <c:pt idx="317">
                  <c:v>188634.5</c:v>
                </c:pt>
                <c:pt idx="318">
                  <c:v>189229.5</c:v>
                </c:pt>
                <c:pt idx="319">
                  <c:v>189824.6</c:v>
                </c:pt>
                <c:pt idx="320">
                  <c:v>190419.6</c:v>
                </c:pt>
                <c:pt idx="321">
                  <c:v>191014.7</c:v>
                </c:pt>
                <c:pt idx="322">
                  <c:v>191609.8</c:v>
                </c:pt>
                <c:pt idx="323">
                  <c:v>192204.79999999999</c:v>
                </c:pt>
                <c:pt idx="324">
                  <c:v>192799.9</c:v>
                </c:pt>
                <c:pt idx="325">
                  <c:v>193394.9</c:v>
                </c:pt>
                <c:pt idx="326">
                  <c:v>193990</c:v>
                </c:pt>
                <c:pt idx="327">
                  <c:v>194585.1</c:v>
                </c:pt>
                <c:pt idx="328">
                  <c:v>195180.1</c:v>
                </c:pt>
                <c:pt idx="329">
                  <c:v>195775.2</c:v>
                </c:pt>
                <c:pt idx="330">
                  <c:v>196370.2</c:v>
                </c:pt>
                <c:pt idx="331">
                  <c:v>196965.3</c:v>
                </c:pt>
                <c:pt idx="332">
                  <c:v>197560.4</c:v>
                </c:pt>
                <c:pt idx="333">
                  <c:v>198155.4</c:v>
                </c:pt>
                <c:pt idx="334">
                  <c:v>198750.5</c:v>
                </c:pt>
                <c:pt idx="335">
                  <c:v>199345.6</c:v>
                </c:pt>
                <c:pt idx="336">
                  <c:v>199940.6</c:v>
                </c:pt>
                <c:pt idx="337">
                  <c:v>200535.7</c:v>
                </c:pt>
                <c:pt idx="338">
                  <c:v>201130.7</c:v>
                </c:pt>
                <c:pt idx="339">
                  <c:v>201725.8</c:v>
                </c:pt>
                <c:pt idx="340">
                  <c:v>202320.9</c:v>
                </c:pt>
                <c:pt idx="341">
                  <c:v>202915.9</c:v>
                </c:pt>
                <c:pt idx="342">
                  <c:v>203511</c:v>
                </c:pt>
                <c:pt idx="343">
                  <c:v>204106</c:v>
                </c:pt>
                <c:pt idx="344">
                  <c:v>204701.1</c:v>
                </c:pt>
                <c:pt idx="345">
                  <c:v>205296.2</c:v>
                </c:pt>
                <c:pt idx="346">
                  <c:v>205891.20000000001</c:v>
                </c:pt>
                <c:pt idx="347">
                  <c:v>206486.3</c:v>
                </c:pt>
                <c:pt idx="348">
                  <c:v>207081.4</c:v>
                </c:pt>
                <c:pt idx="349">
                  <c:v>207676.4</c:v>
                </c:pt>
                <c:pt idx="350">
                  <c:v>208271.5</c:v>
                </c:pt>
                <c:pt idx="351">
                  <c:v>208866.5</c:v>
                </c:pt>
                <c:pt idx="352">
                  <c:v>209461.6</c:v>
                </c:pt>
                <c:pt idx="353">
                  <c:v>210056.7</c:v>
                </c:pt>
                <c:pt idx="354">
                  <c:v>210651.7</c:v>
                </c:pt>
                <c:pt idx="355">
                  <c:v>211246.8</c:v>
                </c:pt>
                <c:pt idx="356">
                  <c:v>211841.8</c:v>
                </c:pt>
                <c:pt idx="357">
                  <c:v>212436.9</c:v>
                </c:pt>
                <c:pt idx="358">
                  <c:v>213032</c:v>
                </c:pt>
                <c:pt idx="359">
                  <c:v>213627</c:v>
                </c:pt>
                <c:pt idx="360">
                  <c:v>214222.1</c:v>
                </c:pt>
                <c:pt idx="361">
                  <c:v>214817.2</c:v>
                </c:pt>
                <c:pt idx="362">
                  <c:v>215412.2</c:v>
                </c:pt>
                <c:pt idx="363">
                  <c:v>216007.3</c:v>
                </c:pt>
                <c:pt idx="364">
                  <c:v>216602.3</c:v>
                </c:pt>
                <c:pt idx="365">
                  <c:v>217197.4</c:v>
                </c:pt>
                <c:pt idx="366">
                  <c:v>217792.5</c:v>
                </c:pt>
                <c:pt idx="367">
                  <c:v>218387.5</c:v>
                </c:pt>
                <c:pt idx="368">
                  <c:v>218982.6</c:v>
                </c:pt>
                <c:pt idx="369">
                  <c:v>219577.60000000001</c:v>
                </c:pt>
                <c:pt idx="370">
                  <c:v>220172.7</c:v>
                </c:pt>
                <c:pt idx="371">
                  <c:v>220767.8</c:v>
                </c:pt>
                <c:pt idx="372">
                  <c:v>221362.8</c:v>
                </c:pt>
                <c:pt idx="373">
                  <c:v>221957.9</c:v>
                </c:pt>
                <c:pt idx="374">
                  <c:v>222552.9</c:v>
                </c:pt>
                <c:pt idx="375">
                  <c:v>223148</c:v>
                </c:pt>
                <c:pt idx="376">
                  <c:v>223743.1</c:v>
                </c:pt>
                <c:pt idx="377">
                  <c:v>224338.1</c:v>
                </c:pt>
                <c:pt idx="378">
                  <c:v>224933.2</c:v>
                </c:pt>
                <c:pt idx="379">
                  <c:v>225528.3</c:v>
                </c:pt>
                <c:pt idx="380">
                  <c:v>226123.3</c:v>
                </c:pt>
                <c:pt idx="381">
                  <c:v>226718.4</c:v>
                </c:pt>
                <c:pt idx="382">
                  <c:v>227313.4</c:v>
                </c:pt>
                <c:pt idx="383">
                  <c:v>227908.5</c:v>
                </c:pt>
                <c:pt idx="384">
                  <c:v>228503.6</c:v>
                </c:pt>
                <c:pt idx="385">
                  <c:v>229098.6</c:v>
                </c:pt>
                <c:pt idx="386">
                  <c:v>229693.7</c:v>
                </c:pt>
                <c:pt idx="387">
                  <c:v>230288.7</c:v>
                </c:pt>
                <c:pt idx="388">
                  <c:v>230883.8</c:v>
                </c:pt>
                <c:pt idx="389">
                  <c:v>231478.9</c:v>
                </c:pt>
                <c:pt idx="390">
                  <c:v>232073.9</c:v>
                </c:pt>
                <c:pt idx="391">
                  <c:v>232669</c:v>
                </c:pt>
                <c:pt idx="392">
                  <c:v>233264.1</c:v>
                </c:pt>
                <c:pt idx="393">
                  <c:v>233859.1</c:v>
                </c:pt>
                <c:pt idx="394">
                  <c:v>234454.2</c:v>
                </c:pt>
                <c:pt idx="395">
                  <c:v>235049.2</c:v>
                </c:pt>
                <c:pt idx="396">
                  <c:v>235644.3</c:v>
                </c:pt>
                <c:pt idx="397">
                  <c:v>236239.4</c:v>
                </c:pt>
                <c:pt idx="398">
                  <c:v>236834.4</c:v>
                </c:pt>
                <c:pt idx="399">
                  <c:v>237429.5</c:v>
                </c:pt>
                <c:pt idx="400">
                  <c:v>238024.5</c:v>
                </c:pt>
                <c:pt idx="401">
                  <c:v>238619.6</c:v>
                </c:pt>
                <c:pt idx="402">
                  <c:v>239214.7</c:v>
                </c:pt>
                <c:pt idx="403">
                  <c:v>239809.7</c:v>
                </c:pt>
                <c:pt idx="404">
                  <c:v>240404.8</c:v>
                </c:pt>
                <c:pt idx="405">
                  <c:v>240999.9</c:v>
                </c:pt>
                <c:pt idx="406">
                  <c:v>241594.9</c:v>
                </c:pt>
                <c:pt idx="407">
                  <c:v>242190</c:v>
                </c:pt>
                <c:pt idx="408">
                  <c:v>242785</c:v>
                </c:pt>
                <c:pt idx="409">
                  <c:v>243380.1</c:v>
                </c:pt>
                <c:pt idx="410">
                  <c:v>243975.2</c:v>
                </c:pt>
                <c:pt idx="411">
                  <c:v>244570.2</c:v>
                </c:pt>
                <c:pt idx="412">
                  <c:v>245165.3</c:v>
                </c:pt>
                <c:pt idx="413">
                  <c:v>245760.3</c:v>
                </c:pt>
                <c:pt idx="414">
                  <c:v>246355.4</c:v>
                </c:pt>
                <c:pt idx="415">
                  <c:v>246950.5</c:v>
                </c:pt>
                <c:pt idx="416">
                  <c:v>247545.5</c:v>
                </c:pt>
                <c:pt idx="417">
                  <c:v>248140.6</c:v>
                </c:pt>
                <c:pt idx="418">
                  <c:v>248735.6</c:v>
                </c:pt>
                <c:pt idx="419">
                  <c:v>249330.7</c:v>
                </c:pt>
                <c:pt idx="420">
                  <c:v>249925.8</c:v>
                </c:pt>
                <c:pt idx="421">
                  <c:v>250520.8</c:v>
                </c:pt>
                <c:pt idx="422">
                  <c:v>251115.9</c:v>
                </c:pt>
                <c:pt idx="423">
                  <c:v>251711</c:v>
                </c:pt>
                <c:pt idx="424">
                  <c:v>252306</c:v>
                </c:pt>
                <c:pt idx="425">
                  <c:v>252901.1</c:v>
                </c:pt>
                <c:pt idx="426">
                  <c:v>253496.1</c:v>
                </c:pt>
                <c:pt idx="427">
                  <c:v>254091.2</c:v>
                </c:pt>
                <c:pt idx="428">
                  <c:v>254686.3</c:v>
                </c:pt>
                <c:pt idx="429">
                  <c:v>255281.3</c:v>
                </c:pt>
                <c:pt idx="430">
                  <c:v>255876.4</c:v>
                </c:pt>
                <c:pt idx="431">
                  <c:v>256471.4</c:v>
                </c:pt>
                <c:pt idx="432">
                  <c:v>257066.5</c:v>
                </c:pt>
                <c:pt idx="433">
                  <c:v>257661.6</c:v>
                </c:pt>
                <c:pt idx="434">
                  <c:v>258256.6</c:v>
                </c:pt>
                <c:pt idx="435">
                  <c:v>258851.7</c:v>
                </c:pt>
                <c:pt idx="436">
                  <c:v>259446.8</c:v>
                </c:pt>
                <c:pt idx="437">
                  <c:v>260041.8</c:v>
                </c:pt>
                <c:pt idx="438">
                  <c:v>260636.9</c:v>
                </c:pt>
                <c:pt idx="439">
                  <c:v>261231.9</c:v>
                </c:pt>
                <c:pt idx="440">
                  <c:v>261827</c:v>
                </c:pt>
                <c:pt idx="441">
                  <c:v>262422.09999999998</c:v>
                </c:pt>
                <c:pt idx="442">
                  <c:v>263017.09999999998</c:v>
                </c:pt>
                <c:pt idx="443">
                  <c:v>263612.2</c:v>
                </c:pt>
                <c:pt idx="444">
                  <c:v>264207.2</c:v>
                </c:pt>
                <c:pt idx="445">
                  <c:v>264802.3</c:v>
                </c:pt>
                <c:pt idx="446">
                  <c:v>265397.40000000002</c:v>
                </c:pt>
                <c:pt idx="447">
                  <c:v>265992.40000000002</c:v>
                </c:pt>
                <c:pt idx="448">
                  <c:v>266587.5</c:v>
                </c:pt>
                <c:pt idx="449">
                  <c:v>267182.59999999998</c:v>
                </c:pt>
                <c:pt idx="450">
                  <c:v>267777.59999999998</c:v>
                </c:pt>
                <c:pt idx="451">
                  <c:v>268372.7</c:v>
                </c:pt>
                <c:pt idx="452">
                  <c:v>268967.7</c:v>
                </c:pt>
                <c:pt idx="453">
                  <c:v>269562.8</c:v>
                </c:pt>
                <c:pt idx="454">
                  <c:v>270157.90000000002</c:v>
                </c:pt>
                <c:pt idx="455">
                  <c:v>270752.90000000002</c:v>
                </c:pt>
                <c:pt idx="456">
                  <c:v>271348</c:v>
                </c:pt>
                <c:pt idx="457">
                  <c:v>271943</c:v>
                </c:pt>
                <c:pt idx="458">
                  <c:v>272538.09999999998</c:v>
                </c:pt>
                <c:pt idx="459">
                  <c:v>273133.2</c:v>
                </c:pt>
                <c:pt idx="460">
                  <c:v>273728.2</c:v>
                </c:pt>
                <c:pt idx="461">
                  <c:v>274323.3</c:v>
                </c:pt>
                <c:pt idx="462">
                  <c:v>274918.3</c:v>
                </c:pt>
                <c:pt idx="463">
                  <c:v>275513.40000000002</c:v>
                </c:pt>
                <c:pt idx="464">
                  <c:v>276108.5</c:v>
                </c:pt>
                <c:pt idx="465">
                  <c:v>276703.5</c:v>
                </c:pt>
                <c:pt idx="466">
                  <c:v>277298.59999999998</c:v>
                </c:pt>
                <c:pt idx="467">
                  <c:v>277893.7</c:v>
                </c:pt>
                <c:pt idx="468">
                  <c:v>278488.7</c:v>
                </c:pt>
                <c:pt idx="469">
                  <c:v>279083.8</c:v>
                </c:pt>
                <c:pt idx="470">
                  <c:v>279678.8</c:v>
                </c:pt>
                <c:pt idx="471">
                  <c:v>280273.90000000002</c:v>
                </c:pt>
                <c:pt idx="472">
                  <c:v>280869</c:v>
                </c:pt>
                <c:pt idx="473">
                  <c:v>281464</c:v>
                </c:pt>
                <c:pt idx="474">
                  <c:v>282059.09999999998</c:v>
                </c:pt>
                <c:pt idx="475">
                  <c:v>282654.09999999998</c:v>
                </c:pt>
                <c:pt idx="476">
                  <c:v>283249.2</c:v>
                </c:pt>
                <c:pt idx="477">
                  <c:v>283844.3</c:v>
                </c:pt>
                <c:pt idx="478">
                  <c:v>284439.3</c:v>
                </c:pt>
                <c:pt idx="479">
                  <c:v>285034.40000000002</c:v>
                </c:pt>
                <c:pt idx="480">
                  <c:v>285629.5</c:v>
                </c:pt>
                <c:pt idx="481">
                  <c:v>286224.5</c:v>
                </c:pt>
                <c:pt idx="482">
                  <c:v>286819.59999999998</c:v>
                </c:pt>
                <c:pt idx="483">
                  <c:v>287414.59999999998</c:v>
                </c:pt>
                <c:pt idx="484">
                  <c:v>288009.7</c:v>
                </c:pt>
                <c:pt idx="485">
                  <c:v>288604.79999999999</c:v>
                </c:pt>
                <c:pt idx="486">
                  <c:v>289199.8</c:v>
                </c:pt>
                <c:pt idx="487">
                  <c:v>289794.90000000002</c:v>
                </c:pt>
                <c:pt idx="488">
                  <c:v>290389.90000000002</c:v>
                </c:pt>
                <c:pt idx="489">
                  <c:v>290985</c:v>
                </c:pt>
                <c:pt idx="490">
                  <c:v>291580.09999999998</c:v>
                </c:pt>
                <c:pt idx="491">
                  <c:v>292175.09999999998</c:v>
                </c:pt>
                <c:pt idx="492">
                  <c:v>292770.2</c:v>
                </c:pt>
                <c:pt idx="493">
                  <c:v>293365.3</c:v>
                </c:pt>
                <c:pt idx="494">
                  <c:v>293960.3</c:v>
                </c:pt>
                <c:pt idx="495">
                  <c:v>294555.40000000002</c:v>
                </c:pt>
                <c:pt idx="496">
                  <c:v>295150.40000000002</c:v>
                </c:pt>
                <c:pt idx="497">
                  <c:v>295745.5</c:v>
                </c:pt>
                <c:pt idx="498">
                  <c:v>296340.59999999998</c:v>
                </c:pt>
                <c:pt idx="499">
                  <c:v>296935.59999999998</c:v>
                </c:pt>
                <c:pt idx="500">
                  <c:v>297530.7</c:v>
                </c:pt>
                <c:pt idx="501">
                  <c:v>298125.7</c:v>
                </c:pt>
                <c:pt idx="502">
                  <c:v>298720.8</c:v>
                </c:pt>
                <c:pt idx="503">
                  <c:v>299315.90000000002</c:v>
                </c:pt>
                <c:pt idx="504">
                  <c:v>299910.90000000002</c:v>
                </c:pt>
                <c:pt idx="505">
                  <c:v>300506</c:v>
                </c:pt>
                <c:pt idx="506">
                  <c:v>301101</c:v>
                </c:pt>
                <c:pt idx="507">
                  <c:v>301696.09999999998</c:v>
                </c:pt>
                <c:pt idx="508">
                  <c:v>302291.20000000001</c:v>
                </c:pt>
                <c:pt idx="509">
                  <c:v>302886.2</c:v>
                </c:pt>
                <c:pt idx="510">
                  <c:v>303481.3</c:v>
                </c:pt>
                <c:pt idx="511">
                  <c:v>304076.40000000002</c:v>
                </c:pt>
                <c:pt idx="512">
                  <c:v>304671.40000000002</c:v>
                </c:pt>
                <c:pt idx="513">
                  <c:v>305266.5</c:v>
                </c:pt>
                <c:pt idx="514">
                  <c:v>305861.5</c:v>
                </c:pt>
                <c:pt idx="515">
                  <c:v>306456.59999999998</c:v>
                </c:pt>
                <c:pt idx="516">
                  <c:v>307051.7</c:v>
                </c:pt>
                <c:pt idx="517">
                  <c:v>307646.7</c:v>
                </c:pt>
                <c:pt idx="518">
                  <c:v>308241.8</c:v>
                </c:pt>
                <c:pt idx="519">
                  <c:v>308836.8</c:v>
                </c:pt>
                <c:pt idx="520">
                  <c:v>309431.90000000002</c:v>
                </c:pt>
                <c:pt idx="521">
                  <c:v>310027</c:v>
                </c:pt>
                <c:pt idx="522">
                  <c:v>310622</c:v>
                </c:pt>
                <c:pt idx="523">
                  <c:v>311217.09999999998</c:v>
                </c:pt>
                <c:pt idx="524">
                  <c:v>311812.2</c:v>
                </c:pt>
                <c:pt idx="525">
                  <c:v>312407.2</c:v>
                </c:pt>
                <c:pt idx="526">
                  <c:v>313002.3</c:v>
                </c:pt>
                <c:pt idx="527">
                  <c:v>313597.3</c:v>
                </c:pt>
                <c:pt idx="528">
                  <c:v>314192.40000000002</c:v>
                </c:pt>
                <c:pt idx="529">
                  <c:v>314787.5</c:v>
                </c:pt>
                <c:pt idx="530">
                  <c:v>315382.5</c:v>
                </c:pt>
                <c:pt idx="531">
                  <c:v>315977.59999999998</c:v>
                </c:pt>
                <c:pt idx="532">
                  <c:v>316572.59999999998</c:v>
                </c:pt>
                <c:pt idx="533">
                  <c:v>317167.7</c:v>
                </c:pt>
                <c:pt idx="534">
                  <c:v>317762.8</c:v>
                </c:pt>
                <c:pt idx="535">
                  <c:v>318357.8</c:v>
                </c:pt>
                <c:pt idx="536">
                  <c:v>318952.90000000002</c:v>
                </c:pt>
                <c:pt idx="537">
                  <c:v>319548</c:v>
                </c:pt>
                <c:pt idx="538">
                  <c:v>320143</c:v>
                </c:pt>
                <c:pt idx="539">
                  <c:v>320738.09999999998</c:v>
                </c:pt>
                <c:pt idx="540">
                  <c:v>321333.09999999998</c:v>
                </c:pt>
                <c:pt idx="541">
                  <c:v>321928.2</c:v>
                </c:pt>
                <c:pt idx="542">
                  <c:v>322523.3</c:v>
                </c:pt>
                <c:pt idx="543">
                  <c:v>323118.3</c:v>
                </c:pt>
                <c:pt idx="544">
                  <c:v>323713.40000000002</c:v>
                </c:pt>
                <c:pt idx="545">
                  <c:v>324308.40000000002</c:v>
                </c:pt>
                <c:pt idx="546">
                  <c:v>324903.5</c:v>
                </c:pt>
                <c:pt idx="547">
                  <c:v>325498.59999999998</c:v>
                </c:pt>
                <c:pt idx="548">
                  <c:v>326093.59999999998</c:v>
                </c:pt>
                <c:pt idx="549">
                  <c:v>326688.7</c:v>
                </c:pt>
                <c:pt idx="550">
                  <c:v>327283.7</c:v>
                </c:pt>
                <c:pt idx="551">
                  <c:v>327878.8</c:v>
                </c:pt>
                <c:pt idx="552">
                  <c:v>328473.90000000002</c:v>
                </c:pt>
                <c:pt idx="553">
                  <c:v>329068.90000000002</c:v>
                </c:pt>
                <c:pt idx="554">
                  <c:v>329664</c:v>
                </c:pt>
                <c:pt idx="555">
                  <c:v>330259.09999999998</c:v>
                </c:pt>
                <c:pt idx="556">
                  <c:v>330854.09999999998</c:v>
                </c:pt>
                <c:pt idx="557">
                  <c:v>331449.2</c:v>
                </c:pt>
                <c:pt idx="558">
                  <c:v>332044.2</c:v>
                </c:pt>
                <c:pt idx="559">
                  <c:v>332639.3</c:v>
                </c:pt>
                <c:pt idx="560">
                  <c:v>333234.40000000002</c:v>
                </c:pt>
                <c:pt idx="561">
                  <c:v>333829.40000000002</c:v>
                </c:pt>
                <c:pt idx="562">
                  <c:v>334424.5</c:v>
                </c:pt>
                <c:pt idx="563">
                  <c:v>335019.5</c:v>
                </c:pt>
                <c:pt idx="564">
                  <c:v>335614.6</c:v>
                </c:pt>
                <c:pt idx="565">
                  <c:v>336209.7</c:v>
                </c:pt>
                <c:pt idx="566">
                  <c:v>336804.7</c:v>
                </c:pt>
                <c:pt idx="567">
                  <c:v>337399.8</c:v>
                </c:pt>
                <c:pt idx="568">
                  <c:v>337994.9</c:v>
                </c:pt>
                <c:pt idx="569">
                  <c:v>338589.9</c:v>
                </c:pt>
                <c:pt idx="570">
                  <c:v>339185</c:v>
                </c:pt>
                <c:pt idx="571">
                  <c:v>339780</c:v>
                </c:pt>
                <c:pt idx="572">
                  <c:v>340375.1</c:v>
                </c:pt>
                <c:pt idx="573">
                  <c:v>340970.2</c:v>
                </c:pt>
                <c:pt idx="574">
                  <c:v>341565.2</c:v>
                </c:pt>
                <c:pt idx="575">
                  <c:v>342160.3</c:v>
                </c:pt>
                <c:pt idx="576">
                  <c:v>342755.3</c:v>
                </c:pt>
                <c:pt idx="577">
                  <c:v>343350.4</c:v>
                </c:pt>
                <c:pt idx="578">
                  <c:v>343945.5</c:v>
                </c:pt>
                <c:pt idx="579">
                  <c:v>344540.5</c:v>
                </c:pt>
                <c:pt idx="580">
                  <c:v>345135.6</c:v>
                </c:pt>
                <c:pt idx="581">
                  <c:v>345730.7</c:v>
                </c:pt>
                <c:pt idx="582">
                  <c:v>346325.7</c:v>
                </c:pt>
                <c:pt idx="583">
                  <c:v>346920.8</c:v>
                </c:pt>
                <c:pt idx="584">
                  <c:v>347515.8</c:v>
                </c:pt>
                <c:pt idx="585">
                  <c:v>348110.9</c:v>
                </c:pt>
                <c:pt idx="586">
                  <c:v>348706</c:v>
                </c:pt>
                <c:pt idx="587">
                  <c:v>349301</c:v>
                </c:pt>
                <c:pt idx="588">
                  <c:v>349896.1</c:v>
                </c:pt>
                <c:pt idx="589">
                  <c:v>350491.1</c:v>
                </c:pt>
                <c:pt idx="590">
                  <c:v>351086.2</c:v>
                </c:pt>
                <c:pt idx="591">
                  <c:v>351681.3</c:v>
                </c:pt>
                <c:pt idx="592">
                  <c:v>352276.3</c:v>
                </c:pt>
                <c:pt idx="593">
                  <c:v>352871.4</c:v>
                </c:pt>
                <c:pt idx="594">
                  <c:v>353466.4</c:v>
                </c:pt>
                <c:pt idx="595">
                  <c:v>354061.5</c:v>
                </c:pt>
                <c:pt idx="596">
                  <c:v>354656.6</c:v>
                </c:pt>
                <c:pt idx="597">
                  <c:v>355251.6</c:v>
                </c:pt>
                <c:pt idx="598">
                  <c:v>355846.7</c:v>
                </c:pt>
                <c:pt idx="599">
                  <c:v>356441.8</c:v>
                </c:pt>
                <c:pt idx="600">
                  <c:v>357036.79999999999</c:v>
                </c:pt>
                <c:pt idx="601">
                  <c:v>357631.9</c:v>
                </c:pt>
                <c:pt idx="602">
                  <c:v>358226.9</c:v>
                </c:pt>
                <c:pt idx="603">
                  <c:v>358822</c:v>
                </c:pt>
                <c:pt idx="604">
                  <c:v>359417.1</c:v>
                </c:pt>
                <c:pt idx="605">
                  <c:v>360012.1</c:v>
                </c:pt>
                <c:pt idx="606">
                  <c:v>360607.2</c:v>
                </c:pt>
                <c:pt idx="607">
                  <c:v>361202.2</c:v>
                </c:pt>
                <c:pt idx="608">
                  <c:v>361797.3</c:v>
                </c:pt>
                <c:pt idx="609">
                  <c:v>362392.4</c:v>
                </c:pt>
                <c:pt idx="610">
                  <c:v>362987.4</c:v>
                </c:pt>
                <c:pt idx="611">
                  <c:v>363582.5</c:v>
                </c:pt>
                <c:pt idx="612">
                  <c:v>364177.6</c:v>
                </c:pt>
                <c:pt idx="613">
                  <c:v>364772.6</c:v>
                </c:pt>
                <c:pt idx="614">
                  <c:v>365367.7</c:v>
                </c:pt>
                <c:pt idx="615">
                  <c:v>365962.7</c:v>
                </c:pt>
                <c:pt idx="616">
                  <c:v>366557.8</c:v>
                </c:pt>
                <c:pt idx="617">
                  <c:v>367152.9</c:v>
                </c:pt>
                <c:pt idx="618">
                  <c:v>367747.9</c:v>
                </c:pt>
                <c:pt idx="619">
                  <c:v>368343</c:v>
                </c:pt>
                <c:pt idx="620">
                  <c:v>368938</c:v>
                </c:pt>
                <c:pt idx="621">
                  <c:v>369533.1</c:v>
                </c:pt>
                <c:pt idx="622">
                  <c:v>370128.2</c:v>
                </c:pt>
                <c:pt idx="623">
                  <c:v>370723.2</c:v>
                </c:pt>
                <c:pt idx="624">
                  <c:v>371318.3</c:v>
                </c:pt>
                <c:pt idx="625">
                  <c:v>371913.4</c:v>
                </c:pt>
                <c:pt idx="626">
                  <c:v>372508.4</c:v>
                </c:pt>
                <c:pt idx="627">
                  <c:v>373103.5</c:v>
                </c:pt>
                <c:pt idx="628">
                  <c:v>373698.5</c:v>
                </c:pt>
                <c:pt idx="629">
                  <c:v>374293.6</c:v>
                </c:pt>
                <c:pt idx="630">
                  <c:v>374888.7</c:v>
                </c:pt>
                <c:pt idx="631">
                  <c:v>375483.7</c:v>
                </c:pt>
                <c:pt idx="632">
                  <c:v>376078.8</c:v>
                </c:pt>
                <c:pt idx="633">
                  <c:v>376673.8</c:v>
                </c:pt>
                <c:pt idx="634">
                  <c:v>377268.9</c:v>
                </c:pt>
                <c:pt idx="635">
                  <c:v>377864</c:v>
                </c:pt>
                <c:pt idx="636">
                  <c:v>378459</c:v>
                </c:pt>
                <c:pt idx="637">
                  <c:v>379054.1</c:v>
                </c:pt>
                <c:pt idx="638">
                  <c:v>379649.1</c:v>
                </c:pt>
                <c:pt idx="639">
                  <c:v>380244.2</c:v>
                </c:pt>
                <c:pt idx="640">
                  <c:v>380839.3</c:v>
                </c:pt>
                <c:pt idx="641">
                  <c:v>381434.3</c:v>
                </c:pt>
                <c:pt idx="642">
                  <c:v>382029.4</c:v>
                </c:pt>
                <c:pt idx="643">
                  <c:v>382624.5</c:v>
                </c:pt>
                <c:pt idx="644">
                  <c:v>383219.5</c:v>
                </c:pt>
                <c:pt idx="645">
                  <c:v>383814.6</c:v>
                </c:pt>
                <c:pt idx="646">
                  <c:v>384409.59999999998</c:v>
                </c:pt>
                <c:pt idx="647">
                  <c:v>385004.7</c:v>
                </c:pt>
                <c:pt idx="648">
                  <c:v>385599.8</c:v>
                </c:pt>
                <c:pt idx="649">
                  <c:v>386194.8</c:v>
                </c:pt>
                <c:pt idx="650">
                  <c:v>386789.9</c:v>
                </c:pt>
                <c:pt idx="651">
                  <c:v>387384.9</c:v>
                </c:pt>
                <c:pt idx="652">
                  <c:v>387980</c:v>
                </c:pt>
                <c:pt idx="653">
                  <c:v>388575.1</c:v>
                </c:pt>
                <c:pt idx="654">
                  <c:v>389170.1</c:v>
                </c:pt>
                <c:pt idx="655">
                  <c:v>389765.2</c:v>
                </c:pt>
                <c:pt idx="656">
                  <c:v>390360.3</c:v>
                </c:pt>
                <c:pt idx="657">
                  <c:v>390955.3</c:v>
                </c:pt>
                <c:pt idx="658">
                  <c:v>391550.4</c:v>
                </c:pt>
                <c:pt idx="659">
                  <c:v>392145.4</c:v>
                </c:pt>
                <c:pt idx="660">
                  <c:v>392740.5</c:v>
                </c:pt>
                <c:pt idx="661">
                  <c:v>393335.6</c:v>
                </c:pt>
                <c:pt idx="662">
                  <c:v>393930.6</c:v>
                </c:pt>
                <c:pt idx="663">
                  <c:v>394525.7</c:v>
                </c:pt>
                <c:pt idx="664">
                  <c:v>395120.7</c:v>
                </c:pt>
                <c:pt idx="665">
                  <c:v>395715.8</c:v>
                </c:pt>
                <c:pt idx="666">
                  <c:v>396310.9</c:v>
                </c:pt>
                <c:pt idx="667">
                  <c:v>396905.9</c:v>
                </c:pt>
                <c:pt idx="668">
                  <c:v>397501</c:v>
                </c:pt>
                <c:pt idx="669">
                  <c:v>398096.1</c:v>
                </c:pt>
                <c:pt idx="670">
                  <c:v>398691.1</c:v>
                </c:pt>
                <c:pt idx="671">
                  <c:v>399286.2</c:v>
                </c:pt>
                <c:pt idx="672">
                  <c:v>399881.2</c:v>
                </c:pt>
                <c:pt idx="673">
                  <c:v>400476.3</c:v>
                </c:pt>
                <c:pt idx="674">
                  <c:v>401071.4</c:v>
                </c:pt>
                <c:pt idx="675">
                  <c:v>401666.4</c:v>
                </c:pt>
                <c:pt idx="676">
                  <c:v>402261.5</c:v>
                </c:pt>
                <c:pt idx="677">
                  <c:v>402856.5</c:v>
                </c:pt>
                <c:pt idx="678">
                  <c:v>403451.6</c:v>
                </c:pt>
                <c:pt idx="679">
                  <c:v>404046.7</c:v>
                </c:pt>
                <c:pt idx="680">
                  <c:v>404641.7</c:v>
                </c:pt>
                <c:pt idx="681">
                  <c:v>405236.8</c:v>
                </c:pt>
                <c:pt idx="682">
                  <c:v>405831.8</c:v>
                </c:pt>
                <c:pt idx="683">
                  <c:v>406426.9</c:v>
                </c:pt>
                <c:pt idx="684">
                  <c:v>407022</c:v>
                </c:pt>
                <c:pt idx="685">
                  <c:v>407617</c:v>
                </c:pt>
                <c:pt idx="686">
                  <c:v>408212.1</c:v>
                </c:pt>
                <c:pt idx="687">
                  <c:v>408807.2</c:v>
                </c:pt>
                <c:pt idx="688">
                  <c:v>409402.2</c:v>
                </c:pt>
                <c:pt idx="689">
                  <c:v>409997.3</c:v>
                </c:pt>
                <c:pt idx="690">
                  <c:v>410592.3</c:v>
                </c:pt>
                <c:pt idx="691">
                  <c:v>411187.4</c:v>
                </c:pt>
                <c:pt idx="692">
                  <c:v>411782.5</c:v>
                </c:pt>
                <c:pt idx="693">
                  <c:v>412377.5</c:v>
                </c:pt>
                <c:pt idx="694">
                  <c:v>412972.6</c:v>
                </c:pt>
                <c:pt idx="695">
                  <c:v>413567.6</c:v>
                </c:pt>
                <c:pt idx="696">
                  <c:v>414162.7</c:v>
                </c:pt>
                <c:pt idx="697">
                  <c:v>414757.8</c:v>
                </c:pt>
                <c:pt idx="698">
                  <c:v>415352.8</c:v>
                </c:pt>
                <c:pt idx="699">
                  <c:v>415947.9</c:v>
                </c:pt>
                <c:pt idx="700">
                  <c:v>416543</c:v>
                </c:pt>
                <c:pt idx="701">
                  <c:v>417138</c:v>
                </c:pt>
                <c:pt idx="702">
                  <c:v>417733.1</c:v>
                </c:pt>
                <c:pt idx="703">
                  <c:v>418328.1</c:v>
                </c:pt>
                <c:pt idx="704">
                  <c:v>418923.2</c:v>
                </c:pt>
                <c:pt idx="705">
                  <c:v>419518.3</c:v>
                </c:pt>
                <c:pt idx="706">
                  <c:v>420113.3</c:v>
                </c:pt>
                <c:pt idx="707">
                  <c:v>420708.4</c:v>
                </c:pt>
                <c:pt idx="708">
                  <c:v>421303.4</c:v>
                </c:pt>
                <c:pt idx="709">
                  <c:v>421898.5</c:v>
                </c:pt>
                <c:pt idx="710">
                  <c:v>422493.6</c:v>
                </c:pt>
                <c:pt idx="711">
                  <c:v>423088.6</c:v>
                </c:pt>
                <c:pt idx="712">
                  <c:v>423683.7</c:v>
                </c:pt>
                <c:pt idx="713">
                  <c:v>424278.8</c:v>
                </c:pt>
                <c:pt idx="714">
                  <c:v>424873.8</c:v>
                </c:pt>
                <c:pt idx="715">
                  <c:v>425468.9</c:v>
                </c:pt>
                <c:pt idx="716">
                  <c:v>426063.9</c:v>
                </c:pt>
                <c:pt idx="717">
                  <c:v>426659</c:v>
                </c:pt>
                <c:pt idx="718">
                  <c:v>427254.1</c:v>
                </c:pt>
                <c:pt idx="719">
                  <c:v>427849.1</c:v>
                </c:pt>
                <c:pt idx="720">
                  <c:v>428444.2</c:v>
                </c:pt>
                <c:pt idx="721">
                  <c:v>429039.2</c:v>
                </c:pt>
                <c:pt idx="722">
                  <c:v>429634.3</c:v>
                </c:pt>
                <c:pt idx="723">
                  <c:v>430229.4</c:v>
                </c:pt>
                <c:pt idx="724">
                  <c:v>430824.4</c:v>
                </c:pt>
                <c:pt idx="725">
                  <c:v>431419.5</c:v>
                </c:pt>
                <c:pt idx="726">
                  <c:v>432014.5</c:v>
                </c:pt>
                <c:pt idx="727">
                  <c:v>432609.6</c:v>
                </c:pt>
                <c:pt idx="728">
                  <c:v>433204.7</c:v>
                </c:pt>
                <c:pt idx="729">
                  <c:v>433799.7</c:v>
                </c:pt>
                <c:pt idx="730">
                  <c:v>434394.8</c:v>
                </c:pt>
                <c:pt idx="731">
                  <c:v>434989.9</c:v>
                </c:pt>
                <c:pt idx="732">
                  <c:v>435584.9</c:v>
                </c:pt>
                <c:pt idx="733">
                  <c:v>436180</c:v>
                </c:pt>
                <c:pt idx="734">
                  <c:v>436775</c:v>
                </c:pt>
                <c:pt idx="735">
                  <c:v>437370.1</c:v>
                </c:pt>
                <c:pt idx="736">
                  <c:v>437965.2</c:v>
                </c:pt>
                <c:pt idx="737">
                  <c:v>438560.2</c:v>
                </c:pt>
                <c:pt idx="738">
                  <c:v>439155.3</c:v>
                </c:pt>
                <c:pt idx="739">
                  <c:v>439750.3</c:v>
                </c:pt>
                <c:pt idx="740">
                  <c:v>440345.4</c:v>
                </c:pt>
                <c:pt idx="741">
                  <c:v>440940.5</c:v>
                </c:pt>
                <c:pt idx="742">
                  <c:v>441535.5</c:v>
                </c:pt>
                <c:pt idx="743">
                  <c:v>442130.6</c:v>
                </c:pt>
                <c:pt idx="744">
                  <c:v>442725.7</c:v>
                </c:pt>
                <c:pt idx="745">
                  <c:v>443320.7</c:v>
                </c:pt>
                <c:pt idx="746">
                  <c:v>443915.8</c:v>
                </c:pt>
                <c:pt idx="747">
                  <c:v>444510.8</c:v>
                </c:pt>
                <c:pt idx="748">
                  <c:v>445105.9</c:v>
                </c:pt>
                <c:pt idx="749">
                  <c:v>445701</c:v>
                </c:pt>
                <c:pt idx="750">
                  <c:v>446296</c:v>
                </c:pt>
                <c:pt idx="751">
                  <c:v>446891.1</c:v>
                </c:pt>
                <c:pt idx="752">
                  <c:v>447486.1</c:v>
                </c:pt>
                <c:pt idx="753">
                  <c:v>448081.2</c:v>
                </c:pt>
                <c:pt idx="754">
                  <c:v>448676.3</c:v>
                </c:pt>
                <c:pt idx="755">
                  <c:v>449271.3</c:v>
                </c:pt>
                <c:pt idx="756">
                  <c:v>449866.4</c:v>
                </c:pt>
                <c:pt idx="757">
                  <c:v>450461.5</c:v>
                </c:pt>
                <c:pt idx="758">
                  <c:v>451056.5</c:v>
                </c:pt>
                <c:pt idx="759">
                  <c:v>451651.6</c:v>
                </c:pt>
                <c:pt idx="760">
                  <c:v>452246.6</c:v>
                </c:pt>
                <c:pt idx="761">
                  <c:v>452841.7</c:v>
                </c:pt>
                <c:pt idx="762">
                  <c:v>453436.8</c:v>
                </c:pt>
                <c:pt idx="763">
                  <c:v>454031.8</c:v>
                </c:pt>
                <c:pt idx="764">
                  <c:v>454626.9</c:v>
                </c:pt>
                <c:pt idx="765">
                  <c:v>455221.9</c:v>
                </c:pt>
                <c:pt idx="766">
                  <c:v>455817</c:v>
                </c:pt>
                <c:pt idx="767">
                  <c:v>456412.1</c:v>
                </c:pt>
                <c:pt idx="768">
                  <c:v>457007.1</c:v>
                </c:pt>
                <c:pt idx="769">
                  <c:v>457602.2</c:v>
                </c:pt>
                <c:pt idx="770">
                  <c:v>458197.2</c:v>
                </c:pt>
                <c:pt idx="771">
                  <c:v>458792.3</c:v>
                </c:pt>
                <c:pt idx="772">
                  <c:v>459387.4</c:v>
                </c:pt>
                <c:pt idx="773">
                  <c:v>459982.4</c:v>
                </c:pt>
                <c:pt idx="774">
                  <c:v>460577.5</c:v>
                </c:pt>
                <c:pt idx="775">
                  <c:v>461172.6</c:v>
                </c:pt>
                <c:pt idx="776">
                  <c:v>461767.6</c:v>
                </c:pt>
                <c:pt idx="777">
                  <c:v>462362.7</c:v>
                </c:pt>
                <c:pt idx="778">
                  <c:v>462957.7</c:v>
                </c:pt>
                <c:pt idx="779">
                  <c:v>463552.8</c:v>
                </c:pt>
                <c:pt idx="780">
                  <c:v>464147.9</c:v>
                </c:pt>
                <c:pt idx="781">
                  <c:v>464742.9</c:v>
                </c:pt>
                <c:pt idx="782">
                  <c:v>465338</c:v>
                </c:pt>
                <c:pt idx="783">
                  <c:v>465933</c:v>
                </c:pt>
                <c:pt idx="784">
                  <c:v>466528.1</c:v>
                </c:pt>
                <c:pt idx="785">
                  <c:v>467123.20000000001</c:v>
                </c:pt>
                <c:pt idx="786">
                  <c:v>467718.2</c:v>
                </c:pt>
                <c:pt idx="787">
                  <c:v>468313.3</c:v>
                </c:pt>
                <c:pt idx="788">
                  <c:v>468908.4</c:v>
                </c:pt>
                <c:pt idx="789">
                  <c:v>469503.4</c:v>
                </c:pt>
                <c:pt idx="790">
                  <c:v>470098.5</c:v>
                </c:pt>
                <c:pt idx="791">
                  <c:v>470693.5</c:v>
                </c:pt>
                <c:pt idx="792">
                  <c:v>471288.6</c:v>
                </c:pt>
                <c:pt idx="793">
                  <c:v>471883.7</c:v>
                </c:pt>
                <c:pt idx="794">
                  <c:v>472478.7</c:v>
                </c:pt>
                <c:pt idx="795">
                  <c:v>473073.8</c:v>
                </c:pt>
                <c:pt idx="796">
                  <c:v>473668.8</c:v>
                </c:pt>
                <c:pt idx="797">
                  <c:v>474263.9</c:v>
                </c:pt>
                <c:pt idx="798">
                  <c:v>474859</c:v>
                </c:pt>
                <c:pt idx="799">
                  <c:v>475454</c:v>
                </c:pt>
                <c:pt idx="800">
                  <c:v>476049.1</c:v>
                </c:pt>
                <c:pt idx="801">
                  <c:v>476644.2</c:v>
                </c:pt>
                <c:pt idx="802">
                  <c:v>477239.2</c:v>
                </c:pt>
                <c:pt idx="803">
                  <c:v>477834.3</c:v>
                </c:pt>
                <c:pt idx="804">
                  <c:v>478429.3</c:v>
                </c:pt>
                <c:pt idx="805">
                  <c:v>479024.4</c:v>
                </c:pt>
                <c:pt idx="806">
                  <c:v>479619.5</c:v>
                </c:pt>
                <c:pt idx="807">
                  <c:v>480214.5</c:v>
                </c:pt>
                <c:pt idx="808">
                  <c:v>480809.6</c:v>
                </c:pt>
                <c:pt idx="809">
                  <c:v>481404.6</c:v>
                </c:pt>
                <c:pt idx="810">
                  <c:v>481999.7</c:v>
                </c:pt>
                <c:pt idx="811">
                  <c:v>482594.8</c:v>
                </c:pt>
                <c:pt idx="812">
                  <c:v>483189.8</c:v>
                </c:pt>
                <c:pt idx="813">
                  <c:v>483784.9</c:v>
                </c:pt>
                <c:pt idx="814">
                  <c:v>484379.9</c:v>
                </c:pt>
                <c:pt idx="815">
                  <c:v>484975</c:v>
                </c:pt>
                <c:pt idx="816">
                  <c:v>485570.1</c:v>
                </c:pt>
                <c:pt idx="817">
                  <c:v>486165.1</c:v>
                </c:pt>
                <c:pt idx="818">
                  <c:v>486760.2</c:v>
                </c:pt>
                <c:pt idx="819">
                  <c:v>487355.3</c:v>
                </c:pt>
                <c:pt idx="820">
                  <c:v>487950.3</c:v>
                </c:pt>
                <c:pt idx="821">
                  <c:v>488545.4</c:v>
                </c:pt>
                <c:pt idx="822">
                  <c:v>489140.4</c:v>
                </c:pt>
                <c:pt idx="823">
                  <c:v>489735.5</c:v>
                </c:pt>
                <c:pt idx="824">
                  <c:v>490330.6</c:v>
                </c:pt>
                <c:pt idx="825">
                  <c:v>490925.6</c:v>
                </c:pt>
                <c:pt idx="826">
                  <c:v>491520.7</c:v>
                </c:pt>
                <c:pt idx="827">
                  <c:v>492115.7</c:v>
                </c:pt>
                <c:pt idx="828">
                  <c:v>492710.8</c:v>
                </c:pt>
                <c:pt idx="829">
                  <c:v>493305.9</c:v>
                </c:pt>
                <c:pt idx="830">
                  <c:v>493900.9</c:v>
                </c:pt>
                <c:pt idx="831">
                  <c:v>494496</c:v>
                </c:pt>
                <c:pt idx="832">
                  <c:v>495091.1</c:v>
                </c:pt>
                <c:pt idx="833">
                  <c:v>495686.1</c:v>
                </c:pt>
                <c:pt idx="834">
                  <c:v>496281.2</c:v>
                </c:pt>
                <c:pt idx="835">
                  <c:v>496876.2</c:v>
                </c:pt>
                <c:pt idx="836">
                  <c:v>497471.3</c:v>
                </c:pt>
                <c:pt idx="837">
                  <c:v>498066.4</c:v>
                </c:pt>
                <c:pt idx="838">
                  <c:v>498661.4</c:v>
                </c:pt>
                <c:pt idx="839">
                  <c:v>499256.5</c:v>
                </c:pt>
                <c:pt idx="840">
                  <c:v>499851.5</c:v>
                </c:pt>
                <c:pt idx="841">
                  <c:v>500446.6</c:v>
                </c:pt>
                <c:pt idx="842">
                  <c:v>501041.7</c:v>
                </c:pt>
                <c:pt idx="843">
                  <c:v>501636.7</c:v>
                </c:pt>
                <c:pt idx="844">
                  <c:v>502231.8</c:v>
                </c:pt>
                <c:pt idx="845">
                  <c:v>502826.9</c:v>
                </c:pt>
                <c:pt idx="846">
                  <c:v>503421.9</c:v>
                </c:pt>
                <c:pt idx="847">
                  <c:v>504017</c:v>
                </c:pt>
                <c:pt idx="848">
                  <c:v>504612</c:v>
                </c:pt>
                <c:pt idx="849">
                  <c:v>505207.1</c:v>
                </c:pt>
                <c:pt idx="850">
                  <c:v>505802.2</c:v>
                </c:pt>
                <c:pt idx="851">
                  <c:v>506397.2</c:v>
                </c:pt>
                <c:pt idx="852">
                  <c:v>506992.3</c:v>
                </c:pt>
                <c:pt idx="853">
                  <c:v>507587.3</c:v>
                </c:pt>
                <c:pt idx="854">
                  <c:v>508182.4</c:v>
                </c:pt>
                <c:pt idx="855">
                  <c:v>508777.5</c:v>
                </c:pt>
                <c:pt idx="856">
                  <c:v>509372.5</c:v>
                </c:pt>
                <c:pt idx="857">
                  <c:v>509967.6</c:v>
                </c:pt>
                <c:pt idx="858">
                  <c:v>510562.6</c:v>
                </c:pt>
                <c:pt idx="859">
                  <c:v>511157.7</c:v>
                </c:pt>
                <c:pt idx="860">
                  <c:v>511752.8</c:v>
                </c:pt>
                <c:pt idx="861">
                  <c:v>512347.8</c:v>
                </c:pt>
                <c:pt idx="862">
                  <c:v>512942.9</c:v>
                </c:pt>
                <c:pt idx="863">
                  <c:v>513538</c:v>
                </c:pt>
                <c:pt idx="864">
                  <c:v>514133</c:v>
                </c:pt>
                <c:pt idx="865">
                  <c:v>514728.1</c:v>
                </c:pt>
                <c:pt idx="866">
                  <c:v>515323.1</c:v>
                </c:pt>
                <c:pt idx="867">
                  <c:v>515918.2</c:v>
                </c:pt>
                <c:pt idx="868">
                  <c:v>516513.3</c:v>
                </c:pt>
                <c:pt idx="869">
                  <c:v>517108.3</c:v>
                </c:pt>
                <c:pt idx="870">
                  <c:v>517703.4</c:v>
                </c:pt>
                <c:pt idx="871">
                  <c:v>518298.4</c:v>
                </c:pt>
                <c:pt idx="872">
                  <c:v>518893.5</c:v>
                </c:pt>
                <c:pt idx="873">
                  <c:v>519488.6</c:v>
                </c:pt>
                <c:pt idx="874">
                  <c:v>520083.6</c:v>
                </c:pt>
                <c:pt idx="875">
                  <c:v>520678.7</c:v>
                </c:pt>
                <c:pt idx="876">
                  <c:v>521273.8</c:v>
                </c:pt>
                <c:pt idx="877">
                  <c:v>521868.79999999999</c:v>
                </c:pt>
                <c:pt idx="878">
                  <c:v>522463.9</c:v>
                </c:pt>
                <c:pt idx="879">
                  <c:v>523058.9</c:v>
                </c:pt>
                <c:pt idx="880">
                  <c:v>523654</c:v>
                </c:pt>
                <c:pt idx="881">
                  <c:v>524249.1</c:v>
                </c:pt>
                <c:pt idx="882">
                  <c:v>524844.1</c:v>
                </c:pt>
                <c:pt idx="883">
                  <c:v>525439.19999999995</c:v>
                </c:pt>
                <c:pt idx="884">
                  <c:v>526034.19999999995</c:v>
                </c:pt>
                <c:pt idx="885">
                  <c:v>526629.30000000005</c:v>
                </c:pt>
                <c:pt idx="886">
                  <c:v>527224.4</c:v>
                </c:pt>
                <c:pt idx="887">
                  <c:v>527819.4</c:v>
                </c:pt>
                <c:pt idx="888">
                  <c:v>528414.5</c:v>
                </c:pt>
                <c:pt idx="889">
                  <c:v>529009.6</c:v>
                </c:pt>
                <c:pt idx="890">
                  <c:v>529604.6</c:v>
                </c:pt>
                <c:pt idx="891">
                  <c:v>530199.69999999995</c:v>
                </c:pt>
                <c:pt idx="892">
                  <c:v>530794.69999999995</c:v>
                </c:pt>
                <c:pt idx="893">
                  <c:v>531389.80000000005</c:v>
                </c:pt>
                <c:pt idx="894">
                  <c:v>531984.9</c:v>
                </c:pt>
                <c:pt idx="895">
                  <c:v>532579.9</c:v>
                </c:pt>
                <c:pt idx="896">
                  <c:v>533175</c:v>
                </c:pt>
                <c:pt idx="897">
                  <c:v>533770</c:v>
                </c:pt>
                <c:pt idx="898">
                  <c:v>534365.1</c:v>
                </c:pt>
                <c:pt idx="899">
                  <c:v>534960.19999999995</c:v>
                </c:pt>
                <c:pt idx="900">
                  <c:v>535555.19999999995</c:v>
                </c:pt>
                <c:pt idx="901">
                  <c:v>536150.30000000005</c:v>
                </c:pt>
                <c:pt idx="902">
                  <c:v>536745.30000000005</c:v>
                </c:pt>
                <c:pt idx="903">
                  <c:v>537340.4</c:v>
                </c:pt>
                <c:pt idx="904">
                  <c:v>537935.5</c:v>
                </c:pt>
                <c:pt idx="905">
                  <c:v>538530.5</c:v>
                </c:pt>
                <c:pt idx="906">
                  <c:v>539125.6</c:v>
                </c:pt>
                <c:pt idx="907">
                  <c:v>539720.69999999995</c:v>
                </c:pt>
                <c:pt idx="908">
                  <c:v>540315.69999999995</c:v>
                </c:pt>
                <c:pt idx="909">
                  <c:v>540910.80000000005</c:v>
                </c:pt>
                <c:pt idx="910">
                  <c:v>541505.80000000005</c:v>
                </c:pt>
                <c:pt idx="911">
                  <c:v>542100.9</c:v>
                </c:pt>
                <c:pt idx="912">
                  <c:v>542696</c:v>
                </c:pt>
                <c:pt idx="913">
                  <c:v>543291</c:v>
                </c:pt>
                <c:pt idx="914">
                  <c:v>543886.1</c:v>
                </c:pt>
                <c:pt idx="915">
                  <c:v>544481.1</c:v>
                </c:pt>
                <c:pt idx="916">
                  <c:v>545076.19999999995</c:v>
                </c:pt>
                <c:pt idx="917">
                  <c:v>545671.30000000005</c:v>
                </c:pt>
                <c:pt idx="918">
                  <c:v>546266.30000000005</c:v>
                </c:pt>
                <c:pt idx="919">
                  <c:v>546861.4</c:v>
                </c:pt>
                <c:pt idx="920">
                  <c:v>547456.5</c:v>
                </c:pt>
                <c:pt idx="921">
                  <c:v>548051.5</c:v>
                </c:pt>
                <c:pt idx="922">
                  <c:v>548646.6</c:v>
                </c:pt>
                <c:pt idx="923">
                  <c:v>549241.59999999998</c:v>
                </c:pt>
                <c:pt idx="924">
                  <c:v>549836.69999999995</c:v>
                </c:pt>
                <c:pt idx="925">
                  <c:v>550431.80000000005</c:v>
                </c:pt>
                <c:pt idx="926">
                  <c:v>551026.80000000005</c:v>
                </c:pt>
                <c:pt idx="927">
                  <c:v>551621.9</c:v>
                </c:pt>
                <c:pt idx="928">
                  <c:v>552216.9</c:v>
                </c:pt>
                <c:pt idx="929">
                  <c:v>552812</c:v>
                </c:pt>
                <c:pt idx="930">
                  <c:v>553407.1</c:v>
                </c:pt>
                <c:pt idx="931">
                  <c:v>554002.1</c:v>
                </c:pt>
                <c:pt idx="932">
                  <c:v>554597.19999999995</c:v>
                </c:pt>
                <c:pt idx="933">
                  <c:v>555192.30000000005</c:v>
                </c:pt>
                <c:pt idx="934">
                  <c:v>555787.30000000005</c:v>
                </c:pt>
                <c:pt idx="935">
                  <c:v>556382.4</c:v>
                </c:pt>
                <c:pt idx="936">
                  <c:v>556977.4</c:v>
                </c:pt>
                <c:pt idx="937">
                  <c:v>557572.5</c:v>
                </c:pt>
                <c:pt idx="938">
                  <c:v>558167.6</c:v>
                </c:pt>
                <c:pt idx="939">
                  <c:v>558762.6</c:v>
                </c:pt>
                <c:pt idx="940">
                  <c:v>559357.69999999995</c:v>
                </c:pt>
                <c:pt idx="941">
                  <c:v>559952.69999999995</c:v>
                </c:pt>
                <c:pt idx="942">
                  <c:v>560547.80000000005</c:v>
                </c:pt>
                <c:pt idx="943">
                  <c:v>561142.9</c:v>
                </c:pt>
                <c:pt idx="944">
                  <c:v>561737.9</c:v>
                </c:pt>
                <c:pt idx="945">
                  <c:v>562333</c:v>
                </c:pt>
                <c:pt idx="946">
                  <c:v>562928</c:v>
                </c:pt>
                <c:pt idx="947">
                  <c:v>563523.1</c:v>
                </c:pt>
                <c:pt idx="948">
                  <c:v>564118.19999999995</c:v>
                </c:pt>
                <c:pt idx="949">
                  <c:v>564713.19999999995</c:v>
                </c:pt>
                <c:pt idx="950">
                  <c:v>565308.30000000005</c:v>
                </c:pt>
                <c:pt idx="951">
                  <c:v>565903.4</c:v>
                </c:pt>
                <c:pt idx="952">
                  <c:v>566498.4</c:v>
                </c:pt>
                <c:pt idx="953">
                  <c:v>567093.5</c:v>
                </c:pt>
                <c:pt idx="954">
                  <c:v>567688.5</c:v>
                </c:pt>
                <c:pt idx="955">
                  <c:v>568283.6</c:v>
                </c:pt>
                <c:pt idx="956">
                  <c:v>568878.69999999995</c:v>
                </c:pt>
                <c:pt idx="957">
                  <c:v>569473.69999999995</c:v>
                </c:pt>
                <c:pt idx="958">
                  <c:v>570068.80000000005</c:v>
                </c:pt>
                <c:pt idx="959">
                  <c:v>570663.80000000005</c:v>
                </c:pt>
                <c:pt idx="960">
                  <c:v>571258.9</c:v>
                </c:pt>
                <c:pt idx="961">
                  <c:v>571854</c:v>
                </c:pt>
                <c:pt idx="962">
                  <c:v>572449</c:v>
                </c:pt>
                <c:pt idx="963">
                  <c:v>573044.1</c:v>
                </c:pt>
                <c:pt idx="964">
                  <c:v>573639.19999999995</c:v>
                </c:pt>
                <c:pt idx="965">
                  <c:v>574234.19999999995</c:v>
                </c:pt>
                <c:pt idx="966">
                  <c:v>574829.30000000005</c:v>
                </c:pt>
                <c:pt idx="967">
                  <c:v>575424.30000000005</c:v>
                </c:pt>
                <c:pt idx="968">
                  <c:v>576019.4</c:v>
                </c:pt>
                <c:pt idx="969">
                  <c:v>576614.5</c:v>
                </c:pt>
                <c:pt idx="970">
                  <c:v>577209.5</c:v>
                </c:pt>
                <c:pt idx="971">
                  <c:v>577804.6</c:v>
                </c:pt>
                <c:pt idx="972">
                  <c:v>578399.6</c:v>
                </c:pt>
                <c:pt idx="973">
                  <c:v>578994.69999999995</c:v>
                </c:pt>
                <c:pt idx="974">
                  <c:v>579589.80000000005</c:v>
                </c:pt>
                <c:pt idx="975">
                  <c:v>580184.80000000005</c:v>
                </c:pt>
                <c:pt idx="976">
                  <c:v>580779.9</c:v>
                </c:pt>
                <c:pt idx="977">
                  <c:v>581375</c:v>
                </c:pt>
                <c:pt idx="978">
                  <c:v>581970</c:v>
                </c:pt>
                <c:pt idx="979">
                  <c:v>582565.1</c:v>
                </c:pt>
                <c:pt idx="980">
                  <c:v>583160.1</c:v>
                </c:pt>
                <c:pt idx="981">
                  <c:v>583755.19999999995</c:v>
                </c:pt>
                <c:pt idx="982">
                  <c:v>584350.30000000005</c:v>
                </c:pt>
                <c:pt idx="983">
                  <c:v>584945.30000000005</c:v>
                </c:pt>
                <c:pt idx="984">
                  <c:v>585540.4</c:v>
                </c:pt>
                <c:pt idx="985">
                  <c:v>586135.4</c:v>
                </c:pt>
                <c:pt idx="986">
                  <c:v>586730.5</c:v>
                </c:pt>
                <c:pt idx="987">
                  <c:v>587325.6</c:v>
                </c:pt>
                <c:pt idx="988">
                  <c:v>587920.6</c:v>
                </c:pt>
                <c:pt idx="989">
                  <c:v>588515.69999999995</c:v>
                </c:pt>
                <c:pt idx="990">
                  <c:v>589110.69999999995</c:v>
                </c:pt>
                <c:pt idx="991">
                  <c:v>589705.80000000005</c:v>
                </c:pt>
                <c:pt idx="992">
                  <c:v>590300.9</c:v>
                </c:pt>
                <c:pt idx="993">
                  <c:v>590895.9</c:v>
                </c:pt>
                <c:pt idx="994">
                  <c:v>591491</c:v>
                </c:pt>
                <c:pt idx="995">
                  <c:v>592086.1</c:v>
                </c:pt>
                <c:pt idx="996">
                  <c:v>592681.1</c:v>
                </c:pt>
                <c:pt idx="997">
                  <c:v>593276.19999999995</c:v>
                </c:pt>
                <c:pt idx="998">
                  <c:v>593871.19999999995</c:v>
                </c:pt>
                <c:pt idx="999">
                  <c:v>594466.30000000005</c:v>
                </c:pt>
                <c:pt idx="1000">
                  <c:v>595061.4</c:v>
                </c:pt>
                <c:pt idx="1001">
                  <c:v>595656.4</c:v>
                </c:pt>
                <c:pt idx="1002">
                  <c:v>596251.5</c:v>
                </c:pt>
                <c:pt idx="1003">
                  <c:v>596846.5</c:v>
                </c:pt>
                <c:pt idx="1004">
                  <c:v>597441.6</c:v>
                </c:pt>
                <c:pt idx="1005">
                  <c:v>598036.69999999995</c:v>
                </c:pt>
                <c:pt idx="1006">
                  <c:v>598631.69999999995</c:v>
                </c:pt>
                <c:pt idx="1007">
                  <c:v>599226.80000000005</c:v>
                </c:pt>
                <c:pt idx="1008">
                  <c:v>599821.9</c:v>
                </c:pt>
                <c:pt idx="1009">
                  <c:v>600416.9</c:v>
                </c:pt>
                <c:pt idx="1010">
                  <c:v>601012</c:v>
                </c:pt>
                <c:pt idx="1011">
                  <c:v>601607</c:v>
                </c:pt>
                <c:pt idx="1012">
                  <c:v>602202.1</c:v>
                </c:pt>
                <c:pt idx="1013">
                  <c:v>602797.19999999995</c:v>
                </c:pt>
                <c:pt idx="1014">
                  <c:v>603392.19999999995</c:v>
                </c:pt>
                <c:pt idx="1015">
                  <c:v>603987.30000000005</c:v>
                </c:pt>
                <c:pt idx="1016">
                  <c:v>604095.30000000005</c:v>
                </c:pt>
                <c:pt idx="1017">
                  <c:v>604582.30000000005</c:v>
                </c:pt>
                <c:pt idx="1018">
                  <c:v>605177.4</c:v>
                </c:pt>
                <c:pt idx="1019">
                  <c:v>605772.5</c:v>
                </c:pt>
                <c:pt idx="1020">
                  <c:v>606367.5</c:v>
                </c:pt>
                <c:pt idx="1021">
                  <c:v>606962.6</c:v>
                </c:pt>
                <c:pt idx="1022">
                  <c:v>607557.69999999995</c:v>
                </c:pt>
                <c:pt idx="1023">
                  <c:v>608152.69999999995</c:v>
                </c:pt>
                <c:pt idx="1024">
                  <c:v>608747.80000000005</c:v>
                </c:pt>
              </c:numCache>
            </c:numRef>
          </c:xVal>
          <c:yVal>
            <c:numRef>
              <c:f>Profil_Autumn_NS!$E$2:$E$1026</c:f>
              <c:numCache>
                <c:formatCode>General</c:formatCode>
                <c:ptCount val="1025"/>
                <c:pt idx="0">
                  <c:v>3.4609999999999999</c:v>
                </c:pt>
                <c:pt idx="1">
                  <c:v>3.468</c:v>
                </c:pt>
                <c:pt idx="2">
                  <c:v>3.4750000000000001</c:v>
                </c:pt>
                <c:pt idx="3">
                  <c:v>3.4820000000000002</c:v>
                </c:pt>
                <c:pt idx="4">
                  <c:v>3.4889999999999999</c:v>
                </c:pt>
                <c:pt idx="5">
                  <c:v>3.496</c:v>
                </c:pt>
                <c:pt idx="6">
                  <c:v>3.5030000000000001</c:v>
                </c:pt>
                <c:pt idx="7">
                  <c:v>3.51</c:v>
                </c:pt>
                <c:pt idx="8">
                  <c:v>3.5190000000000001</c:v>
                </c:pt>
                <c:pt idx="9">
                  <c:v>3.5289999999999999</c:v>
                </c:pt>
                <c:pt idx="10">
                  <c:v>3.5390000000000001</c:v>
                </c:pt>
                <c:pt idx="11">
                  <c:v>3.55</c:v>
                </c:pt>
                <c:pt idx="12">
                  <c:v>3.56</c:v>
                </c:pt>
                <c:pt idx="13">
                  <c:v>3.57</c:v>
                </c:pt>
                <c:pt idx="14">
                  <c:v>3.581</c:v>
                </c:pt>
                <c:pt idx="15">
                  <c:v>3.5910000000000002</c:v>
                </c:pt>
                <c:pt idx="16">
                  <c:v>3.5939999999999999</c:v>
                </c:pt>
                <c:pt idx="17">
                  <c:v>3.5939999999999999</c:v>
                </c:pt>
                <c:pt idx="18">
                  <c:v>3.5950000000000002</c:v>
                </c:pt>
                <c:pt idx="19">
                  <c:v>3.5950000000000002</c:v>
                </c:pt>
                <c:pt idx="20">
                  <c:v>3.5950000000000002</c:v>
                </c:pt>
                <c:pt idx="21">
                  <c:v>3.5960000000000001</c:v>
                </c:pt>
                <c:pt idx="22">
                  <c:v>3.5960000000000001</c:v>
                </c:pt>
                <c:pt idx="23">
                  <c:v>3.5960000000000001</c:v>
                </c:pt>
                <c:pt idx="24">
                  <c:v>3.6150000000000002</c:v>
                </c:pt>
                <c:pt idx="25">
                  <c:v>3.6349999999999998</c:v>
                </c:pt>
                <c:pt idx="26">
                  <c:v>3.6549999999999998</c:v>
                </c:pt>
                <c:pt idx="27">
                  <c:v>3.6749999999999998</c:v>
                </c:pt>
                <c:pt idx="28">
                  <c:v>3.6949999999999998</c:v>
                </c:pt>
                <c:pt idx="29">
                  <c:v>3.7149999999999999</c:v>
                </c:pt>
                <c:pt idx="30">
                  <c:v>3.7349999999999999</c:v>
                </c:pt>
                <c:pt idx="31">
                  <c:v>3.75</c:v>
                </c:pt>
                <c:pt idx="32">
                  <c:v>3.7450000000000001</c:v>
                </c:pt>
                <c:pt idx="33">
                  <c:v>3.74</c:v>
                </c:pt>
                <c:pt idx="34">
                  <c:v>3.734</c:v>
                </c:pt>
                <c:pt idx="35">
                  <c:v>3.7290000000000001</c:v>
                </c:pt>
                <c:pt idx="36">
                  <c:v>3.7240000000000002</c:v>
                </c:pt>
                <c:pt idx="37">
                  <c:v>3.7189999999999999</c:v>
                </c:pt>
                <c:pt idx="38">
                  <c:v>3.7130000000000001</c:v>
                </c:pt>
                <c:pt idx="39">
                  <c:v>3.7160000000000002</c:v>
                </c:pt>
                <c:pt idx="40">
                  <c:v>3.7330000000000001</c:v>
                </c:pt>
                <c:pt idx="41">
                  <c:v>3.75</c:v>
                </c:pt>
                <c:pt idx="42">
                  <c:v>3.7669999999999999</c:v>
                </c:pt>
                <c:pt idx="43">
                  <c:v>3.7839999999999998</c:v>
                </c:pt>
                <c:pt idx="44">
                  <c:v>3.8010000000000002</c:v>
                </c:pt>
                <c:pt idx="45">
                  <c:v>3.8170000000000002</c:v>
                </c:pt>
                <c:pt idx="46">
                  <c:v>3.8340000000000001</c:v>
                </c:pt>
                <c:pt idx="47">
                  <c:v>3.8450000000000002</c:v>
                </c:pt>
                <c:pt idx="48">
                  <c:v>3.851</c:v>
                </c:pt>
                <c:pt idx="49">
                  <c:v>3.8570000000000002</c:v>
                </c:pt>
                <c:pt idx="50">
                  <c:v>3.863</c:v>
                </c:pt>
                <c:pt idx="51">
                  <c:v>3.8690000000000002</c:v>
                </c:pt>
                <c:pt idx="52">
                  <c:v>3.875</c:v>
                </c:pt>
                <c:pt idx="53">
                  <c:v>3.8809999999999998</c:v>
                </c:pt>
                <c:pt idx="54">
                  <c:v>3.887</c:v>
                </c:pt>
                <c:pt idx="55">
                  <c:v>3.887</c:v>
                </c:pt>
                <c:pt idx="56">
                  <c:v>3.887</c:v>
                </c:pt>
                <c:pt idx="57">
                  <c:v>3.887</c:v>
                </c:pt>
                <c:pt idx="58">
                  <c:v>3.8860000000000001</c:v>
                </c:pt>
                <c:pt idx="59">
                  <c:v>3.8860000000000001</c:v>
                </c:pt>
                <c:pt idx="60">
                  <c:v>3.8849999999999998</c:v>
                </c:pt>
                <c:pt idx="61">
                  <c:v>3.8849999999999998</c:v>
                </c:pt>
                <c:pt idx="62">
                  <c:v>3.8849999999999998</c:v>
                </c:pt>
                <c:pt idx="63">
                  <c:v>3.891</c:v>
                </c:pt>
                <c:pt idx="64">
                  <c:v>3.8969999999999998</c:v>
                </c:pt>
                <c:pt idx="65">
                  <c:v>3.9039999999999999</c:v>
                </c:pt>
                <c:pt idx="66">
                  <c:v>3.91</c:v>
                </c:pt>
                <c:pt idx="67">
                  <c:v>3.9169999999999998</c:v>
                </c:pt>
                <c:pt idx="68">
                  <c:v>3.923</c:v>
                </c:pt>
                <c:pt idx="69">
                  <c:v>3.93</c:v>
                </c:pt>
                <c:pt idx="70">
                  <c:v>3.9359999999999999</c:v>
                </c:pt>
                <c:pt idx="71">
                  <c:v>3.9420000000000002</c:v>
                </c:pt>
                <c:pt idx="72">
                  <c:v>3.948</c:v>
                </c:pt>
                <c:pt idx="73">
                  <c:v>3.9550000000000001</c:v>
                </c:pt>
                <c:pt idx="74">
                  <c:v>3.9609999999999999</c:v>
                </c:pt>
                <c:pt idx="75">
                  <c:v>3.9670000000000001</c:v>
                </c:pt>
                <c:pt idx="76">
                  <c:v>3.9740000000000002</c:v>
                </c:pt>
                <c:pt idx="77">
                  <c:v>3.98</c:v>
                </c:pt>
                <c:pt idx="78">
                  <c:v>3.9969999999999999</c:v>
                </c:pt>
                <c:pt idx="79">
                  <c:v>4.0259999999999998</c:v>
                </c:pt>
                <c:pt idx="80">
                  <c:v>4.0549999999999997</c:v>
                </c:pt>
                <c:pt idx="81">
                  <c:v>4.0839999999999996</c:v>
                </c:pt>
                <c:pt idx="82">
                  <c:v>4.1130000000000004</c:v>
                </c:pt>
                <c:pt idx="83">
                  <c:v>4.1420000000000003</c:v>
                </c:pt>
                <c:pt idx="84">
                  <c:v>4.1710000000000003</c:v>
                </c:pt>
                <c:pt idx="85">
                  <c:v>4.2</c:v>
                </c:pt>
                <c:pt idx="86">
                  <c:v>4.2249999999999996</c:v>
                </c:pt>
                <c:pt idx="87">
                  <c:v>4.2489999999999997</c:v>
                </c:pt>
                <c:pt idx="88">
                  <c:v>4.2729999999999997</c:v>
                </c:pt>
                <c:pt idx="89">
                  <c:v>4.2969999999999997</c:v>
                </c:pt>
                <c:pt idx="90">
                  <c:v>4.3209999999999997</c:v>
                </c:pt>
                <c:pt idx="91">
                  <c:v>4.3449999999999998</c:v>
                </c:pt>
                <c:pt idx="92">
                  <c:v>4.3689999999999998</c:v>
                </c:pt>
                <c:pt idx="93">
                  <c:v>4.3929999999999998</c:v>
                </c:pt>
                <c:pt idx="94">
                  <c:v>4.4080000000000004</c:v>
                </c:pt>
                <c:pt idx="95">
                  <c:v>4.4210000000000003</c:v>
                </c:pt>
                <c:pt idx="96">
                  <c:v>4.4340000000000002</c:v>
                </c:pt>
                <c:pt idx="97">
                  <c:v>4.4470000000000001</c:v>
                </c:pt>
                <c:pt idx="98">
                  <c:v>4.46</c:v>
                </c:pt>
                <c:pt idx="99">
                  <c:v>4.4729999999999999</c:v>
                </c:pt>
                <c:pt idx="100">
                  <c:v>4.4859999999999998</c:v>
                </c:pt>
                <c:pt idx="101">
                  <c:v>4.5010000000000003</c:v>
                </c:pt>
                <c:pt idx="102">
                  <c:v>4.5250000000000004</c:v>
                </c:pt>
                <c:pt idx="103">
                  <c:v>4.5490000000000004</c:v>
                </c:pt>
                <c:pt idx="104">
                  <c:v>4.5720000000000001</c:v>
                </c:pt>
                <c:pt idx="105">
                  <c:v>4.5960000000000001</c:v>
                </c:pt>
                <c:pt idx="106">
                  <c:v>4.62</c:v>
                </c:pt>
                <c:pt idx="107">
                  <c:v>4.6440000000000001</c:v>
                </c:pt>
                <c:pt idx="108">
                  <c:v>4.6680000000000001</c:v>
                </c:pt>
                <c:pt idx="109">
                  <c:v>4.6900000000000004</c:v>
                </c:pt>
                <c:pt idx="110">
                  <c:v>4.7069999999999999</c:v>
                </c:pt>
                <c:pt idx="111">
                  <c:v>4.7249999999999996</c:v>
                </c:pt>
                <c:pt idx="112">
                  <c:v>4.742</c:v>
                </c:pt>
                <c:pt idx="113">
                  <c:v>4.76</c:v>
                </c:pt>
                <c:pt idx="114">
                  <c:v>4.7779999999999996</c:v>
                </c:pt>
                <c:pt idx="115">
                  <c:v>4.7949999999999999</c:v>
                </c:pt>
                <c:pt idx="116">
                  <c:v>4.8129999999999997</c:v>
                </c:pt>
                <c:pt idx="117">
                  <c:v>4.8310000000000004</c:v>
                </c:pt>
                <c:pt idx="118">
                  <c:v>4.8479999999999999</c:v>
                </c:pt>
                <c:pt idx="119">
                  <c:v>4.8659999999999997</c:v>
                </c:pt>
                <c:pt idx="120">
                  <c:v>4.8840000000000003</c:v>
                </c:pt>
                <c:pt idx="121">
                  <c:v>4.9020000000000001</c:v>
                </c:pt>
                <c:pt idx="122">
                  <c:v>4.9189999999999996</c:v>
                </c:pt>
                <c:pt idx="123">
                  <c:v>4.9370000000000003</c:v>
                </c:pt>
                <c:pt idx="124">
                  <c:v>4.9550000000000001</c:v>
                </c:pt>
                <c:pt idx="125">
                  <c:v>4.9779999999999998</c:v>
                </c:pt>
                <c:pt idx="126">
                  <c:v>5.0019999999999998</c:v>
                </c:pt>
                <c:pt idx="127">
                  <c:v>5.0270000000000001</c:v>
                </c:pt>
                <c:pt idx="128">
                  <c:v>5.0510000000000002</c:v>
                </c:pt>
                <c:pt idx="129">
                  <c:v>5.0750000000000002</c:v>
                </c:pt>
                <c:pt idx="130">
                  <c:v>5.0999999999999996</c:v>
                </c:pt>
                <c:pt idx="131">
                  <c:v>5.1239999999999997</c:v>
                </c:pt>
                <c:pt idx="132">
                  <c:v>5.149</c:v>
                </c:pt>
                <c:pt idx="133">
                  <c:v>5.18</c:v>
                </c:pt>
                <c:pt idx="134">
                  <c:v>5.2110000000000003</c:v>
                </c:pt>
                <c:pt idx="135">
                  <c:v>5.242</c:v>
                </c:pt>
                <c:pt idx="136">
                  <c:v>5.2729999999999997</c:v>
                </c:pt>
                <c:pt idx="137">
                  <c:v>5.3040000000000003</c:v>
                </c:pt>
                <c:pt idx="138">
                  <c:v>5.335</c:v>
                </c:pt>
                <c:pt idx="139">
                  <c:v>5.3650000000000002</c:v>
                </c:pt>
                <c:pt idx="140">
                  <c:v>5.3929999999999998</c:v>
                </c:pt>
                <c:pt idx="141">
                  <c:v>5.4080000000000004</c:v>
                </c:pt>
                <c:pt idx="142">
                  <c:v>5.423</c:v>
                </c:pt>
                <c:pt idx="143">
                  <c:v>5.4379999999999997</c:v>
                </c:pt>
                <c:pt idx="144">
                  <c:v>5.4530000000000003</c:v>
                </c:pt>
                <c:pt idx="145">
                  <c:v>5.4690000000000003</c:v>
                </c:pt>
                <c:pt idx="146">
                  <c:v>5.484</c:v>
                </c:pt>
                <c:pt idx="147">
                  <c:v>5.4989999999999997</c:v>
                </c:pt>
                <c:pt idx="148">
                  <c:v>5.5339999999999998</c:v>
                </c:pt>
                <c:pt idx="149">
                  <c:v>5.5960000000000001</c:v>
                </c:pt>
                <c:pt idx="150">
                  <c:v>5.657</c:v>
                </c:pt>
                <c:pt idx="151">
                  <c:v>5.718</c:v>
                </c:pt>
                <c:pt idx="152">
                  <c:v>5.78</c:v>
                </c:pt>
                <c:pt idx="153">
                  <c:v>5.8410000000000002</c:v>
                </c:pt>
                <c:pt idx="154">
                  <c:v>5.9020000000000001</c:v>
                </c:pt>
                <c:pt idx="155">
                  <c:v>5.9630000000000001</c:v>
                </c:pt>
                <c:pt idx="156">
                  <c:v>5.9939999999999998</c:v>
                </c:pt>
                <c:pt idx="157">
                  <c:v>6.008</c:v>
                </c:pt>
                <c:pt idx="158">
                  <c:v>6.0209999999999999</c:v>
                </c:pt>
                <c:pt idx="159">
                  <c:v>6.0350000000000001</c:v>
                </c:pt>
                <c:pt idx="160">
                  <c:v>6.0490000000000004</c:v>
                </c:pt>
                <c:pt idx="161">
                  <c:v>6.0629999999999997</c:v>
                </c:pt>
                <c:pt idx="162">
                  <c:v>6.077</c:v>
                </c:pt>
                <c:pt idx="163">
                  <c:v>6.0910000000000002</c:v>
                </c:pt>
                <c:pt idx="164">
                  <c:v>6.0890000000000004</c:v>
                </c:pt>
                <c:pt idx="165">
                  <c:v>6.0839999999999996</c:v>
                </c:pt>
                <c:pt idx="166">
                  <c:v>6.0789999999999997</c:v>
                </c:pt>
                <c:pt idx="167">
                  <c:v>6.0739999999999998</c:v>
                </c:pt>
                <c:pt idx="168">
                  <c:v>6.069</c:v>
                </c:pt>
                <c:pt idx="169">
                  <c:v>6.0640000000000001</c:v>
                </c:pt>
                <c:pt idx="170">
                  <c:v>6.0590000000000002</c:v>
                </c:pt>
                <c:pt idx="171">
                  <c:v>6.056</c:v>
                </c:pt>
                <c:pt idx="172">
                  <c:v>6.0810000000000004</c:v>
                </c:pt>
                <c:pt idx="173">
                  <c:v>6.1059999999999999</c:v>
                </c:pt>
                <c:pt idx="174">
                  <c:v>6.13</c:v>
                </c:pt>
                <c:pt idx="175">
                  <c:v>6.1550000000000002</c:v>
                </c:pt>
                <c:pt idx="176">
                  <c:v>6.1790000000000003</c:v>
                </c:pt>
                <c:pt idx="177">
                  <c:v>6.2039999999999997</c:v>
                </c:pt>
                <c:pt idx="178">
                  <c:v>6.2279999999999998</c:v>
                </c:pt>
                <c:pt idx="179">
                  <c:v>6.2530000000000001</c:v>
                </c:pt>
                <c:pt idx="180">
                  <c:v>6.2770000000000001</c:v>
                </c:pt>
                <c:pt idx="181">
                  <c:v>6.3019999999999996</c:v>
                </c:pt>
                <c:pt idx="182">
                  <c:v>6.3259999999999996</c:v>
                </c:pt>
                <c:pt idx="183">
                  <c:v>6.35</c:v>
                </c:pt>
                <c:pt idx="184">
                  <c:v>6.375</c:v>
                </c:pt>
                <c:pt idx="185">
                  <c:v>6.399</c:v>
                </c:pt>
                <c:pt idx="186">
                  <c:v>6.4240000000000004</c:v>
                </c:pt>
                <c:pt idx="187">
                  <c:v>6.4480000000000004</c:v>
                </c:pt>
                <c:pt idx="188">
                  <c:v>6.4729999999999999</c:v>
                </c:pt>
                <c:pt idx="189">
                  <c:v>6.4969999999999999</c:v>
                </c:pt>
                <c:pt idx="190">
                  <c:v>6.5220000000000002</c:v>
                </c:pt>
                <c:pt idx="191">
                  <c:v>6.5469999999999997</c:v>
                </c:pt>
                <c:pt idx="192">
                  <c:v>6.5709999999999997</c:v>
                </c:pt>
                <c:pt idx="193">
                  <c:v>6.5960000000000001</c:v>
                </c:pt>
                <c:pt idx="194">
                  <c:v>6.6210000000000004</c:v>
                </c:pt>
                <c:pt idx="195">
                  <c:v>6.6379999999999999</c:v>
                </c:pt>
                <c:pt idx="196">
                  <c:v>6.6520000000000001</c:v>
                </c:pt>
                <c:pt idx="197">
                  <c:v>6.6660000000000004</c:v>
                </c:pt>
                <c:pt idx="198">
                  <c:v>6.681</c:v>
                </c:pt>
                <c:pt idx="199">
                  <c:v>6.6950000000000003</c:v>
                </c:pt>
                <c:pt idx="200">
                  <c:v>6.71</c:v>
                </c:pt>
                <c:pt idx="201">
                  <c:v>6.7240000000000002</c:v>
                </c:pt>
                <c:pt idx="202">
                  <c:v>6.7380000000000004</c:v>
                </c:pt>
                <c:pt idx="203">
                  <c:v>6.7539999999999996</c:v>
                </c:pt>
                <c:pt idx="204">
                  <c:v>6.7690000000000001</c:v>
                </c:pt>
                <c:pt idx="205">
                  <c:v>6.7850000000000001</c:v>
                </c:pt>
                <c:pt idx="206">
                  <c:v>6.8</c:v>
                </c:pt>
                <c:pt idx="207">
                  <c:v>6.8159999999999998</c:v>
                </c:pt>
                <c:pt idx="208">
                  <c:v>6.8310000000000004</c:v>
                </c:pt>
                <c:pt idx="209">
                  <c:v>6.8470000000000004</c:v>
                </c:pt>
                <c:pt idx="210">
                  <c:v>6.86</c:v>
                </c:pt>
                <c:pt idx="211">
                  <c:v>6.8639999999999999</c:v>
                </c:pt>
                <c:pt idx="212">
                  <c:v>6.867</c:v>
                </c:pt>
                <c:pt idx="213">
                  <c:v>6.8710000000000004</c:v>
                </c:pt>
                <c:pt idx="214">
                  <c:v>6.8739999999999997</c:v>
                </c:pt>
                <c:pt idx="215">
                  <c:v>6.8780000000000001</c:v>
                </c:pt>
                <c:pt idx="216">
                  <c:v>6.8810000000000002</c:v>
                </c:pt>
                <c:pt idx="217">
                  <c:v>6.8849999999999998</c:v>
                </c:pt>
                <c:pt idx="218">
                  <c:v>6.8920000000000003</c:v>
                </c:pt>
                <c:pt idx="219">
                  <c:v>6.9039999999999999</c:v>
                </c:pt>
                <c:pt idx="220">
                  <c:v>6.9160000000000004</c:v>
                </c:pt>
                <c:pt idx="221">
                  <c:v>6.9279999999999999</c:v>
                </c:pt>
                <c:pt idx="222">
                  <c:v>6.94</c:v>
                </c:pt>
                <c:pt idx="223">
                  <c:v>6.9509999999999996</c:v>
                </c:pt>
                <c:pt idx="224">
                  <c:v>6.9630000000000001</c:v>
                </c:pt>
                <c:pt idx="225">
                  <c:v>6.9749999999999996</c:v>
                </c:pt>
                <c:pt idx="226">
                  <c:v>6.9809999999999999</c:v>
                </c:pt>
                <c:pt idx="227">
                  <c:v>6.984</c:v>
                </c:pt>
                <c:pt idx="228">
                  <c:v>6.9870000000000001</c:v>
                </c:pt>
                <c:pt idx="229">
                  <c:v>6.9889999999999999</c:v>
                </c:pt>
                <c:pt idx="230">
                  <c:v>6.992</c:v>
                </c:pt>
                <c:pt idx="231">
                  <c:v>6.9939999999999998</c:v>
                </c:pt>
                <c:pt idx="232">
                  <c:v>6.9969999999999999</c:v>
                </c:pt>
                <c:pt idx="233">
                  <c:v>7</c:v>
                </c:pt>
                <c:pt idx="234">
                  <c:v>7.0090000000000003</c:v>
                </c:pt>
                <c:pt idx="235">
                  <c:v>7.0190000000000001</c:v>
                </c:pt>
                <c:pt idx="236">
                  <c:v>7.03</c:v>
                </c:pt>
                <c:pt idx="237">
                  <c:v>7.0410000000000004</c:v>
                </c:pt>
                <c:pt idx="238">
                  <c:v>7.0510000000000002</c:v>
                </c:pt>
                <c:pt idx="239">
                  <c:v>7.0620000000000003</c:v>
                </c:pt>
                <c:pt idx="240">
                  <c:v>7.0720000000000001</c:v>
                </c:pt>
                <c:pt idx="241">
                  <c:v>7.0819999999999999</c:v>
                </c:pt>
                <c:pt idx="242">
                  <c:v>7.0830000000000002</c:v>
                </c:pt>
                <c:pt idx="243">
                  <c:v>7.0839999999999996</c:v>
                </c:pt>
                <c:pt idx="244">
                  <c:v>7.0839999999999996</c:v>
                </c:pt>
                <c:pt idx="245">
                  <c:v>7.085</c:v>
                </c:pt>
                <c:pt idx="246">
                  <c:v>7.0860000000000003</c:v>
                </c:pt>
                <c:pt idx="247">
                  <c:v>7.0869999999999997</c:v>
                </c:pt>
                <c:pt idx="248">
                  <c:v>7.0880000000000001</c:v>
                </c:pt>
                <c:pt idx="249">
                  <c:v>7.0910000000000002</c:v>
                </c:pt>
                <c:pt idx="250">
                  <c:v>7.1029999999999998</c:v>
                </c:pt>
                <c:pt idx="251">
                  <c:v>7.1150000000000002</c:v>
                </c:pt>
                <c:pt idx="252">
                  <c:v>7.1269999999999998</c:v>
                </c:pt>
                <c:pt idx="253">
                  <c:v>7.1379999999999999</c:v>
                </c:pt>
                <c:pt idx="254">
                  <c:v>7.15</c:v>
                </c:pt>
                <c:pt idx="255">
                  <c:v>7.1619999999999999</c:v>
                </c:pt>
                <c:pt idx="256">
                  <c:v>7.1740000000000004</c:v>
                </c:pt>
                <c:pt idx="257">
                  <c:v>7.1859999999999999</c:v>
                </c:pt>
                <c:pt idx="258">
                  <c:v>7.1989999999999998</c:v>
                </c:pt>
                <c:pt idx="259">
                  <c:v>7.2119999999999997</c:v>
                </c:pt>
                <c:pt idx="260">
                  <c:v>7.2249999999999996</c:v>
                </c:pt>
                <c:pt idx="261">
                  <c:v>7.2380000000000004</c:v>
                </c:pt>
                <c:pt idx="262">
                  <c:v>7.2510000000000003</c:v>
                </c:pt>
                <c:pt idx="263">
                  <c:v>7.2640000000000002</c:v>
                </c:pt>
                <c:pt idx="264">
                  <c:v>7.2770000000000001</c:v>
                </c:pt>
                <c:pt idx="265">
                  <c:v>7.2880000000000003</c:v>
                </c:pt>
                <c:pt idx="266">
                  <c:v>7.2990000000000004</c:v>
                </c:pt>
                <c:pt idx="267">
                  <c:v>7.31</c:v>
                </c:pt>
                <c:pt idx="268">
                  <c:v>7.3209999999999997</c:v>
                </c:pt>
                <c:pt idx="269">
                  <c:v>7.3319999999999999</c:v>
                </c:pt>
                <c:pt idx="270">
                  <c:v>7.343</c:v>
                </c:pt>
                <c:pt idx="271">
                  <c:v>7.3540000000000001</c:v>
                </c:pt>
                <c:pt idx="272">
                  <c:v>7.3650000000000002</c:v>
                </c:pt>
                <c:pt idx="273">
                  <c:v>7.3760000000000003</c:v>
                </c:pt>
                <c:pt idx="274">
                  <c:v>7.3860000000000001</c:v>
                </c:pt>
                <c:pt idx="275">
                  <c:v>7.3970000000000002</c:v>
                </c:pt>
                <c:pt idx="276">
                  <c:v>7.4080000000000004</c:v>
                </c:pt>
                <c:pt idx="277">
                  <c:v>7.4180000000000001</c:v>
                </c:pt>
                <c:pt idx="278">
                  <c:v>7.4290000000000003</c:v>
                </c:pt>
                <c:pt idx="279">
                  <c:v>7.44</c:v>
                </c:pt>
                <c:pt idx="280">
                  <c:v>7.4509999999999996</c:v>
                </c:pt>
                <c:pt idx="281">
                  <c:v>7.4690000000000003</c:v>
                </c:pt>
                <c:pt idx="282">
                  <c:v>7.4859999999999998</c:v>
                </c:pt>
                <c:pt idx="283">
                  <c:v>7.5039999999999996</c:v>
                </c:pt>
                <c:pt idx="284">
                  <c:v>7.5209999999999999</c:v>
                </c:pt>
                <c:pt idx="285">
                  <c:v>7.5389999999999997</c:v>
                </c:pt>
                <c:pt idx="286">
                  <c:v>7.556</c:v>
                </c:pt>
                <c:pt idx="287">
                  <c:v>7.5739999999999998</c:v>
                </c:pt>
                <c:pt idx="288">
                  <c:v>7.593</c:v>
                </c:pt>
                <c:pt idx="289">
                  <c:v>7.6130000000000004</c:v>
                </c:pt>
                <c:pt idx="290">
                  <c:v>7.6340000000000003</c:v>
                </c:pt>
                <c:pt idx="291">
                  <c:v>7.6550000000000002</c:v>
                </c:pt>
                <c:pt idx="292">
                  <c:v>7.6749999999999998</c:v>
                </c:pt>
                <c:pt idx="293">
                  <c:v>7.6959999999999997</c:v>
                </c:pt>
                <c:pt idx="294">
                  <c:v>7.7169999999999996</c:v>
                </c:pt>
                <c:pt idx="295">
                  <c:v>7.7370000000000001</c:v>
                </c:pt>
                <c:pt idx="296">
                  <c:v>7.7439999999999998</c:v>
                </c:pt>
                <c:pt idx="297">
                  <c:v>7.742</c:v>
                </c:pt>
                <c:pt idx="298">
                  <c:v>7.7389999999999999</c:v>
                </c:pt>
                <c:pt idx="299">
                  <c:v>7.7359999999999998</c:v>
                </c:pt>
                <c:pt idx="300">
                  <c:v>7.734</c:v>
                </c:pt>
                <c:pt idx="301">
                  <c:v>7.7309999999999999</c:v>
                </c:pt>
                <c:pt idx="302">
                  <c:v>7.7279999999999998</c:v>
                </c:pt>
                <c:pt idx="303">
                  <c:v>7.726</c:v>
                </c:pt>
                <c:pt idx="304">
                  <c:v>7.7359999999999998</c:v>
                </c:pt>
                <c:pt idx="305">
                  <c:v>7.7489999999999997</c:v>
                </c:pt>
                <c:pt idx="306">
                  <c:v>7.7629999999999999</c:v>
                </c:pt>
                <c:pt idx="307">
                  <c:v>7.7759999999999998</c:v>
                </c:pt>
                <c:pt idx="308">
                  <c:v>7.79</c:v>
                </c:pt>
                <c:pt idx="309">
                  <c:v>7.8029999999999999</c:v>
                </c:pt>
                <c:pt idx="310">
                  <c:v>7.8159999999999998</c:v>
                </c:pt>
                <c:pt idx="311">
                  <c:v>7.8289999999999997</c:v>
                </c:pt>
                <c:pt idx="312">
                  <c:v>7.8339999999999996</c:v>
                </c:pt>
                <c:pt idx="313">
                  <c:v>7.8380000000000001</c:v>
                </c:pt>
                <c:pt idx="314">
                  <c:v>7.843</c:v>
                </c:pt>
                <c:pt idx="315">
                  <c:v>7.8479999999999999</c:v>
                </c:pt>
                <c:pt idx="316">
                  <c:v>7.8520000000000003</c:v>
                </c:pt>
                <c:pt idx="317">
                  <c:v>7.8570000000000002</c:v>
                </c:pt>
                <c:pt idx="318">
                  <c:v>7.8609999999999998</c:v>
                </c:pt>
                <c:pt idx="319">
                  <c:v>7.8689999999999998</c:v>
                </c:pt>
                <c:pt idx="320">
                  <c:v>7.8869999999999996</c:v>
                </c:pt>
                <c:pt idx="321">
                  <c:v>7.9050000000000002</c:v>
                </c:pt>
                <c:pt idx="322">
                  <c:v>7.923</c:v>
                </c:pt>
                <c:pt idx="323">
                  <c:v>7.9409999999999998</c:v>
                </c:pt>
                <c:pt idx="324">
                  <c:v>7.9589999999999996</c:v>
                </c:pt>
                <c:pt idx="325">
                  <c:v>7.9770000000000003</c:v>
                </c:pt>
                <c:pt idx="326">
                  <c:v>7.9950000000000001</c:v>
                </c:pt>
                <c:pt idx="327">
                  <c:v>8.0020000000000007</c:v>
                </c:pt>
                <c:pt idx="328">
                  <c:v>7.9980000000000002</c:v>
                </c:pt>
                <c:pt idx="329">
                  <c:v>7.9930000000000003</c:v>
                </c:pt>
                <c:pt idx="330">
                  <c:v>7.9889999999999999</c:v>
                </c:pt>
                <c:pt idx="331">
                  <c:v>7.984</c:v>
                </c:pt>
                <c:pt idx="332">
                  <c:v>7.98</c:v>
                </c:pt>
                <c:pt idx="333">
                  <c:v>7.9749999999999996</c:v>
                </c:pt>
                <c:pt idx="334">
                  <c:v>7.9710000000000001</c:v>
                </c:pt>
                <c:pt idx="335">
                  <c:v>7.9809999999999999</c:v>
                </c:pt>
                <c:pt idx="336">
                  <c:v>7.9969999999999999</c:v>
                </c:pt>
                <c:pt idx="337">
                  <c:v>8.0139999999999993</c:v>
                </c:pt>
                <c:pt idx="338">
                  <c:v>8.0299999999999994</c:v>
                </c:pt>
                <c:pt idx="339">
                  <c:v>8.0470000000000006</c:v>
                </c:pt>
                <c:pt idx="340">
                  <c:v>8.0640000000000001</c:v>
                </c:pt>
                <c:pt idx="341">
                  <c:v>8.08</c:v>
                </c:pt>
                <c:pt idx="342">
                  <c:v>8.0969999999999995</c:v>
                </c:pt>
                <c:pt idx="343">
                  <c:v>8.109</c:v>
                </c:pt>
                <c:pt idx="344">
                  <c:v>8.1199999999999992</c:v>
                </c:pt>
                <c:pt idx="345">
                  <c:v>8.1310000000000002</c:v>
                </c:pt>
                <c:pt idx="346">
                  <c:v>8.1430000000000007</c:v>
                </c:pt>
                <c:pt idx="347">
                  <c:v>8.1539999999999999</c:v>
                </c:pt>
                <c:pt idx="348">
                  <c:v>8.1649999999999991</c:v>
                </c:pt>
                <c:pt idx="349">
                  <c:v>8.1769999999999996</c:v>
                </c:pt>
                <c:pt idx="350">
                  <c:v>8.1880000000000006</c:v>
                </c:pt>
                <c:pt idx="351">
                  <c:v>8.1989999999999998</c:v>
                </c:pt>
                <c:pt idx="352">
                  <c:v>8.2089999999999996</c:v>
                </c:pt>
                <c:pt idx="353">
                  <c:v>8.2200000000000006</c:v>
                </c:pt>
                <c:pt idx="354">
                  <c:v>8.23</c:v>
                </c:pt>
                <c:pt idx="355">
                  <c:v>8.2409999999999997</c:v>
                </c:pt>
                <c:pt idx="356">
                  <c:v>8.2520000000000007</c:v>
                </c:pt>
                <c:pt idx="357">
                  <c:v>8.2620000000000005</c:v>
                </c:pt>
                <c:pt idx="358">
                  <c:v>8.27</c:v>
                </c:pt>
                <c:pt idx="359">
                  <c:v>8.2729999999999997</c:v>
                </c:pt>
                <c:pt idx="360">
                  <c:v>8.2759999999999998</c:v>
                </c:pt>
                <c:pt idx="361">
                  <c:v>8.2789999999999999</c:v>
                </c:pt>
                <c:pt idx="362">
                  <c:v>8.282</c:v>
                </c:pt>
                <c:pt idx="363">
                  <c:v>8.2850000000000001</c:v>
                </c:pt>
                <c:pt idx="364">
                  <c:v>8.2880000000000003</c:v>
                </c:pt>
                <c:pt idx="365">
                  <c:v>8.2899999999999991</c:v>
                </c:pt>
                <c:pt idx="366">
                  <c:v>8.2929999999999993</c:v>
                </c:pt>
                <c:pt idx="367">
                  <c:v>8.2949999999999999</c:v>
                </c:pt>
                <c:pt idx="368">
                  <c:v>8.2970000000000006</c:v>
                </c:pt>
                <c:pt idx="369">
                  <c:v>8.2989999999999995</c:v>
                </c:pt>
                <c:pt idx="370">
                  <c:v>8.3010000000000002</c:v>
                </c:pt>
                <c:pt idx="371">
                  <c:v>8.3030000000000008</c:v>
                </c:pt>
                <c:pt idx="372">
                  <c:v>8.3049999999999997</c:v>
                </c:pt>
                <c:pt idx="373">
                  <c:v>8.3070000000000004</c:v>
                </c:pt>
                <c:pt idx="374">
                  <c:v>8.3130000000000006</c:v>
                </c:pt>
                <c:pt idx="375">
                  <c:v>8.32</c:v>
                </c:pt>
                <c:pt idx="376">
                  <c:v>8.327</c:v>
                </c:pt>
                <c:pt idx="377">
                  <c:v>8.3339999999999996</c:v>
                </c:pt>
                <c:pt idx="378">
                  <c:v>8.3409999999999993</c:v>
                </c:pt>
                <c:pt idx="379">
                  <c:v>8.3469999999999995</c:v>
                </c:pt>
                <c:pt idx="380">
                  <c:v>8.3539999999999992</c:v>
                </c:pt>
                <c:pt idx="381">
                  <c:v>8.3610000000000007</c:v>
                </c:pt>
                <c:pt idx="382">
                  <c:v>8.359</c:v>
                </c:pt>
                <c:pt idx="383">
                  <c:v>8.3559999999999999</c:v>
                </c:pt>
                <c:pt idx="384">
                  <c:v>8.3539999999999992</c:v>
                </c:pt>
                <c:pt idx="385">
                  <c:v>8.3520000000000003</c:v>
                </c:pt>
                <c:pt idx="386">
                  <c:v>8.35</c:v>
                </c:pt>
                <c:pt idx="387">
                  <c:v>8.3480000000000008</c:v>
                </c:pt>
                <c:pt idx="388">
                  <c:v>8.3450000000000006</c:v>
                </c:pt>
                <c:pt idx="389">
                  <c:v>8.343</c:v>
                </c:pt>
                <c:pt idx="390">
                  <c:v>8.3420000000000005</c:v>
                </c:pt>
                <c:pt idx="391">
                  <c:v>8.34</c:v>
                </c:pt>
                <c:pt idx="392">
                  <c:v>8.3390000000000004</c:v>
                </c:pt>
                <c:pt idx="393">
                  <c:v>8.3369999999999997</c:v>
                </c:pt>
                <c:pt idx="394">
                  <c:v>8.3350000000000009</c:v>
                </c:pt>
                <c:pt idx="395">
                  <c:v>8.3339999999999996</c:v>
                </c:pt>
                <c:pt idx="396">
                  <c:v>8.3320000000000007</c:v>
                </c:pt>
                <c:pt idx="397">
                  <c:v>8.3320000000000007</c:v>
                </c:pt>
                <c:pt idx="398">
                  <c:v>8.3339999999999996</c:v>
                </c:pt>
                <c:pt idx="399">
                  <c:v>8.3350000000000009</c:v>
                </c:pt>
                <c:pt idx="400">
                  <c:v>8.3369999999999997</c:v>
                </c:pt>
                <c:pt idx="401">
                  <c:v>8.3390000000000004</c:v>
                </c:pt>
                <c:pt idx="402">
                  <c:v>8.3409999999999993</c:v>
                </c:pt>
                <c:pt idx="403">
                  <c:v>8.343</c:v>
                </c:pt>
                <c:pt idx="404">
                  <c:v>8.3439999999999994</c:v>
                </c:pt>
                <c:pt idx="405">
                  <c:v>8.3420000000000005</c:v>
                </c:pt>
                <c:pt idx="406">
                  <c:v>8.3379999999999992</c:v>
                </c:pt>
                <c:pt idx="407">
                  <c:v>8.3339999999999996</c:v>
                </c:pt>
                <c:pt idx="408">
                  <c:v>8.3290000000000006</c:v>
                </c:pt>
                <c:pt idx="409">
                  <c:v>8.3249999999999993</c:v>
                </c:pt>
                <c:pt idx="410">
                  <c:v>8.3209999999999997</c:v>
                </c:pt>
                <c:pt idx="411">
                  <c:v>8.3170000000000002</c:v>
                </c:pt>
                <c:pt idx="412">
                  <c:v>8.3119999999999994</c:v>
                </c:pt>
                <c:pt idx="413">
                  <c:v>8.3119999999999994</c:v>
                </c:pt>
                <c:pt idx="414">
                  <c:v>8.3130000000000006</c:v>
                </c:pt>
                <c:pt idx="415">
                  <c:v>8.3130000000000006</c:v>
                </c:pt>
                <c:pt idx="416">
                  <c:v>8.3130000000000006</c:v>
                </c:pt>
                <c:pt idx="417">
                  <c:v>8.3140000000000001</c:v>
                </c:pt>
                <c:pt idx="418">
                  <c:v>8.3140000000000001</c:v>
                </c:pt>
                <c:pt idx="419">
                  <c:v>8.3149999999999995</c:v>
                </c:pt>
                <c:pt idx="420">
                  <c:v>8.3149999999999995</c:v>
                </c:pt>
                <c:pt idx="421">
                  <c:v>8.3149999999999995</c:v>
                </c:pt>
                <c:pt idx="422">
                  <c:v>8.3149999999999995</c:v>
                </c:pt>
                <c:pt idx="423">
                  <c:v>8.3149999999999995</c:v>
                </c:pt>
                <c:pt idx="424">
                  <c:v>8.3149999999999995</c:v>
                </c:pt>
                <c:pt idx="425">
                  <c:v>8.3149999999999995</c:v>
                </c:pt>
                <c:pt idx="426">
                  <c:v>8.3149999999999995</c:v>
                </c:pt>
                <c:pt idx="427">
                  <c:v>8.3149999999999995</c:v>
                </c:pt>
                <c:pt idx="428">
                  <c:v>8.3149999999999995</c:v>
                </c:pt>
                <c:pt idx="429">
                  <c:v>8.3130000000000006</c:v>
                </c:pt>
                <c:pt idx="430">
                  <c:v>8.3119999999999994</c:v>
                </c:pt>
                <c:pt idx="431">
                  <c:v>8.3109999999999999</c:v>
                </c:pt>
                <c:pt idx="432">
                  <c:v>8.3089999999999993</c:v>
                </c:pt>
                <c:pt idx="433">
                  <c:v>8.3079999999999998</c:v>
                </c:pt>
                <c:pt idx="434">
                  <c:v>8.3059999999999992</c:v>
                </c:pt>
                <c:pt idx="435">
                  <c:v>8.3049999999999997</c:v>
                </c:pt>
                <c:pt idx="436">
                  <c:v>8.3010000000000002</c:v>
                </c:pt>
                <c:pt idx="437">
                  <c:v>8.2959999999999994</c:v>
                </c:pt>
                <c:pt idx="438">
                  <c:v>8.2910000000000004</c:v>
                </c:pt>
                <c:pt idx="439">
                  <c:v>8.2859999999999996</c:v>
                </c:pt>
                <c:pt idx="440">
                  <c:v>8.2810000000000006</c:v>
                </c:pt>
                <c:pt idx="441">
                  <c:v>8.2759999999999998</c:v>
                </c:pt>
                <c:pt idx="442">
                  <c:v>8.2710000000000008</c:v>
                </c:pt>
                <c:pt idx="443">
                  <c:v>8.2650000000000006</c:v>
                </c:pt>
                <c:pt idx="444">
                  <c:v>8.2680000000000007</c:v>
                </c:pt>
                <c:pt idx="445">
                  <c:v>8.2729999999999997</c:v>
                </c:pt>
                <c:pt idx="446">
                  <c:v>8.2780000000000005</c:v>
                </c:pt>
                <c:pt idx="447">
                  <c:v>8.2840000000000007</c:v>
                </c:pt>
                <c:pt idx="448">
                  <c:v>8.2889999999999997</c:v>
                </c:pt>
                <c:pt idx="449">
                  <c:v>8.2940000000000005</c:v>
                </c:pt>
                <c:pt idx="450">
                  <c:v>8.2989999999999995</c:v>
                </c:pt>
                <c:pt idx="451">
                  <c:v>8.3040000000000003</c:v>
                </c:pt>
                <c:pt idx="452">
                  <c:v>8.2989999999999995</c:v>
                </c:pt>
                <c:pt idx="453">
                  <c:v>8.2949999999999999</c:v>
                </c:pt>
                <c:pt idx="454">
                  <c:v>8.2899999999999991</c:v>
                </c:pt>
                <c:pt idx="455">
                  <c:v>8.2850000000000001</c:v>
                </c:pt>
                <c:pt idx="456">
                  <c:v>8.2799999999999994</c:v>
                </c:pt>
                <c:pt idx="457">
                  <c:v>8.2750000000000004</c:v>
                </c:pt>
                <c:pt idx="458">
                  <c:v>8.2710000000000008</c:v>
                </c:pt>
                <c:pt idx="459">
                  <c:v>8.266</c:v>
                </c:pt>
                <c:pt idx="460">
                  <c:v>8.2629999999999999</c:v>
                </c:pt>
                <c:pt idx="461">
                  <c:v>8.26</c:v>
                </c:pt>
                <c:pt idx="462">
                  <c:v>8.2560000000000002</c:v>
                </c:pt>
                <c:pt idx="463">
                  <c:v>8.2530000000000001</c:v>
                </c:pt>
                <c:pt idx="464">
                  <c:v>8.25</c:v>
                </c:pt>
                <c:pt idx="465">
                  <c:v>8.2469999999999999</c:v>
                </c:pt>
                <c:pt idx="466">
                  <c:v>8.2430000000000003</c:v>
                </c:pt>
                <c:pt idx="467">
                  <c:v>8.2430000000000003</c:v>
                </c:pt>
                <c:pt idx="468">
                  <c:v>8.2469999999999999</c:v>
                </c:pt>
                <c:pt idx="469">
                  <c:v>8.25</c:v>
                </c:pt>
                <c:pt idx="470">
                  <c:v>8.2539999999999996</c:v>
                </c:pt>
                <c:pt idx="471">
                  <c:v>8.2569999999999997</c:v>
                </c:pt>
                <c:pt idx="472">
                  <c:v>8.2609999999999992</c:v>
                </c:pt>
                <c:pt idx="473">
                  <c:v>8.2639999999999993</c:v>
                </c:pt>
                <c:pt idx="474">
                  <c:v>8.2680000000000007</c:v>
                </c:pt>
                <c:pt idx="475">
                  <c:v>8.2680000000000007</c:v>
                </c:pt>
                <c:pt idx="476">
                  <c:v>8.266</c:v>
                </c:pt>
                <c:pt idx="477">
                  <c:v>8.2650000000000006</c:v>
                </c:pt>
                <c:pt idx="478">
                  <c:v>8.2629999999999999</c:v>
                </c:pt>
                <c:pt idx="479">
                  <c:v>8.2609999999999992</c:v>
                </c:pt>
                <c:pt idx="480">
                  <c:v>8.26</c:v>
                </c:pt>
                <c:pt idx="481">
                  <c:v>8.2579999999999991</c:v>
                </c:pt>
                <c:pt idx="482">
                  <c:v>8.2560000000000002</c:v>
                </c:pt>
                <c:pt idx="483">
                  <c:v>8.2550000000000008</c:v>
                </c:pt>
                <c:pt idx="484">
                  <c:v>8.2539999999999996</c:v>
                </c:pt>
                <c:pt idx="485">
                  <c:v>8.2530000000000001</c:v>
                </c:pt>
                <c:pt idx="486">
                  <c:v>8.2520000000000007</c:v>
                </c:pt>
                <c:pt idx="487">
                  <c:v>8.2509999999999994</c:v>
                </c:pt>
                <c:pt idx="488">
                  <c:v>8.25</c:v>
                </c:pt>
                <c:pt idx="489">
                  <c:v>8.2490000000000006</c:v>
                </c:pt>
                <c:pt idx="490">
                  <c:v>8.2469999999999999</c:v>
                </c:pt>
                <c:pt idx="491">
                  <c:v>8.24</c:v>
                </c:pt>
                <c:pt idx="492">
                  <c:v>8.234</c:v>
                </c:pt>
                <c:pt idx="493">
                  <c:v>8.2279999999999998</c:v>
                </c:pt>
                <c:pt idx="494">
                  <c:v>8.2210000000000001</c:v>
                </c:pt>
                <c:pt idx="495">
                  <c:v>8.2149999999999999</c:v>
                </c:pt>
                <c:pt idx="496">
                  <c:v>8.2080000000000002</c:v>
                </c:pt>
                <c:pt idx="497">
                  <c:v>8.202</c:v>
                </c:pt>
                <c:pt idx="498">
                  <c:v>8.1969999999999992</c:v>
                </c:pt>
                <c:pt idx="499">
                  <c:v>8.1959999999999997</c:v>
                </c:pt>
                <c:pt idx="500">
                  <c:v>8.1940000000000008</c:v>
                </c:pt>
                <c:pt idx="501">
                  <c:v>8.1929999999999996</c:v>
                </c:pt>
                <c:pt idx="502">
                  <c:v>8.1920000000000002</c:v>
                </c:pt>
                <c:pt idx="503">
                  <c:v>8.1910000000000007</c:v>
                </c:pt>
                <c:pt idx="504">
                  <c:v>8.19</c:v>
                </c:pt>
                <c:pt idx="505">
                  <c:v>8.1890000000000001</c:v>
                </c:pt>
                <c:pt idx="506">
                  <c:v>8.1869999999999994</c:v>
                </c:pt>
                <c:pt idx="507">
                  <c:v>8.1850000000000005</c:v>
                </c:pt>
                <c:pt idx="508">
                  <c:v>8.1820000000000004</c:v>
                </c:pt>
                <c:pt idx="509">
                  <c:v>8.18</c:v>
                </c:pt>
                <c:pt idx="510">
                  <c:v>8.1780000000000008</c:v>
                </c:pt>
                <c:pt idx="511">
                  <c:v>8.1760000000000002</c:v>
                </c:pt>
                <c:pt idx="512">
                  <c:v>8.1739999999999995</c:v>
                </c:pt>
                <c:pt idx="513">
                  <c:v>8.1720000000000006</c:v>
                </c:pt>
                <c:pt idx="514">
                  <c:v>8.1669999999999998</c:v>
                </c:pt>
                <c:pt idx="515">
                  <c:v>8.1609999999999996</c:v>
                </c:pt>
                <c:pt idx="516">
                  <c:v>8.1549999999999994</c:v>
                </c:pt>
                <c:pt idx="517">
                  <c:v>8.1489999999999991</c:v>
                </c:pt>
                <c:pt idx="518">
                  <c:v>8.1430000000000007</c:v>
                </c:pt>
                <c:pt idx="519">
                  <c:v>8.1370000000000005</c:v>
                </c:pt>
                <c:pt idx="520">
                  <c:v>8.1310000000000002</c:v>
                </c:pt>
                <c:pt idx="521">
                  <c:v>8.1259999999999994</c:v>
                </c:pt>
                <c:pt idx="522">
                  <c:v>8.1170000000000009</c:v>
                </c:pt>
                <c:pt idx="523">
                  <c:v>8.109</c:v>
                </c:pt>
                <c:pt idx="524">
                  <c:v>8.1010000000000009</c:v>
                </c:pt>
                <c:pt idx="525">
                  <c:v>8.0920000000000005</c:v>
                </c:pt>
                <c:pt idx="526">
                  <c:v>8.0839999999999996</c:v>
                </c:pt>
                <c:pt idx="527">
                  <c:v>8.0760000000000005</c:v>
                </c:pt>
                <c:pt idx="528">
                  <c:v>8.0679999999999996</c:v>
                </c:pt>
                <c:pt idx="529">
                  <c:v>8.06</c:v>
                </c:pt>
                <c:pt idx="530">
                  <c:v>8.0570000000000004</c:v>
                </c:pt>
                <c:pt idx="531">
                  <c:v>8.0530000000000008</c:v>
                </c:pt>
                <c:pt idx="532">
                  <c:v>8.0489999999999995</c:v>
                </c:pt>
                <c:pt idx="533">
                  <c:v>8.0459999999999994</c:v>
                </c:pt>
                <c:pt idx="534">
                  <c:v>8.0419999999999998</c:v>
                </c:pt>
                <c:pt idx="535">
                  <c:v>8.0389999999999997</c:v>
                </c:pt>
                <c:pt idx="536">
                  <c:v>8.0350000000000001</c:v>
                </c:pt>
                <c:pt idx="537">
                  <c:v>8.0340000000000007</c:v>
                </c:pt>
                <c:pt idx="538">
                  <c:v>8.0370000000000008</c:v>
                </c:pt>
                <c:pt idx="539">
                  <c:v>8.0389999999999997</c:v>
                </c:pt>
                <c:pt idx="540">
                  <c:v>8.0419999999999998</c:v>
                </c:pt>
                <c:pt idx="541">
                  <c:v>8.0449999999999999</c:v>
                </c:pt>
                <c:pt idx="542">
                  <c:v>8.048</c:v>
                </c:pt>
                <c:pt idx="543">
                  <c:v>8.0500000000000007</c:v>
                </c:pt>
                <c:pt idx="544">
                  <c:v>8.0530000000000008</c:v>
                </c:pt>
                <c:pt idx="545">
                  <c:v>8.0530000000000008</c:v>
                </c:pt>
                <c:pt idx="546">
                  <c:v>8.0510000000000002</c:v>
                </c:pt>
                <c:pt idx="547">
                  <c:v>8.0500000000000007</c:v>
                </c:pt>
                <c:pt idx="548">
                  <c:v>8.048</c:v>
                </c:pt>
                <c:pt idx="549">
                  <c:v>8.0470000000000006</c:v>
                </c:pt>
                <c:pt idx="550">
                  <c:v>8.0449999999999999</c:v>
                </c:pt>
                <c:pt idx="551">
                  <c:v>8.0440000000000005</c:v>
                </c:pt>
                <c:pt idx="552">
                  <c:v>8.0419999999999998</c:v>
                </c:pt>
                <c:pt idx="553">
                  <c:v>8.0410000000000004</c:v>
                </c:pt>
                <c:pt idx="554">
                  <c:v>8.0399999999999991</c:v>
                </c:pt>
                <c:pt idx="555">
                  <c:v>8.0399999999999991</c:v>
                </c:pt>
                <c:pt idx="556">
                  <c:v>8.0389999999999997</c:v>
                </c:pt>
                <c:pt idx="557">
                  <c:v>8.0380000000000003</c:v>
                </c:pt>
                <c:pt idx="558">
                  <c:v>8.0380000000000003</c:v>
                </c:pt>
                <c:pt idx="559">
                  <c:v>8.0370000000000008</c:v>
                </c:pt>
                <c:pt idx="560">
                  <c:v>8.0359999999999996</c:v>
                </c:pt>
                <c:pt idx="561">
                  <c:v>8.032</c:v>
                </c:pt>
                <c:pt idx="562">
                  <c:v>8.0280000000000005</c:v>
                </c:pt>
                <c:pt idx="563">
                  <c:v>8.0239999999999991</c:v>
                </c:pt>
                <c:pt idx="564">
                  <c:v>8.02</c:v>
                </c:pt>
                <c:pt idx="565">
                  <c:v>8.0150000000000006</c:v>
                </c:pt>
                <c:pt idx="566">
                  <c:v>8.0109999999999992</c:v>
                </c:pt>
                <c:pt idx="567">
                  <c:v>8.0069999999999997</c:v>
                </c:pt>
                <c:pt idx="568">
                  <c:v>8.0039999999999996</c:v>
                </c:pt>
                <c:pt idx="569">
                  <c:v>8.0030000000000001</c:v>
                </c:pt>
                <c:pt idx="570">
                  <c:v>8.0020000000000007</c:v>
                </c:pt>
                <c:pt idx="571">
                  <c:v>8.0009999999999994</c:v>
                </c:pt>
                <c:pt idx="572">
                  <c:v>8</c:v>
                </c:pt>
                <c:pt idx="573">
                  <c:v>7.9989999999999997</c:v>
                </c:pt>
                <c:pt idx="574">
                  <c:v>7.9980000000000002</c:v>
                </c:pt>
                <c:pt idx="575">
                  <c:v>7.9969999999999999</c:v>
                </c:pt>
                <c:pt idx="576">
                  <c:v>7.9950000000000001</c:v>
                </c:pt>
                <c:pt idx="577">
                  <c:v>7.9930000000000003</c:v>
                </c:pt>
                <c:pt idx="578">
                  <c:v>7.99</c:v>
                </c:pt>
                <c:pt idx="579">
                  <c:v>7.9880000000000004</c:v>
                </c:pt>
                <c:pt idx="580">
                  <c:v>7.9850000000000003</c:v>
                </c:pt>
                <c:pt idx="581">
                  <c:v>7.9829999999999997</c:v>
                </c:pt>
                <c:pt idx="582">
                  <c:v>7.9809999999999999</c:v>
                </c:pt>
                <c:pt idx="583">
                  <c:v>7.9779999999999998</c:v>
                </c:pt>
                <c:pt idx="584">
                  <c:v>7.9770000000000003</c:v>
                </c:pt>
                <c:pt idx="585">
                  <c:v>7.9770000000000003</c:v>
                </c:pt>
                <c:pt idx="586">
                  <c:v>7.9770000000000003</c:v>
                </c:pt>
                <c:pt idx="587">
                  <c:v>7.9770000000000003</c:v>
                </c:pt>
                <c:pt idx="588">
                  <c:v>7.9770000000000003</c:v>
                </c:pt>
                <c:pt idx="589">
                  <c:v>7.9770000000000003</c:v>
                </c:pt>
                <c:pt idx="590">
                  <c:v>7.9770000000000003</c:v>
                </c:pt>
                <c:pt idx="591">
                  <c:v>7.9770000000000003</c:v>
                </c:pt>
                <c:pt idx="592">
                  <c:v>7.9790000000000001</c:v>
                </c:pt>
                <c:pt idx="593">
                  <c:v>7.9820000000000002</c:v>
                </c:pt>
                <c:pt idx="594">
                  <c:v>7.9850000000000003</c:v>
                </c:pt>
                <c:pt idx="595">
                  <c:v>7.9870000000000001</c:v>
                </c:pt>
                <c:pt idx="596">
                  <c:v>7.99</c:v>
                </c:pt>
                <c:pt idx="597">
                  <c:v>7.9930000000000003</c:v>
                </c:pt>
                <c:pt idx="598">
                  <c:v>7.9960000000000004</c:v>
                </c:pt>
                <c:pt idx="599">
                  <c:v>7.9969999999999999</c:v>
                </c:pt>
                <c:pt idx="600">
                  <c:v>7.99</c:v>
                </c:pt>
                <c:pt idx="601">
                  <c:v>7.9829999999999997</c:v>
                </c:pt>
                <c:pt idx="602">
                  <c:v>7.976</c:v>
                </c:pt>
                <c:pt idx="603">
                  <c:v>7.97</c:v>
                </c:pt>
                <c:pt idx="604">
                  <c:v>7.9630000000000001</c:v>
                </c:pt>
                <c:pt idx="605">
                  <c:v>7.9560000000000004</c:v>
                </c:pt>
                <c:pt idx="606">
                  <c:v>7.9489999999999998</c:v>
                </c:pt>
                <c:pt idx="607">
                  <c:v>7.9489999999999998</c:v>
                </c:pt>
                <c:pt idx="608">
                  <c:v>7.9580000000000002</c:v>
                </c:pt>
                <c:pt idx="609">
                  <c:v>7.968</c:v>
                </c:pt>
                <c:pt idx="610">
                  <c:v>7.9770000000000003</c:v>
                </c:pt>
                <c:pt idx="611">
                  <c:v>7.9870000000000001</c:v>
                </c:pt>
                <c:pt idx="612">
                  <c:v>7.9960000000000004</c:v>
                </c:pt>
                <c:pt idx="613">
                  <c:v>8.0050000000000008</c:v>
                </c:pt>
                <c:pt idx="614">
                  <c:v>8.0150000000000006</c:v>
                </c:pt>
                <c:pt idx="615">
                  <c:v>8.0169999999999995</c:v>
                </c:pt>
                <c:pt idx="616">
                  <c:v>8.0139999999999993</c:v>
                </c:pt>
                <c:pt idx="617">
                  <c:v>8.0120000000000005</c:v>
                </c:pt>
                <c:pt idx="618">
                  <c:v>8.0090000000000003</c:v>
                </c:pt>
                <c:pt idx="619">
                  <c:v>8.0069999999999997</c:v>
                </c:pt>
                <c:pt idx="620">
                  <c:v>8.0039999999999996</c:v>
                </c:pt>
                <c:pt idx="621">
                  <c:v>8.0020000000000007</c:v>
                </c:pt>
                <c:pt idx="622">
                  <c:v>7.9989999999999997</c:v>
                </c:pt>
                <c:pt idx="623">
                  <c:v>8.0039999999999996</c:v>
                </c:pt>
                <c:pt idx="624">
                  <c:v>8.01</c:v>
                </c:pt>
                <c:pt idx="625">
                  <c:v>8.016</c:v>
                </c:pt>
                <c:pt idx="626">
                  <c:v>8.0220000000000002</c:v>
                </c:pt>
                <c:pt idx="627">
                  <c:v>8.0280000000000005</c:v>
                </c:pt>
                <c:pt idx="628">
                  <c:v>8.0340000000000007</c:v>
                </c:pt>
                <c:pt idx="629">
                  <c:v>8.0399999999999991</c:v>
                </c:pt>
                <c:pt idx="630">
                  <c:v>8.0459999999999994</c:v>
                </c:pt>
                <c:pt idx="631">
                  <c:v>8.0459999999999994</c:v>
                </c:pt>
                <c:pt idx="632">
                  <c:v>8.0459999999999994</c:v>
                </c:pt>
                <c:pt idx="633">
                  <c:v>8.0459999999999994</c:v>
                </c:pt>
                <c:pt idx="634">
                  <c:v>8.0459999999999994</c:v>
                </c:pt>
                <c:pt idx="635">
                  <c:v>8.0459999999999994</c:v>
                </c:pt>
                <c:pt idx="636">
                  <c:v>8.0449999999999999</c:v>
                </c:pt>
                <c:pt idx="637">
                  <c:v>8.0449999999999999</c:v>
                </c:pt>
                <c:pt idx="638">
                  <c:v>8.0449999999999999</c:v>
                </c:pt>
                <c:pt idx="639">
                  <c:v>8.0440000000000005</c:v>
                </c:pt>
                <c:pt idx="640">
                  <c:v>8.0440000000000005</c:v>
                </c:pt>
                <c:pt idx="641">
                  <c:v>8.0429999999999993</c:v>
                </c:pt>
                <c:pt idx="642">
                  <c:v>8.0419999999999998</c:v>
                </c:pt>
                <c:pt idx="643">
                  <c:v>8.0419999999999998</c:v>
                </c:pt>
                <c:pt idx="644">
                  <c:v>8.0410000000000004</c:v>
                </c:pt>
                <c:pt idx="645">
                  <c:v>8.0399999999999991</c:v>
                </c:pt>
                <c:pt idx="646">
                  <c:v>8.0380000000000003</c:v>
                </c:pt>
                <c:pt idx="647">
                  <c:v>8.0340000000000007</c:v>
                </c:pt>
                <c:pt idx="648">
                  <c:v>8.0299999999999994</c:v>
                </c:pt>
                <c:pt idx="649">
                  <c:v>8.0269999999999992</c:v>
                </c:pt>
                <c:pt idx="650">
                  <c:v>8.0229999999999997</c:v>
                </c:pt>
                <c:pt idx="651">
                  <c:v>8.0190000000000001</c:v>
                </c:pt>
                <c:pt idx="652">
                  <c:v>8.0150000000000006</c:v>
                </c:pt>
                <c:pt idx="653">
                  <c:v>8.0120000000000005</c:v>
                </c:pt>
                <c:pt idx="654">
                  <c:v>8.01</c:v>
                </c:pt>
                <c:pt idx="655">
                  <c:v>8.01</c:v>
                </c:pt>
                <c:pt idx="656">
                  <c:v>8.01</c:v>
                </c:pt>
                <c:pt idx="657">
                  <c:v>8.01</c:v>
                </c:pt>
                <c:pt idx="658">
                  <c:v>8.0090000000000003</c:v>
                </c:pt>
                <c:pt idx="659">
                  <c:v>8.0090000000000003</c:v>
                </c:pt>
                <c:pt idx="660">
                  <c:v>8.0090000000000003</c:v>
                </c:pt>
                <c:pt idx="661">
                  <c:v>8.0090000000000003</c:v>
                </c:pt>
                <c:pt idx="662">
                  <c:v>8.0150000000000006</c:v>
                </c:pt>
                <c:pt idx="663">
                  <c:v>8.0220000000000002</c:v>
                </c:pt>
                <c:pt idx="664">
                  <c:v>8.0280000000000005</c:v>
                </c:pt>
                <c:pt idx="665">
                  <c:v>8.0350000000000001</c:v>
                </c:pt>
                <c:pt idx="666">
                  <c:v>8.0419999999999998</c:v>
                </c:pt>
                <c:pt idx="667">
                  <c:v>8.048</c:v>
                </c:pt>
                <c:pt idx="668">
                  <c:v>8.0549999999999997</c:v>
                </c:pt>
                <c:pt idx="669">
                  <c:v>8.0609999999999999</c:v>
                </c:pt>
                <c:pt idx="670">
                  <c:v>8.0619999999999994</c:v>
                </c:pt>
                <c:pt idx="671">
                  <c:v>8.0630000000000006</c:v>
                </c:pt>
                <c:pt idx="672">
                  <c:v>8.0649999999999995</c:v>
                </c:pt>
                <c:pt idx="673">
                  <c:v>8.0660000000000007</c:v>
                </c:pt>
                <c:pt idx="674">
                  <c:v>8.0670000000000002</c:v>
                </c:pt>
                <c:pt idx="675">
                  <c:v>8.0679999999999996</c:v>
                </c:pt>
                <c:pt idx="676">
                  <c:v>8.07</c:v>
                </c:pt>
                <c:pt idx="677">
                  <c:v>8.0709999999999997</c:v>
                </c:pt>
                <c:pt idx="678">
                  <c:v>8.0719999999999992</c:v>
                </c:pt>
                <c:pt idx="679">
                  <c:v>8.0730000000000004</c:v>
                </c:pt>
                <c:pt idx="680">
                  <c:v>8.0739999999999998</c:v>
                </c:pt>
                <c:pt idx="681">
                  <c:v>8.0749999999999993</c:v>
                </c:pt>
                <c:pt idx="682">
                  <c:v>8.0760000000000005</c:v>
                </c:pt>
                <c:pt idx="683">
                  <c:v>8.077</c:v>
                </c:pt>
                <c:pt idx="684">
                  <c:v>8.0790000000000006</c:v>
                </c:pt>
                <c:pt idx="685">
                  <c:v>8.077</c:v>
                </c:pt>
                <c:pt idx="686">
                  <c:v>8.0730000000000004</c:v>
                </c:pt>
                <c:pt idx="687">
                  <c:v>8.0690000000000008</c:v>
                </c:pt>
                <c:pt idx="688">
                  <c:v>8.0649999999999995</c:v>
                </c:pt>
                <c:pt idx="689">
                  <c:v>8.0609999999999999</c:v>
                </c:pt>
                <c:pt idx="690">
                  <c:v>8.0579999999999998</c:v>
                </c:pt>
                <c:pt idx="691">
                  <c:v>8.0540000000000003</c:v>
                </c:pt>
                <c:pt idx="692">
                  <c:v>8.0500000000000007</c:v>
                </c:pt>
                <c:pt idx="693">
                  <c:v>8.0510000000000002</c:v>
                </c:pt>
                <c:pt idx="694">
                  <c:v>8.0540000000000003</c:v>
                </c:pt>
                <c:pt idx="695">
                  <c:v>8.0570000000000004</c:v>
                </c:pt>
                <c:pt idx="696">
                  <c:v>8.0589999999999993</c:v>
                </c:pt>
                <c:pt idx="697">
                  <c:v>8.0619999999999994</c:v>
                </c:pt>
                <c:pt idx="698">
                  <c:v>8.0640000000000001</c:v>
                </c:pt>
                <c:pt idx="699">
                  <c:v>8.0670000000000002</c:v>
                </c:pt>
                <c:pt idx="700">
                  <c:v>8.0690000000000008</c:v>
                </c:pt>
                <c:pt idx="701">
                  <c:v>8.0690000000000008</c:v>
                </c:pt>
                <c:pt idx="702">
                  <c:v>8.0679999999999996</c:v>
                </c:pt>
                <c:pt idx="703">
                  <c:v>8.0679999999999996</c:v>
                </c:pt>
                <c:pt idx="704">
                  <c:v>8.0670000000000002</c:v>
                </c:pt>
                <c:pt idx="705">
                  <c:v>8.0670000000000002</c:v>
                </c:pt>
                <c:pt idx="706">
                  <c:v>8.0660000000000007</c:v>
                </c:pt>
                <c:pt idx="707">
                  <c:v>8.0660000000000007</c:v>
                </c:pt>
                <c:pt idx="708">
                  <c:v>8.0670000000000002</c:v>
                </c:pt>
                <c:pt idx="709">
                  <c:v>8.0730000000000004</c:v>
                </c:pt>
                <c:pt idx="710">
                  <c:v>8.0779999999999994</c:v>
                </c:pt>
                <c:pt idx="711">
                  <c:v>8.0830000000000002</c:v>
                </c:pt>
                <c:pt idx="712">
                  <c:v>8.0879999999999992</c:v>
                </c:pt>
                <c:pt idx="713">
                  <c:v>8.0939999999999994</c:v>
                </c:pt>
                <c:pt idx="714">
                  <c:v>8.0990000000000002</c:v>
                </c:pt>
                <c:pt idx="715">
                  <c:v>8.1039999999999992</c:v>
                </c:pt>
                <c:pt idx="716">
                  <c:v>8.11</c:v>
                </c:pt>
                <c:pt idx="717">
                  <c:v>8.1159999999999997</c:v>
                </c:pt>
                <c:pt idx="718">
                  <c:v>8.1210000000000004</c:v>
                </c:pt>
                <c:pt idx="719">
                  <c:v>8.1270000000000007</c:v>
                </c:pt>
                <c:pt idx="720">
                  <c:v>8.1329999999999991</c:v>
                </c:pt>
                <c:pt idx="721">
                  <c:v>8.1389999999999993</c:v>
                </c:pt>
                <c:pt idx="722">
                  <c:v>8.1449999999999996</c:v>
                </c:pt>
                <c:pt idx="723">
                  <c:v>8.1509999999999998</c:v>
                </c:pt>
                <c:pt idx="724">
                  <c:v>8.1519999999999992</c:v>
                </c:pt>
                <c:pt idx="725">
                  <c:v>8.1519999999999992</c:v>
                </c:pt>
                <c:pt idx="726">
                  <c:v>8.1509999999999998</c:v>
                </c:pt>
                <c:pt idx="727">
                  <c:v>8.1509999999999998</c:v>
                </c:pt>
                <c:pt idx="728">
                  <c:v>8.1509999999999998</c:v>
                </c:pt>
                <c:pt idx="729">
                  <c:v>8.15</c:v>
                </c:pt>
                <c:pt idx="730">
                  <c:v>8.15</c:v>
                </c:pt>
                <c:pt idx="731">
                  <c:v>8.1489999999999991</c:v>
                </c:pt>
                <c:pt idx="732">
                  <c:v>8.1489999999999991</c:v>
                </c:pt>
                <c:pt idx="733">
                  <c:v>8.1489999999999991</c:v>
                </c:pt>
                <c:pt idx="734">
                  <c:v>8.1489999999999991</c:v>
                </c:pt>
                <c:pt idx="735">
                  <c:v>8.1489999999999991</c:v>
                </c:pt>
                <c:pt idx="736">
                  <c:v>8.1489999999999991</c:v>
                </c:pt>
                <c:pt idx="737">
                  <c:v>8.1489999999999991</c:v>
                </c:pt>
                <c:pt idx="738">
                  <c:v>8.1489999999999991</c:v>
                </c:pt>
                <c:pt idx="739">
                  <c:v>8.1489999999999991</c:v>
                </c:pt>
                <c:pt idx="740">
                  <c:v>8.1479999999999997</c:v>
                </c:pt>
                <c:pt idx="741">
                  <c:v>8.1479999999999997</c:v>
                </c:pt>
                <c:pt idx="742">
                  <c:v>8.1479999999999997</c:v>
                </c:pt>
                <c:pt idx="743">
                  <c:v>8.1479999999999997</c:v>
                </c:pt>
                <c:pt idx="744">
                  <c:v>8.1479999999999997</c:v>
                </c:pt>
                <c:pt idx="745">
                  <c:v>8.1479999999999997</c:v>
                </c:pt>
                <c:pt idx="746">
                  <c:v>8.1479999999999997</c:v>
                </c:pt>
                <c:pt idx="747">
                  <c:v>8.1489999999999991</c:v>
                </c:pt>
                <c:pt idx="748">
                  <c:v>8.1519999999999992</c:v>
                </c:pt>
                <c:pt idx="749">
                  <c:v>8.1549999999999994</c:v>
                </c:pt>
                <c:pt idx="750">
                  <c:v>8.1579999999999995</c:v>
                </c:pt>
                <c:pt idx="751">
                  <c:v>8.16</c:v>
                </c:pt>
                <c:pt idx="752">
                  <c:v>8.1630000000000003</c:v>
                </c:pt>
                <c:pt idx="753">
                  <c:v>8.1660000000000004</c:v>
                </c:pt>
                <c:pt idx="754">
                  <c:v>8.1690000000000005</c:v>
                </c:pt>
                <c:pt idx="755">
                  <c:v>8.1720000000000006</c:v>
                </c:pt>
                <c:pt idx="756">
                  <c:v>8.1760000000000002</c:v>
                </c:pt>
                <c:pt idx="757">
                  <c:v>8.1790000000000003</c:v>
                </c:pt>
                <c:pt idx="758">
                  <c:v>8.1829999999999998</c:v>
                </c:pt>
                <c:pt idx="759">
                  <c:v>8.1859999999999999</c:v>
                </c:pt>
                <c:pt idx="760">
                  <c:v>8.19</c:v>
                </c:pt>
                <c:pt idx="761">
                  <c:v>8.1929999999999996</c:v>
                </c:pt>
                <c:pt idx="762">
                  <c:v>8.1969999999999992</c:v>
                </c:pt>
                <c:pt idx="763">
                  <c:v>8.1999999999999993</c:v>
                </c:pt>
                <c:pt idx="764">
                  <c:v>8.2029999999999994</c:v>
                </c:pt>
                <c:pt idx="765">
                  <c:v>8.2059999999999995</c:v>
                </c:pt>
                <c:pt idx="766">
                  <c:v>8.2089999999999996</c:v>
                </c:pt>
                <c:pt idx="767">
                  <c:v>8.2119999999999997</c:v>
                </c:pt>
                <c:pt idx="768">
                  <c:v>8.2149999999999999</c:v>
                </c:pt>
                <c:pt idx="769">
                  <c:v>8.218</c:v>
                </c:pt>
                <c:pt idx="770">
                  <c:v>8.2210000000000001</c:v>
                </c:pt>
                <c:pt idx="771">
                  <c:v>8.2240000000000002</c:v>
                </c:pt>
                <c:pt idx="772">
                  <c:v>8.2260000000000009</c:v>
                </c:pt>
                <c:pt idx="773">
                  <c:v>8.2289999999999992</c:v>
                </c:pt>
                <c:pt idx="774">
                  <c:v>8.2319999999999993</c:v>
                </c:pt>
                <c:pt idx="775">
                  <c:v>8.234</c:v>
                </c:pt>
                <c:pt idx="776">
                  <c:v>8.2370000000000001</c:v>
                </c:pt>
                <c:pt idx="777">
                  <c:v>8.24</c:v>
                </c:pt>
                <c:pt idx="778">
                  <c:v>8.2409999999999997</c:v>
                </c:pt>
                <c:pt idx="779">
                  <c:v>8.2379999999999995</c:v>
                </c:pt>
                <c:pt idx="780">
                  <c:v>8.2349999999999994</c:v>
                </c:pt>
                <c:pt idx="781">
                  <c:v>8.2319999999999993</c:v>
                </c:pt>
                <c:pt idx="782">
                  <c:v>8.23</c:v>
                </c:pt>
                <c:pt idx="783">
                  <c:v>8.2270000000000003</c:v>
                </c:pt>
                <c:pt idx="784">
                  <c:v>8.2240000000000002</c:v>
                </c:pt>
                <c:pt idx="785">
                  <c:v>8.2219999999999995</c:v>
                </c:pt>
                <c:pt idx="786">
                  <c:v>8.2219999999999995</c:v>
                </c:pt>
                <c:pt idx="787">
                  <c:v>8.2249999999999996</c:v>
                </c:pt>
                <c:pt idx="788">
                  <c:v>8.2279999999999998</c:v>
                </c:pt>
                <c:pt idx="789">
                  <c:v>8.2309999999999999</c:v>
                </c:pt>
                <c:pt idx="790">
                  <c:v>8.234</c:v>
                </c:pt>
                <c:pt idx="791">
                  <c:v>8.2370000000000001</c:v>
                </c:pt>
                <c:pt idx="792">
                  <c:v>8.24</c:v>
                </c:pt>
                <c:pt idx="793">
                  <c:v>8.2430000000000003</c:v>
                </c:pt>
                <c:pt idx="794">
                  <c:v>8.2449999999999992</c:v>
                </c:pt>
                <c:pt idx="795">
                  <c:v>8.2469999999999999</c:v>
                </c:pt>
                <c:pt idx="796">
                  <c:v>8.2479999999999993</c:v>
                </c:pt>
                <c:pt idx="797">
                  <c:v>8.25</c:v>
                </c:pt>
                <c:pt idx="798">
                  <c:v>8.2509999999999994</c:v>
                </c:pt>
                <c:pt idx="799">
                  <c:v>8.2520000000000007</c:v>
                </c:pt>
                <c:pt idx="800">
                  <c:v>8.2539999999999996</c:v>
                </c:pt>
                <c:pt idx="801">
                  <c:v>8.2550000000000008</c:v>
                </c:pt>
                <c:pt idx="802">
                  <c:v>8.2560000000000002</c:v>
                </c:pt>
                <c:pt idx="803">
                  <c:v>8.2560000000000002</c:v>
                </c:pt>
                <c:pt idx="804">
                  <c:v>8.2560000000000002</c:v>
                </c:pt>
                <c:pt idx="805">
                  <c:v>8.2560000000000002</c:v>
                </c:pt>
                <c:pt idx="806">
                  <c:v>8.2560000000000002</c:v>
                </c:pt>
                <c:pt idx="807">
                  <c:v>8.2560000000000002</c:v>
                </c:pt>
                <c:pt idx="808">
                  <c:v>8.2560000000000002</c:v>
                </c:pt>
                <c:pt idx="809">
                  <c:v>8.2560000000000002</c:v>
                </c:pt>
                <c:pt idx="810">
                  <c:v>8.2569999999999997</c:v>
                </c:pt>
                <c:pt idx="811">
                  <c:v>8.2569999999999997</c:v>
                </c:pt>
                <c:pt idx="812">
                  <c:v>8.2579999999999991</c:v>
                </c:pt>
                <c:pt idx="813">
                  <c:v>8.2590000000000003</c:v>
                </c:pt>
                <c:pt idx="814">
                  <c:v>8.2590000000000003</c:v>
                </c:pt>
                <c:pt idx="815">
                  <c:v>8.26</c:v>
                </c:pt>
                <c:pt idx="816">
                  <c:v>8.26</c:v>
                </c:pt>
                <c:pt idx="817">
                  <c:v>8.2609999999999992</c:v>
                </c:pt>
                <c:pt idx="818">
                  <c:v>8.2629999999999999</c:v>
                </c:pt>
                <c:pt idx="819">
                  <c:v>8.2650000000000006</c:v>
                </c:pt>
                <c:pt idx="820">
                  <c:v>8.266</c:v>
                </c:pt>
                <c:pt idx="821">
                  <c:v>8.2680000000000007</c:v>
                </c:pt>
                <c:pt idx="822">
                  <c:v>8.27</c:v>
                </c:pt>
                <c:pt idx="823">
                  <c:v>8.2720000000000002</c:v>
                </c:pt>
                <c:pt idx="824">
                  <c:v>8.2729999999999997</c:v>
                </c:pt>
                <c:pt idx="825">
                  <c:v>8.2720000000000002</c:v>
                </c:pt>
                <c:pt idx="826">
                  <c:v>8.2690000000000001</c:v>
                </c:pt>
                <c:pt idx="827">
                  <c:v>8.2650000000000006</c:v>
                </c:pt>
                <c:pt idx="828">
                  <c:v>8.2620000000000005</c:v>
                </c:pt>
                <c:pt idx="829">
                  <c:v>8.2590000000000003</c:v>
                </c:pt>
                <c:pt idx="830">
                  <c:v>8.2550000000000008</c:v>
                </c:pt>
                <c:pt idx="831">
                  <c:v>8.2520000000000007</c:v>
                </c:pt>
                <c:pt idx="832">
                  <c:v>8.2490000000000006</c:v>
                </c:pt>
                <c:pt idx="833">
                  <c:v>8.2469999999999999</c:v>
                </c:pt>
                <c:pt idx="834">
                  <c:v>8.2460000000000004</c:v>
                </c:pt>
                <c:pt idx="835">
                  <c:v>8.2449999999999992</c:v>
                </c:pt>
                <c:pt idx="836">
                  <c:v>8.2439999999999998</c:v>
                </c:pt>
                <c:pt idx="837">
                  <c:v>8.2430000000000003</c:v>
                </c:pt>
                <c:pt idx="838">
                  <c:v>8.2409999999999997</c:v>
                </c:pt>
                <c:pt idx="839">
                  <c:v>8.24</c:v>
                </c:pt>
                <c:pt idx="840">
                  <c:v>8.24</c:v>
                </c:pt>
                <c:pt idx="841">
                  <c:v>8.2479999999999993</c:v>
                </c:pt>
                <c:pt idx="842">
                  <c:v>8.2569999999999997</c:v>
                </c:pt>
                <c:pt idx="843">
                  <c:v>8.266</c:v>
                </c:pt>
                <c:pt idx="844">
                  <c:v>8.2750000000000004</c:v>
                </c:pt>
                <c:pt idx="845">
                  <c:v>8.2840000000000007</c:v>
                </c:pt>
                <c:pt idx="846">
                  <c:v>8.2929999999999993</c:v>
                </c:pt>
                <c:pt idx="847">
                  <c:v>8.3019999999999996</c:v>
                </c:pt>
                <c:pt idx="848">
                  <c:v>8.3089999999999993</c:v>
                </c:pt>
                <c:pt idx="849">
                  <c:v>8.3149999999999995</c:v>
                </c:pt>
                <c:pt idx="850">
                  <c:v>8.32</c:v>
                </c:pt>
                <c:pt idx="851">
                  <c:v>8.3249999999999993</c:v>
                </c:pt>
                <c:pt idx="852">
                  <c:v>8.3309999999999995</c:v>
                </c:pt>
                <c:pt idx="853">
                  <c:v>8.3360000000000003</c:v>
                </c:pt>
                <c:pt idx="854">
                  <c:v>8.3409999999999993</c:v>
                </c:pt>
                <c:pt idx="855">
                  <c:v>8.3469999999999995</c:v>
                </c:pt>
                <c:pt idx="856">
                  <c:v>8.3510000000000009</c:v>
                </c:pt>
                <c:pt idx="857">
                  <c:v>8.3550000000000004</c:v>
                </c:pt>
                <c:pt idx="858">
                  <c:v>8.3580000000000005</c:v>
                </c:pt>
                <c:pt idx="859">
                  <c:v>8.3620000000000001</c:v>
                </c:pt>
                <c:pt idx="860">
                  <c:v>8.3650000000000002</c:v>
                </c:pt>
                <c:pt idx="861">
                  <c:v>8.3689999999999998</c:v>
                </c:pt>
                <c:pt idx="862">
                  <c:v>8.3729999999999993</c:v>
                </c:pt>
                <c:pt idx="863">
                  <c:v>8.3759999999999994</c:v>
                </c:pt>
                <c:pt idx="864">
                  <c:v>8.3810000000000002</c:v>
                </c:pt>
                <c:pt idx="865">
                  <c:v>8.3859999999999992</c:v>
                </c:pt>
                <c:pt idx="866">
                  <c:v>8.391</c:v>
                </c:pt>
                <c:pt idx="867">
                  <c:v>8.3949999999999996</c:v>
                </c:pt>
                <c:pt idx="868">
                  <c:v>8.4</c:v>
                </c:pt>
                <c:pt idx="869">
                  <c:v>8.4049999999999994</c:v>
                </c:pt>
                <c:pt idx="870">
                  <c:v>8.41</c:v>
                </c:pt>
                <c:pt idx="871">
                  <c:v>8.4149999999999991</c:v>
                </c:pt>
                <c:pt idx="872">
                  <c:v>8.423</c:v>
                </c:pt>
                <c:pt idx="873">
                  <c:v>8.43</c:v>
                </c:pt>
                <c:pt idx="874">
                  <c:v>8.4380000000000006</c:v>
                </c:pt>
                <c:pt idx="875">
                  <c:v>8.4459999999999997</c:v>
                </c:pt>
                <c:pt idx="876">
                  <c:v>8.4540000000000006</c:v>
                </c:pt>
                <c:pt idx="877">
                  <c:v>8.4619999999999997</c:v>
                </c:pt>
                <c:pt idx="878">
                  <c:v>8.4700000000000006</c:v>
                </c:pt>
                <c:pt idx="879">
                  <c:v>8.4749999999999996</c:v>
                </c:pt>
                <c:pt idx="880">
                  <c:v>8.4730000000000008</c:v>
                </c:pt>
                <c:pt idx="881">
                  <c:v>8.4700000000000006</c:v>
                </c:pt>
                <c:pt idx="882">
                  <c:v>8.4670000000000005</c:v>
                </c:pt>
                <c:pt idx="883">
                  <c:v>8.4640000000000004</c:v>
                </c:pt>
                <c:pt idx="884">
                  <c:v>8.4610000000000003</c:v>
                </c:pt>
                <c:pt idx="885">
                  <c:v>8.4580000000000002</c:v>
                </c:pt>
                <c:pt idx="886">
                  <c:v>8.4559999999999995</c:v>
                </c:pt>
                <c:pt idx="887">
                  <c:v>8.4540000000000006</c:v>
                </c:pt>
                <c:pt idx="888">
                  <c:v>8.4529999999999994</c:v>
                </c:pt>
                <c:pt idx="889">
                  <c:v>8.452</c:v>
                </c:pt>
                <c:pt idx="890">
                  <c:v>8.4510000000000005</c:v>
                </c:pt>
                <c:pt idx="891">
                  <c:v>8.4510000000000005</c:v>
                </c:pt>
                <c:pt idx="892">
                  <c:v>8.4499999999999993</c:v>
                </c:pt>
                <c:pt idx="893">
                  <c:v>8.4489999999999998</c:v>
                </c:pt>
                <c:pt idx="894">
                  <c:v>8.4489999999999998</c:v>
                </c:pt>
                <c:pt idx="895">
                  <c:v>8.4459999999999997</c:v>
                </c:pt>
                <c:pt idx="896">
                  <c:v>8.4410000000000007</c:v>
                </c:pt>
                <c:pt idx="897">
                  <c:v>8.4369999999999994</c:v>
                </c:pt>
                <c:pt idx="898">
                  <c:v>8.4329999999999998</c:v>
                </c:pt>
                <c:pt idx="899">
                  <c:v>8.4280000000000008</c:v>
                </c:pt>
                <c:pt idx="900">
                  <c:v>8.4239999999999995</c:v>
                </c:pt>
                <c:pt idx="901">
                  <c:v>8.42</c:v>
                </c:pt>
                <c:pt idx="902">
                  <c:v>8.4160000000000004</c:v>
                </c:pt>
                <c:pt idx="903">
                  <c:v>8.4190000000000005</c:v>
                </c:pt>
                <c:pt idx="904">
                  <c:v>8.4239999999999995</c:v>
                </c:pt>
                <c:pt idx="905">
                  <c:v>8.4290000000000003</c:v>
                </c:pt>
                <c:pt idx="906">
                  <c:v>8.4339999999999993</c:v>
                </c:pt>
                <c:pt idx="907">
                  <c:v>8.4390000000000001</c:v>
                </c:pt>
                <c:pt idx="908">
                  <c:v>8.4440000000000008</c:v>
                </c:pt>
                <c:pt idx="909">
                  <c:v>8.4489999999999998</c:v>
                </c:pt>
                <c:pt idx="910">
                  <c:v>8.4540000000000006</c:v>
                </c:pt>
                <c:pt idx="911">
                  <c:v>8.4589999999999996</c:v>
                </c:pt>
                <c:pt idx="912">
                  <c:v>8.4640000000000004</c:v>
                </c:pt>
                <c:pt idx="913">
                  <c:v>8.4689999999999994</c:v>
                </c:pt>
                <c:pt idx="914">
                  <c:v>8.4740000000000002</c:v>
                </c:pt>
                <c:pt idx="915">
                  <c:v>8.4789999999999992</c:v>
                </c:pt>
                <c:pt idx="916">
                  <c:v>8.484</c:v>
                </c:pt>
                <c:pt idx="917">
                  <c:v>8.4890000000000008</c:v>
                </c:pt>
                <c:pt idx="918">
                  <c:v>8.4920000000000009</c:v>
                </c:pt>
                <c:pt idx="919">
                  <c:v>8.49</c:v>
                </c:pt>
                <c:pt idx="920">
                  <c:v>8.4879999999999995</c:v>
                </c:pt>
                <c:pt idx="921">
                  <c:v>8.4870000000000001</c:v>
                </c:pt>
                <c:pt idx="922">
                  <c:v>8.4849999999999994</c:v>
                </c:pt>
                <c:pt idx="923">
                  <c:v>8.4830000000000005</c:v>
                </c:pt>
                <c:pt idx="924">
                  <c:v>8.4819999999999993</c:v>
                </c:pt>
                <c:pt idx="925">
                  <c:v>8.48</c:v>
                </c:pt>
                <c:pt idx="926">
                  <c:v>8.4809999999999999</c:v>
                </c:pt>
                <c:pt idx="927">
                  <c:v>8.4849999999999994</c:v>
                </c:pt>
                <c:pt idx="928">
                  <c:v>8.4890000000000008</c:v>
                </c:pt>
                <c:pt idx="929">
                  <c:v>8.4939999999999998</c:v>
                </c:pt>
                <c:pt idx="930">
                  <c:v>8.4979999999999993</c:v>
                </c:pt>
                <c:pt idx="931">
                  <c:v>8.5020000000000007</c:v>
                </c:pt>
                <c:pt idx="932">
                  <c:v>8.5060000000000002</c:v>
                </c:pt>
                <c:pt idx="933">
                  <c:v>8.51</c:v>
                </c:pt>
                <c:pt idx="934">
                  <c:v>8.5060000000000002</c:v>
                </c:pt>
                <c:pt idx="935">
                  <c:v>8.4990000000000006</c:v>
                </c:pt>
                <c:pt idx="936">
                  <c:v>8.4920000000000009</c:v>
                </c:pt>
                <c:pt idx="937">
                  <c:v>8.4849999999999994</c:v>
                </c:pt>
                <c:pt idx="938">
                  <c:v>8.4779999999999998</c:v>
                </c:pt>
                <c:pt idx="939">
                  <c:v>8.4710000000000001</c:v>
                </c:pt>
                <c:pt idx="940">
                  <c:v>8.4640000000000004</c:v>
                </c:pt>
                <c:pt idx="941">
                  <c:v>8.4570000000000007</c:v>
                </c:pt>
                <c:pt idx="942">
                  <c:v>8.4489999999999998</c:v>
                </c:pt>
                <c:pt idx="943">
                  <c:v>8.4410000000000007</c:v>
                </c:pt>
                <c:pt idx="944">
                  <c:v>8.4329999999999998</c:v>
                </c:pt>
                <c:pt idx="945">
                  <c:v>8.4260000000000002</c:v>
                </c:pt>
                <c:pt idx="946">
                  <c:v>8.4179999999999993</c:v>
                </c:pt>
                <c:pt idx="947">
                  <c:v>8.41</c:v>
                </c:pt>
                <c:pt idx="948">
                  <c:v>8.4019999999999992</c:v>
                </c:pt>
                <c:pt idx="949">
                  <c:v>8.3960000000000008</c:v>
                </c:pt>
                <c:pt idx="950">
                  <c:v>8.3970000000000002</c:v>
                </c:pt>
                <c:pt idx="951">
                  <c:v>8.3970000000000002</c:v>
                </c:pt>
                <c:pt idx="952">
                  <c:v>8.3979999999999997</c:v>
                </c:pt>
                <c:pt idx="953">
                  <c:v>8.3979999999999997</c:v>
                </c:pt>
                <c:pt idx="954">
                  <c:v>8.3989999999999991</c:v>
                </c:pt>
                <c:pt idx="955">
                  <c:v>8.3989999999999991</c:v>
                </c:pt>
                <c:pt idx="956">
                  <c:v>8.4</c:v>
                </c:pt>
                <c:pt idx="957">
                  <c:v>8.4</c:v>
                </c:pt>
                <c:pt idx="958">
                  <c:v>8.3989999999999991</c:v>
                </c:pt>
                <c:pt idx="959">
                  <c:v>8.3970000000000002</c:v>
                </c:pt>
                <c:pt idx="960">
                  <c:v>8.3960000000000008</c:v>
                </c:pt>
                <c:pt idx="961">
                  <c:v>8.3949999999999996</c:v>
                </c:pt>
                <c:pt idx="962">
                  <c:v>8.3940000000000001</c:v>
                </c:pt>
                <c:pt idx="963">
                  <c:v>8.3930000000000007</c:v>
                </c:pt>
                <c:pt idx="964">
                  <c:v>8.3919999999999995</c:v>
                </c:pt>
                <c:pt idx="965">
                  <c:v>8.39</c:v>
                </c:pt>
                <c:pt idx="966">
                  <c:v>8.3889999999999993</c:v>
                </c:pt>
                <c:pt idx="967">
                  <c:v>8.3870000000000005</c:v>
                </c:pt>
                <c:pt idx="968">
                  <c:v>8.3859999999999992</c:v>
                </c:pt>
                <c:pt idx="969">
                  <c:v>8.3840000000000003</c:v>
                </c:pt>
                <c:pt idx="970">
                  <c:v>8.3829999999999991</c:v>
                </c:pt>
                <c:pt idx="971">
                  <c:v>8.3810000000000002</c:v>
                </c:pt>
                <c:pt idx="972">
                  <c:v>8.3800000000000008</c:v>
                </c:pt>
                <c:pt idx="973">
                  <c:v>8.3889999999999993</c:v>
                </c:pt>
                <c:pt idx="974">
                  <c:v>8.4</c:v>
                </c:pt>
                <c:pt idx="975">
                  <c:v>8.4109999999999996</c:v>
                </c:pt>
                <c:pt idx="976">
                  <c:v>8.4209999999999994</c:v>
                </c:pt>
                <c:pt idx="977">
                  <c:v>8.4320000000000004</c:v>
                </c:pt>
                <c:pt idx="978">
                  <c:v>8.4429999999999996</c:v>
                </c:pt>
                <c:pt idx="979">
                  <c:v>8.4540000000000006</c:v>
                </c:pt>
                <c:pt idx="980">
                  <c:v>8.4640000000000004</c:v>
                </c:pt>
                <c:pt idx="981">
                  <c:v>8.4640000000000004</c:v>
                </c:pt>
                <c:pt idx="982">
                  <c:v>8.4640000000000004</c:v>
                </c:pt>
                <c:pt idx="983">
                  <c:v>8.4629999999999992</c:v>
                </c:pt>
                <c:pt idx="984">
                  <c:v>8.4629999999999992</c:v>
                </c:pt>
                <c:pt idx="985">
                  <c:v>8.4629999999999992</c:v>
                </c:pt>
                <c:pt idx="986">
                  <c:v>8.4629999999999992</c:v>
                </c:pt>
                <c:pt idx="987">
                  <c:v>8.4629999999999992</c:v>
                </c:pt>
                <c:pt idx="988">
                  <c:v>8.4619999999999997</c:v>
                </c:pt>
                <c:pt idx="989">
                  <c:v>8.4580000000000002</c:v>
                </c:pt>
                <c:pt idx="990">
                  <c:v>8.4540000000000006</c:v>
                </c:pt>
                <c:pt idx="991">
                  <c:v>8.4499999999999993</c:v>
                </c:pt>
                <c:pt idx="992">
                  <c:v>8.4459999999999997</c:v>
                </c:pt>
                <c:pt idx="993">
                  <c:v>8.4420000000000002</c:v>
                </c:pt>
                <c:pt idx="994">
                  <c:v>8.4380000000000006</c:v>
                </c:pt>
                <c:pt idx="995">
                  <c:v>8.4339999999999993</c:v>
                </c:pt>
                <c:pt idx="996">
                  <c:v>8.4290000000000003</c:v>
                </c:pt>
                <c:pt idx="997">
                  <c:v>8.4220000000000006</c:v>
                </c:pt>
                <c:pt idx="998">
                  <c:v>8.4160000000000004</c:v>
                </c:pt>
                <c:pt idx="999">
                  <c:v>8.4090000000000007</c:v>
                </c:pt>
                <c:pt idx="1000">
                  <c:v>8.4030000000000005</c:v>
                </c:pt>
                <c:pt idx="1001">
                  <c:v>8.3960000000000008</c:v>
                </c:pt>
                <c:pt idx="1002">
                  <c:v>8.39</c:v>
                </c:pt>
                <c:pt idx="1003">
                  <c:v>8.3829999999999991</c:v>
                </c:pt>
                <c:pt idx="1004">
                  <c:v>8.3870000000000005</c:v>
                </c:pt>
                <c:pt idx="1005">
                  <c:v>8.3949999999999996</c:v>
                </c:pt>
                <c:pt idx="1006">
                  <c:v>8.4019999999999992</c:v>
                </c:pt>
                <c:pt idx="1007">
                  <c:v>8.4090000000000007</c:v>
                </c:pt>
                <c:pt idx="1008">
                  <c:v>8.4169999999999998</c:v>
                </c:pt>
                <c:pt idx="1009">
                  <c:v>8.4239999999999995</c:v>
                </c:pt>
                <c:pt idx="1010">
                  <c:v>8.4309999999999992</c:v>
                </c:pt>
                <c:pt idx="1011">
                  <c:v>8.4390000000000001</c:v>
                </c:pt>
                <c:pt idx="1012">
                  <c:v>8.452</c:v>
                </c:pt>
                <c:pt idx="1013">
                  <c:v>8.4659999999999993</c:v>
                </c:pt>
                <c:pt idx="1014">
                  <c:v>8.48</c:v>
                </c:pt>
                <c:pt idx="1015">
                  <c:v>8.4939999999999998</c:v>
                </c:pt>
                <c:pt idx="1016">
                  <c:v>8.4969999999999999</c:v>
                </c:pt>
                <c:pt idx="1017">
                  <c:v>8.5050000000000008</c:v>
                </c:pt>
                <c:pt idx="1018">
                  <c:v>8.5150000000000006</c:v>
                </c:pt>
                <c:pt idx="1019">
                  <c:v>8.5259999999999998</c:v>
                </c:pt>
                <c:pt idx="1020">
                  <c:v>8.5380000000000003</c:v>
                </c:pt>
                <c:pt idx="1021">
                  <c:v>8.5559999999999992</c:v>
                </c:pt>
                <c:pt idx="1022">
                  <c:v>8.5749999999999993</c:v>
                </c:pt>
                <c:pt idx="1023">
                  <c:v>8.5920000000000005</c:v>
                </c:pt>
                <c:pt idx="1024">
                  <c:v>8.6069999999999993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4311672"/>
        <c:axId val="204356640"/>
        <c:extLst/>
      </c:scatterChart>
      <c:valAx>
        <c:axId val="204311672"/>
        <c:scaling>
          <c:orientation val="minMax"/>
          <c:max val="608747.80000000005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700" b="0" i="0" baseline="0" dirty="0" err="1">
                    <a:effectLst/>
                    <a:latin typeface="Exo 2.0" panose="00000500000000000000" pitchFamily="50" charset="0"/>
                  </a:rPr>
                  <a:t>Distan</a:t>
                </a:r>
                <a:r>
                  <a:rPr lang="ro-RO" sz="700" b="0" i="0" baseline="0" dirty="0">
                    <a:effectLst/>
                    <a:latin typeface="Exo 2.0" panose="00000500000000000000" pitchFamily="50" charset="0"/>
                  </a:rPr>
                  <a:t>ță pe direcția nord-sud (</a:t>
                </a:r>
                <a:r>
                  <a:rPr lang="en-US" sz="700" b="0" i="0" baseline="0" dirty="0">
                    <a:effectLst/>
                    <a:latin typeface="Exo 2.0" panose="00000500000000000000" pitchFamily="50" charset="0"/>
                  </a:rPr>
                  <a:t>Km</a:t>
                </a:r>
                <a:r>
                  <a:rPr lang="ro-RO" sz="700" b="0" i="0" baseline="0" dirty="0">
                    <a:effectLst/>
                    <a:latin typeface="Exo 2.0" panose="00000500000000000000" pitchFamily="50" charset="0"/>
                  </a:rPr>
                  <a:t>)</a:t>
                </a:r>
                <a:endParaRPr lang="en-US" sz="700" dirty="0">
                  <a:effectLst/>
                  <a:latin typeface="Exo 2.0" panose="00000500000000000000" pitchFamily="50" charset="0"/>
                </a:endParaRPr>
              </a:p>
            </c:rich>
          </c:tx>
          <c:layout>
            <c:manualLayout>
              <c:xMode val="edge"/>
              <c:yMode val="edge"/>
              <c:x val="0.3149327362778464"/>
              <c:y val="0.8952889053682333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4356640"/>
        <c:crosses val="autoZero"/>
        <c:crossBetween val="midCat"/>
        <c:majorUnit val="100000"/>
        <c:dispUnits>
          <c:builtInUnit val="thousands"/>
        </c:dispUnits>
      </c:valAx>
      <c:valAx>
        <c:axId val="204356640"/>
        <c:scaling>
          <c:orientation val="minMax"/>
          <c:max val="3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o-RO" sz="700" dirty="0">
                    <a:latin typeface="Exo 2.0 Semi Bold" panose="00000700000000000000" pitchFamily="50" charset="0"/>
                  </a:rPr>
                  <a:t>Temperatură (°C) </a:t>
                </a:r>
                <a:r>
                  <a:rPr lang="ro-RO" sz="700" baseline="0" dirty="0">
                    <a:latin typeface="Exo 2.0 Semi Bold" panose="00000700000000000000" pitchFamily="50" charset="0"/>
                  </a:rPr>
                  <a:t> </a:t>
                </a:r>
                <a:endParaRPr lang="en-US" sz="700" dirty="0">
                  <a:latin typeface="Exo 2.0 Semi Bold" panose="00000700000000000000" pitchFamily="50" charset="0"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4311672"/>
        <c:crosses val="autoZero"/>
        <c:crossBetween val="midCat"/>
        <c:majorUnit val="3"/>
        <c:minorUnit val="3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Exo 2.0 Semi Bold" panose="00000700000000000000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ysClr val="window" lastClr="FF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800" dirty="0" err="1">
                <a:latin typeface="Exo 2.0 Semi Bold" panose="00000700000000000000" pitchFamily="50" charset="0"/>
              </a:rPr>
              <a:t>Corelatia</a:t>
            </a:r>
            <a:r>
              <a:rPr lang="en-US" sz="800" baseline="0" dirty="0">
                <a:latin typeface="Exo 2.0 Semi Bold" panose="00000700000000000000" pitchFamily="50" charset="0"/>
              </a:rPr>
              <a:t> </a:t>
            </a:r>
            <a:r>
              <a:rPr lang="en-US" sz="800" baseline="0" dirty="0" err="1">
                <a:latin typeface="Exo 2.0 Semi Bold" panose="00000700000000000000" pitchFamily="50" charset="0"/>
              </a:rPr>
              <a:t>mediilor</a:t>
            </a:r>
            <a:r>
              <a:rPr lang="en-US" sz="800" baseline="0" dirty="0">
                <a:latin typeface="Exo 2.0 Semi Bold" panose="00000700000000000000" pitchFamily="50" charset="0"/>
              </a:rPr>
              <a:t> </a:t>
            </a:r>
            <a:r>
              <a:rPr lang="en-US" sz="800" baseline="0" dirty="0" err="1" smtClean="0">
                <a:latin typeface="Exo 2.0 Semi Bold" panose="00000700000000000000" pitchFamily="50" charset="0"/>
              </a:rPr>
              <a:t>anuale</a:t>
            </a:r>
            <a:r>
              <a:rPr lang="en-US" sz="800" baseline="0" dirty="0" smtClean="0">
                <a:latin typeface="Exo 2.0 Semi Bold" panose="00000700000000000000" pitchFamily="50" charset="0"/>
              </a:rPr>
              <a:t> (</a:t>
            </a:r>
            <a:r>
              <a:rPr lang="en-US" sz="800" baseline="0" dirty="0" err="1" smtClean="0">
                <a:latin typeface="Exo 2.0 Semi Bold" panose="00000700000000000000" pitchFamily="50" charset="0"/>
              </a:rPr>
              <a:t>Marea</a:t>
            </a:r>
            <a:r>
              <a:rPr lang="en-US" sz="800" baseline="0" dirty="0" smtClean="0">
                <a:latin typeface="Exo 2.0 Semi Bold" panose="00000700000000000000" pitchFamily="50" charset="0"/>
              </a:rPr>
              <a:t> </a:t>
            </a:r>
            <a:r>
              <a:rPr lang="en-US" sz="800" baseline="0" dirty="0" err="1" smtClean="0">
                <a:latin typeface="Exo 2.0 Semi Bold" panose="00000700000000000000" pitchFamily="50" charset="0"/>
              </a:rPr>
              <a:t>Neagra</a:t>
            </a:r>
            <a:r>
              <a:rPr lang="en-US" sz="800" baseline="0" dirty="0" smtClean="0">
                <a:latin typeface="Exo 2.0 Semi Bold" panose="00000700000000000000" pitchFamily="50" charset="0"/>
              </a:rPr>
              <a:t>)</a:t>
            </a:r>
            <a:endParaRPr lang="en-US" sz="800" dirty="0">
              <a:latin typeface="Exo 2.0 Semi Bold" panose="00000700000000000000" pitchFamily="50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9.5714937806687203E-2"/>
          <c:y val="0.19287528932479886"/>
          <c:w val="0.83589721644326231"/>
          <c:h val="0.57122076674571831"/>
        </c:manualLayout>
      </c:layout>
      <c:lineChart>
        <c:grouping val="standard"/>
        <c:varyColors val="0"/>
        <c:ser>
          <c:idx val="0"/>
          <c:order val="0"/>
          <c:tx>
            <c:strRef>
              <c:f>Sheet1!$C$95</c:f>
              <c:strCache>
                <c:ptCount val="1"/>
                <c:pt idx="0">
                  <c:v>SST</c:v>
                </c:pt>
              </c:strCache>
            </c:strRef>
          </c:tx>
          <c:spPr>
            <a:ln w="127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Sheet1!$B$96:$B$107</c:f>
              <c:numCache>
                <c:formatCode>General</c:formatCode>
                <c:ptCount val="12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</c:numCache>
            </c:numRef>
          </c:cat>
          <c:val>
            <c:numRef>
              <c:f>Sheet1!$C$96:$C$107</c:f>
              <c:numCache>
                <c:formatCode>0.00</c:formatCode>
                <c:ptCount val="12"/>
                <c:pt idx="0">
                  <c:v>18.489999999999998</c:v>
                </c:pt>
                <c:pt idx="1">
                  <c:v>18.079999999999998</c:v>
                </c:pt>
                <c:pt idx="2">
                  <c:v>18.649999999999999</c:v>
                </c:pt>
                <c:pt idx="3">
                  <c:v>18.41</c:v>
                </c:pt>
                <c:pt idx="4">
                  <c:v>18.91</c:v>
                </c:pt>
                <c:pt idx="5">
                  <c:v>18.61</c:v>
                </c:pt>
                <c:pt idx="6">
                  <c:v>18.28</c:v>
                </c:pt>
                <c:pt idx="7">
                  <c:v>20.16</c:v>
                </c:pt>
                <c:pt idx="8">
                  <c:v>19.2</c:v>
                </c:pt>
                <c:pt idx="9">
                  <c:v>19.93</c:v>
                </c:pt>
                <c:pt idx="10">
                  <c:v>19.12</c:v>
                </c:pt>
                <c:pt idx="11">
                  <c:v>18.86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6445016"/>
        <c:axId val="256445408"/>
      </c:lineChart>
      <c:lineChart>
        <c:grouping val="standard"/>
        <c:varyColors val="0"/>
        <c:ser>
          <c:idx val="1"/>
          <c:order val="1"/>
          <c:tx>
            <c:strRef>
              <c:f>Sheet1!$E$95</c:f>
              <c:strCache>
                <c:ptCount val="1"/>
                <c:pt idx="0">
                  <c:v>NAO</c:v>
                </c:pt>
              </c:strCache>
            </c:strRef>
          </c:tx>
          <c:spPr>
            <a:ln w="127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Sheet1!$B$96:$B$107</c:f>
              <c:numCache>
                <c:formatCode>General</c:formatCode>
                <c:ptCount val="12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</c:numCache>
            </c:numRef>
          </c:cat>
          <c:val>
            <c:numRef>
              <c:f>Sheet1!$E$96:$E$107</c:f>
              <c:numCache>
                <c:formatCode>0.00</c:formatCode>
                <c:ptCount val="12"/>
                <c:pt idx="0">
                  <c:v>-2.8333333333333332E-2</c:v>
                </c:pt>
                <c:pt idx="1">
                  <c:v>-0.1566666666666667</c:v>
                </c:pt>
                <c:pt idx="2">
                  <c:v>0.31416666666666671</c:v>
                </c:pt>
                <c:pt idx="3">
                  <c:v>0.42909090909090913</c:v>
                </c:pt>
                <c:pt idx="4">
                  <c:v>-0.10583333333333333</c:v>
                </c:pt>
                <c:pt idx="5">
                  <c:v>0.45250000000000007</c:v>
                </c:pt>
                <c:pt idx="6">
                  <c:v>0.32333333333333325</c:v>
                </c:pt>
                <c:pt idx="7">
                  <c:v>1.2866666666666666</c:v>
                </c:pt>
                <c:pt idx="8">
                  <c:v>-0.20416666666666661</c:v>
                </c:pt>
                <c:pt idx="9">
                  <c:v>0.53</c:v>
                </c:pt>
                <c:pt idx="10">
                  <c:v>-0.14750000000000005</c:v>
                </c:pt>
                <c:pt idx="11">
                  <c:v>-8.7500000000000022E-2</c:v>
                </c:pt>
              </c:numCache>
            </c:numRef>
          </c:val>
          <c:smooth val="1"/>
        </c:ser>
        <c:ser>
          <c:idx val="2"/>
          <c:order val="2"/>
          <c:tx>
            <c:strRef>
              <c:f>Sheet1!$F$95</c:f>
              <c:strCache>
                <c:ptCount val="1"/>
                <c:pt idx="0">
                  <c:v>EAWR</c:v>
                </c:pt>
              </c:strCache>
            </c:strRef>
          </c:tx>
          <c:spPr>
            <a:ln w="1270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Sheet1!$B$96:$B$107</c:f>
              <c:numCache>
                <c:formatCode>General</c:formatCode>
                <c:ptCount val="12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</c:numCache>
            </c:numRef>
          </c:cat>
          <c:val>
            <c:numRef>
              <c:f>Sheet1!$F$96:$F$107</c:f>
              <c:numCache>
                <c:formatCode>0.00</c:formatCode>
                <c:ptCount val="12"/>
                <c:pt idx="0">
                  <c:v>1.4166666666666642E-2</c:v>
                </c:pt>
                <c:pt idx="1">
                  <c:v>9.1666666666666372E-3</c:v>
                </c:pt>
                <c:pt idx="2">
                  <c:v>-0.51249999999999996</c:v>
                </c:pt>
                <c:pt idx="3">
                  <c:v>7.1666666666666656E-2</c:v>
                </c:pt>
                <c:pt idx="4">
                  <c:v>-0.13916666666666669</c:v>
                </c:pt>
                <c:pt idx="5">
                  <c:v>-0.39666666666666667</c:v>
                </c:pt>
                <c:pt idx="6">
                  <c:v>-2.8333333333333318E-2</c:v>
                </c:pt>
                <c:pt idx="7">
                  <c:v>-0.9474999999999999</c:v>
                </c:pt>
                <c:pt idx="8">
                  <c:v>0.10416666666666667</c:v>
                </c:pt>
                <c:pt idx="9">
                  <c:v>-0.42083333333333334</c:v>
                </c:pt>
                <c:pt idx="10">
                  <c:v>-0.54749999999999999</c:v>
                </c:pt>
                <c:pt idx="11">
                  <c:v>-0.38416666666666677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6446192"/>
        <c:axId val="256445800"/>
      </c:lineChart>
      <c:catAx>
        <c:axId val="256445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6445408"/>
        <c:crosses val="autoZero"/>
        <c:auto val="1"/>
        <c:lblAlgn val="ctr"/>
        <c:lblOffset val="100"/>
        <c:tickMarkSkip val="1"/>
        <c:noMultiLvlLbl val="0"/>
      </c:catAx>
      <c:valAx>
        <c:axId val="2564454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5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500" b="0" i="0" baseline="0">
                    <a:effectLst/>
                    <a:latin typeface="Exo 2.0 Semi Bold" panose="00000700000000000000" pitchFamily="50" charset="0"/>
                  </a:rPr>
                  <a:t>Temperatur</a:t>
                </a:r>
                <a:r>
                  <a:rPr lang="ro-RO" sz="500" b="0" i="0" baseline="0">
                    <a:effectLst/>
                    <a:latin typeface="Exo 2.0 Semi Bold" panose="00000700000000000000" pitchFamily="50" charset="0"/>
                  </a:rPr>
                  <a:t>ă (°C)</a:t>
                </a:r>
                <a:endParaRPr lang="en-US" sz="500">
                  <a:effectLst/>
                  <a:latin typeface="Exo 2.0 Semi Bold" panose="00000700000000000000" pitchFamily="50" charset="0"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5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6445016"/>
        <c:crosses val="autoZero"/>
        <c:crossBetween val="between"/>
      </c:valAx>
      <c:valAx>
        <c:axId val="256445800"/>
        <c:scaling>
          <c:orientation val="minMax"/>
        </c:scaling>
        <c:delete val="0"/>
        <c:axPos val="r"/>
        <c:numFmt formatCode="0.00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6446192"/>
        <c:crosses val="max"/>
        <c:crossBetween val="between"/>
      </c:valAx>
      <c:catAx>
        <c:axId val="25644619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56445800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927647505883566"/>
          <c:y val="0.86741648503288915"/>
          <c:w val="0.42077077702769738"/>
          <c:h val="0.1016204414797911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Exo 2.0 Semi Bold" panose="00000700000000000000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ysClr val="window" lastClr="FF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800" b="0" i="0" baseline="0" dirty="0" err="1" smtClean="0">
                <a:effectLst/>
                <a:latin typeface="Exo 2.0 Semi Bold" panose="00000700000000000000" pitchFamily="50" charset="0"/>
              </a:rPr>
              <a:t>Corelatia</a:t>
            </a:r>
            <a:r>
              <a:rPr lang="en-US" sz="800" b="0" i="0" baseline="0" dirty="0" smtClean="0">
                <a:effectLst/>
                <a:latin typeface="Exo 2.0 Semi Bold" panose="00000700000000000000" pitchFamily="50" charset="0"/>
              </a:rPr>
              <a:t> </a:t>
            </a:r>
            <a:r>
              <a:rPr lang="en-US" sz="800" b="0" i="0" baseline="0" dirty="0" err="1" smtClean="0">
                <a:effectLst/>
                <a:latin typeface="Exo 2.0 Semi Bold" panose="00000700000000000000" pitchFamily="50" charset="0"/>
              </a:rPr>
              <a:t>mediilor</a:t>
            </a:r>
            <a:r>
              <a:rPr lang="en-US" sz="800" b="0" i="0" baseline="0" dirty="0" smtClean="0">
                <a:effectLst/>
                <a:latin typeface="Exo 2.0 Semi Bold" panose="00000700000000000000" pitchFamily="50" charset="0"/>
              </a:rPr>
              <a:t> </a:t>
            </a:r>
            <a:r>
              <a:rPr lang="en-US" sz="800" b="0" i="0" baseline="0" dirty="0" err="1" smtClean="0">
                <a:effectLst/>
                <a:latin typeface="Exo 2.0 Semi Bold" panose="00000700000000000000" pitchFamily="50" charset="0"/>
              </a:rPr>
              <a:t>anuale</a:t>
            </a:r>
            <a:r>
              <a:rPr lang="en-US" sz="800" b="0" i="0" baseline="0" dirty="0" smtClean="0">
                <a:effectLst/>
                <a:latin typeface="Exo 2.0 Semi Bold" panose="00000700000000000000" pitchFamily="50" charset="0"/>
              </a:rPr>
              <a:t> (</a:t>
            </a:r>
            <a:r>
              <a:rPr lang="en-US" sz="800" b="0" i="0" baseline="0" dirty="0" err="1" smtClean="0">
                <a:effectLst/>
                <a:latin typeface="Exo 2.0 Semi Bold" panose="00000700000000000000" pitchFamily="50" charset="0"/>
              </a:rPr>
              <a:t>Apele</a:t>
            </a:r>
            <a:r>
              <a:rPr lang="en-US" sz="800" b="0" i="0" baseline="0" dirty="0" smtClean="0">
                <a:effectLst/>
                <a:latin typeface="Exo 2.0 Semi Bold" panose="00000700000000000000" pitchFamily="50" charset="0"/>
              </a:rPr>
              <a:t> </a:t>
            </a:r>
            <a:r>
              <a:rPr lang="en-US" sz="800" b="0" i="0" baseline="0" dirty="0" err="1" smtClean="0">
                <a:effectLst/>
                <a:latin typeface="Exo 2.0 Semi Bold" panose="00000700000000000000" pitchFamily="50" charset="0"/>
              </a:rPr>
              <a:t>costiere</a:t>
            </a:r>
            <a:r>
              <a:rPr lang="en-US" sz="800" b="0" i="0" baseline="0" dirty="0" smtClean="0">
                <a:effectLst/>
                <a:latin typeface="Exo 2.0 Semi Bold" panose="00000700000000000000" pitchFamily="50" charset="0"/>
              </a:rPr>
              <a:t> </a:t>
            </a:r>
            <a:r>
              <a:rPr lang="en-US" sz="800" b="0" i="0" baseline="0" dirty="0" err="1" smtClean="0">
                <a:effectLst/>
                <a:latin typeface="Exo 2.0 Semi Bold" panose="00000700000000000000" pitchFamily="50" charset="0"/>
              </a:rPr>
              <a:t>romanesti</a:t>
            </a:r>
            <a:r>
              <a:rPr lang="en-US" sz="800" b="0" i="0" baseline="0" dirty="0" smtClean="0">
                <a:effectLst/>
                <a:latin typeface="Exo 2.0 Semi Bold" panose="00000700000000000000" pitchFamily="50" charset="0"/>
              </a:rPr>
              <a:t>)</a:t>
            </a:r>
            <a:endParaRPr lang="en-US" sz="800" dirty="0">
              <a:effectLst/>
              <a:latin typeface="Exo 2.0 Semi Bold" panose="00000700000000000000" pitchFamily="50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9.3052876697106435E-2"/>
          <c:y val="0.16727568006496144"/>
          <c:w val="0.83911123414016597"/>
          <c:h val="0.63086104162704848"/>
        </c:manualLayout>
      </c:layout>
      <c:lineChart>
        <c:grouping val="standard"/>
        <c:varyColors val="0"/>
        <c:ser>
          <c:idx val="0"/>
          <c:order val="0"/>
          <c:tx>
            <c:strRef>
              <c:f>Sheet1!$D$95</c:f>
              <c:strCache>
                <c:ptCount val="1"/>
                <c:pt idx="0">
                  <c:v>SST</c:v>
                </c:pt>
              </c:strCache>
            </c:strRef>
          </c:tx>
          <c:spPr>
            <a:ln w="127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Sheet1!$B$96:$B$107</c:f>
              <c:numCache>
                <c:formatCode>General</c:formatCode>
                <c:ptCount val="12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</c:numCache>
            </c:numRef>
          </c:cat>
          <c:val>
            <c:numRef>
              <c:f>Sheet1!$D$96:$D$107</c:f>
              <c:numCache>
                <c:formatCode>0.00</c:formatCode>
                <c:ptCount val="12"/>
                <c:pt idx="0">
                  <c:v>18.649999999999999</c:v>
                </c:pt>
                <c:pt idx="1">
                  <c:v>17.170000000000002</c:v>
                </c:pt>
                <c:pt idx="2">
                  <c:v>18.22</c:v>
                </c:pt>
                <c:pt idx="3">
                  <c:v>18.149999999999999</c:v>
                </c:pt>
                <c:pt idx="4">
                  <c:v>18.21</c:v>
                </c:pt>
                <c:pt idx="5">
                  <c:v>18.97</c:v>
                </c:pt>
                <c:pt idx="6">
                  <c:v>17.920000000000002</c:v>
                </c:pt>
                <c:pt idx="7">
                  <c:v>19.22</c:v>
                </c:pt>
                <c:pt idx="8">
                  <c:v>18.91</c:v>
                </c:pt>
                <c:pt idx="9">
                  <c:v>19.59</c:v>
                </c:pt>
                <c:pt idx="10">
                  <c:v>18.91</c:v>
                </c:pt>
                <c:pt idx="11">
                  <c:v>19.170000000000002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6446976"/>
        <c:axId val="256447368"/>
      </c:lineChart>
      <c:lineChart>
        <c:grouping val="standard"/>
        <c:varyColors val="0"/>
        <c:ser>
          <c:idx val="1"/>
          <c:order val="1"/>
          <c:tx>
            <c:strRef>
              <c:f>Sheet1!$E$95</c:f>
              <c:strCache>
                <c:ptCount val="1"/>
                <c:pt idx="0">
                  <c:v>NAO</c:v>
                </c:pt>
              </c:strCache>
            </c:strRef>
          </c:tx>
          <c:spPr>
            <a:ln w="127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Sheet1!$B$96:$B$107</c:f>
              <c:numCache>
                <c:formatCode>General</c:formatCode>
                <c:ptCount val="12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</c:numCache>
            </c:numRef>
          </c:cat>
          <c:val>
            <c:numRef>
              <c:f>Sheet1!$E$96:$E$107</c:f>
              <c:numCache>
                <c:formatCode>0.00</c:formatCode>
                <c:ptCount val="12"/>
                <c:pt idx="0">
                  <c:v>-2.8333333333333332E-2</c:v>
                </c:pt>
                <c:pt idx="1">
                  <c:v>-0.1566666666666667</c:v>
                </c:pt>
                <c:pt idx="2">
                  <c:v>0.31416666666666671</c:v>
                </c:pt>
                <c:pt idx="3">
                  <c:v>0.42909090909090913</c:v>
                </c:pt>
                <c:pt idx="4">
                  <c:v>-0.10583333333333333</c:v>
                </c:pt>
                <c:pt idx="5">
                  <c:v>0.45250000000000007</c:v>
                </c:pt>
                <c:pt idx="6">
                  <c:v>0.32333333333333325</c:v>
                </c:pt>
                <c:pt idx="7">
                  <c:v>1.2866666666666666</c:v>
                </c:pt>
                <c:pt idx="8">
                  <c:v>-0.20416666666666661</c:v>
                </c:pt>
                <c:pt idx="9">
                  <c:v>0.53</c:v>
                </c:pt>
                <c:pt idx="10">
                  <c:v>-0.14750000000000005</c:v>
                </c:pt>
                <c:pt idx="11">
                  <c:v>-8.7500000000000022E-2</c:v>
                </c:pt>
              </c:numCache>
            </c:numRef>
          </c:val>
          <c:smooth val="1"/>
        </c:ser>
        <c:ser>
          <c:idx val="2"/>
          <c:order val="2"/>
          <c:tx>
            <c:strRef>
              <c:f>Sheet1!$F$95</c:f>
              <c:strCache>
                <c:ptCount val="1"/>
                <c:pt idx="0">
                  <c:v>EAWR</c:v>
                </c:pt>
              </c:strCache>
            </c:strRef>
          </c:tx>
          <c:spPr>
            <a:ln w="1270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Sheet1!$B$96:$B$107</c:f>
              <c:numCache>
                <c:formatCode>General</c:formatCode>
                <c:ptCount val="12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</c:numCache>
            </c:numRef>
          </c:cat>
          <c:val>
            <c:numRef>
              <c:f>Sheet1!$F$96:$F$107</c:f>
              <c:numCache>
                <c:formatCode>0.00</c:formatCode>
                <c:ptCount val="12"/>
                <c:pt idx="0">
                  <c:v>1.4166666666666642E-2</c:v>
                </c:pt>
                <c:pt idx="1">
                  <c:v>9.1666666666666372E-3</c:v>
                </c:pt>
                <c:pt idx="2">
                  <c:v>-0.51249999999999996</c:v>
                </c:pt>
                <c:pt idx="3">
                  <c:v>7.1666666666666656E-2</c:v>
                </c:pt>
                <c:pt idx="4">
                  <c:v>-0.13916666666666669</c:v>
                </c:pt>
                <c:pt idx="5">
                  <c:v>-0.39666666666666667</c:v>
                </c:pt>
                <c:pt idx="6">
                  <c:v>-2.8333333333333318E-2</c:v>
                </c:pt>
                <c:pt idx="7">
                  <c:v>-0.9474999999999999</c:v>
                </c:pt>
                <c:pt idx="8">
                  <c:v>0.10416666666666667</c:v>
                </c:pt>
                <c:pt idx="9">
                  <c:v>-0.42083333333333334</c:v>
                </c:pt>
                <c:pt idx="10">
                  <c:v>-0.54749999999999999</c:v>
                </c:pt>
                <c:pt idx="11">
                  <c:v>-0.38416666666666677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6448152"/>
        <c:axId val="256447760"/>
      </c:lineChart>
      <c:catAx>
        <c:axId val="256446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6447368"/>
        <c:crosses val="autoZero"/>
        <c:auto val="1"/>
        <c:lblAlgn val="ctr"/>
        <c:lblOffset val="100"/>
        <c:noMultiLvlLbl val="0"/>
      </c:catAx>
      <c:valAx>
        <c:axId val="256447368"/>
        <c:scaling>
          <c:orientation val="minMax"/>
          <c:min val="16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500" b="0" i="0" baseline="0" dirty="0" err="1">
                    <a:effectLst/>
                    <a:latin typeface="Exo 2.0 Semi Bold" panose="00000700000000000000" pitchFamily="50" charset="0"/>
                  </a:rPr>
                  <a:t>Temperatur</a:t>
                </a:r>
                <a:r>
                  <a:rPr lang="ro-RO" sz="500" b="0" i="0" baseline="0" dirty="0">
                    <a:effectLst/>
                    <a:latin typeface="Exo 2.0 Semi Bold" panose="00000700000000000000" pitchFamily="50" charset="0"/>
                  </a:rPr>
                  <a:t>ă (°C)</a:t>
                </a:r>
                <a:endParaRPr lang="en-US" sz="500" dirty="0">
                  <a:effectLst/>
                  <a:latin typeface="Exo 2.0 Semi Bold" panose="00000700000000000000" pitchFamily="50" charset="0"/>
                </a:endParaRPr>
              </a:p>
            </c:rich>
          </c:tx>
          <c:layout>
            <c:manualLayout>
              <c:xMode val="edge"/>
              <c:yMode val="edge"/>
              <c:x val="9.4504173066161847E-3"/>
              <c:y val="0.36174865786047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6446976"/>
        <c:crosses val="autoZero"/>
        <c:crossBetween val="between"/>
      </c:valAx>
      <c:valAx>
        <c:axId val="256447760"/>
        <c:scaling>
          <c:orientation val="minMax"/>
        </c:scaling>
        <c:delete val="0"/>
        <c:axPos val="r"/>
        <c:numFmt formatCode="0.00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6448152"/>
        <c:crosses val="max"/>
        <c:crossBetween val="between"/>
      </c:valAx>
      <c:catAx>
        <c:axId val="25644815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56447760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8961461148615131"/>
          <c:y val="0.88527849974904171"/>
          <c:w val="0.42077077702769738"/>
          <c:h val="0.1066013216070281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Exo 2.0 Semi Bold" panose="00000700000000000000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ysClr val="window" lastClr="FF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800" b="0" i="0" baseline="0" dirty="0" err="1">
                <a:effectLst/>
                <a:latin typeface="Exo 2.0 Semi Bold" panose="00000700000000000000" pitchFamily="50" charset="0"/>
              </a:rPr>
              <a:t>Corelatia</a:t>
            </a:r>
            <a:r>
              <a:rPr lang="en-US" sz="800" b="0" i="0" baseline="0" dirty="0">
                <a:effectLst/>
                <a:latin typeface="Exo 2.0 Semi Bold" panose="00000700000000000000" pitchFamily="50" charset="0"/>
              </a:rPr>
              <a:t> </a:t>
            </a:r>
            <a:r>
              <a:rPr lang="en-US" sz="800" b="0" i="0" baseline="0" dirty="0" err="1">
                <a:effectLst/>
                <a:latin typeface="Exo 2.0 Semi Bold" panose="00000700000000000000" pitchFamily="50" charset="0"/>
              </a:rPr>
              <a:t>mediilor</a:t>
            </a:r>
            <a:r>
              <a:rPr lang="en-US" sz="800" b="0" i="0" baseline="0" dirty="0">
                <a:effectLst/>
                <a:latin typeface="Exo 2.0 Semi Bold" panose="00000700000000000000" pitchFamily="50" charset="0"/>
              </a:rPr>
              <a:t> </a:t>
            </a:r>
            <a:r>
              <a:rPr lang="en-US" sz="800" b="0" i="0" baseline="0" dirty="0" err="1">
                <a:effectLst/>
                <a:latin typeface="Exo 2.0 Semi Bold" panose="00000700000000000000" pitchFamily="50" charset="0"/>
              </a:rPr>
              <a:t>sezoniere</a:t>
            </a:r>
            <a:r>
              <a:rPr lang="en-US" sz="800" b="0" i="0" baseline="0" dirty="0">
                <a:effectLst/>
                <a:latin typeface="Exo 2.0 Semi Bold" panose="00000700000000000000" pitchFamily="50" charset="0"/>
              </a:rPr>
              <a:t> (</a:t>
            </a:r>
            <a:r>
              <a:rPr lang="en-US" sz="800" b="0" i="0" baseline="0" dirty="0" err="1">
                <a:effectLst/>
                <a:latin typeface="Exo 2.0 Semi Bold" panose="00000700000000000000" pitchFamily="50" charset="0"/>
              </a:rPr>
              <a:t>Marea</a:t>
            </a:r>
            <a:r>
              <a:rPr lang="en-US" sz="800" b="0" i="0" baseline="0" dirty="0">
                <a:effectLst/>
                <a:latin typeface="Exo 2.0 Semi Bold" panose="00000700000000000000" pitchFamily="50" charset="0"/>
              </a:rPr>
              <a:t> </a:t>
            </a:r>
            <a:r>
              <a:rPr lang="en-US" sz="800" b="0" i="0" baseline="0" dirty="0" err="1">
                <a:effectLst/>
                <a:latin typeface="Exo 2.0 Semi Bold" panose="00000700000000000000" pitchFamily="50" charset="0"/>
              </a:rPr>
              <a:t>Neagra</a:t>
            </a:r>
            <a:r>
              <a:rPr lang="en-US" sz="800" b="0" i="0" baseline="0" dirty="0">
                <a:effectLst/>
                <a:latin typeface="Exo 2.0 Semi Bold" panose="00000700000000000000" pitchFamily="50" charset="0"/>
              </a:rPr>
              <a:t>)</a:t>
            </a:r>
            <a:endParaRPr lang="en-US" sz="800" dirty="0">
              <a:effectLst/>
              <a:latin typeface="Exo 2.0 Semi Bold" panose="00000700000000000000" pitchFamily="50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8.3236217950380165E-2"/>
          <c:y val="0.17581579551451498"/>
          <c:w val="0.84922506493086347"/>
          <c:h val="0.64264263553600287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Sheet1!$C$142</c:f>
              <c:strCache>
                <c:ptCount val="1"/>
                <c:pt idx="0">
                  <c:v>SST</c:v>
                </c:pt>
              </c:strCache>
            </c:strRef>
          </c:tx>
          <c:spPr>
            <a:ln w="127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Sheet1!$B$143:$B$154</c:f>
              <c:numCache>
                <c:formatCode>General</c:formatCode>
                <c:ptCount val="12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</c:numCache>
            </c:numRef>
          </c:xVal>
          <c:yVal>
            <c:numRef>
              <c:f>Sheet1!$C$143:$C$154</c:f>
              <c:numCache>
                <c:formatCode>0.00</c:formatCode>
                <c:ptCount val="12"/>
                <c:pt idx="0">
                  <c:v>7.51</c:v>
                </c:pt>
                <c:pt idx="1">
                  <c:v>7.81</c:v>
                </c:pt>
                <c:pt idx="2">
                  <c:v>6.95</c:v>
                </c:pt>
                <c:pt idx="3">
                  <c:v>7.82</c:v>
                </c:pt>
                <c:pt idx="4">
                  <c:v>7.29</c:v>
                </c:pt>
                <c:pt idx="5">
                  <c:v>7.69</c:v>
                </c:pt>
                <c:pt idx="6">
                  <c:v>8.3000000000000007</c:v>
                </c:pt>
                <c:pt idx="7">
                  <c:v>8.73</c:v>
                </c:pt>
                <c:pt idx="8">
                  <c:v>6.88</c:v>
                </c:pt>
                <c:pt idx="9">
                  <c:v>8.18</c:v>
                </c:pt>
                <c:pt idx="10">
                  <c:v>8.5</c:v>
                </c:pt>
                <c:pt idx="11">
                  <c:v>8.15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0639968"/>
        <c:axId val="210640360"/>
      </c:scatterChart>
      <c:scatterChart>
        <c:scatterStyle val="smoothMarker"/>
        <c:varyColors val="0"/>
        <c:ser>
          <c:idx val="1"/>
          <c:order val="1"/>
          <c:tx>
            <c:strRef>
              <c:f>Sheet1!$E$142</c:f>
              <c:strCache>
                <c:ptCount val="1"/>
                <c:pt idx="0">
                  <c:v>NAO</c:v>
                </c:pt>
              </c:strCache>
            </c:strRef>
          </c:tx>
          <c:spPr>
            <a:ln w="127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Sheet1!$B$143:$B$154</c:f>
              <c:numCache>
                <c:formatCode>General</c:formatCode>
                <c:ptCount val="12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</c:numCache>
            </c:numRef>
          </c:xVal>
          <c:yVal>
            <c:numRef>
              <c:f>Sheet1!$E$143:$E$154</c:f>
              <c:numCache>
                <c:formatCode>0.00</c:formatCode>
                <c:ptCount val="12"/>
                <c:pt idx="0">
                  <c:v>0.14666666666666667</c:v>
                </c:pt>
                <c:pt idx="1">
                  <c:v>-0.13999999999999999</c:v>
                </c:pt>
                <c:pt idx="2">
                  <c:v>8.3333333333333329E-2</c:v>
                </c:pt>
                <c:pt idx="3">
                  <c:v>6.4999999999999947E-2</c:v>
                </c:pt>
                <c:pt idx="4">
                  <c:v>-0.33333333333333331</c:v>
                </c:pt>
                <c:pt idx="5">
                  <c:v>0.18666666666666668</c:v>
                </c:pt>
                <c:pt idx="6">
                  <c:v>-0.92666666666666664</c:v>
                </c:pt>
                <c:pt idx="7">
                  <c:v>-2.0966666666666667</c:v>
                </c:pt>
                <c:pt idx="8">
                  <c:v>0.35666666666666663</c:v>
                </c:pt>
                <c:pt idx="9">
                  <c:v>0.32</c:v>
                </c:pt>
                <c:pt idx="10">
                  <c:v>-9.3333333333333338E-2</c:v>
                </c:pt>
                <c:pt idx="11">
                  <c:v>0.84333333333333327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Sheet1!$F$142</c:f>
              <c:strCache>
                <c:ptCount val="1"/>
                <c:pt idx="0">
                  <c:v>EAWR</c:v>
                </c:pt>
              </c:strCache>
            </c:strRef>
          </c:tx>
          <c:spPr>
            <a:ln w="1270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xVal>
            <c:numRef>
              <c:f>Sheet1!$B$143:$B$154</c:f>
              <c:numCache>
                <c:formatCode>General</c:formatCode>
                <c:ptCount val="12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</c:numCache>
            </c:numRef>
          </c:xVal>
          <c:yVal>
            <c:numRef>
              <c:f>Sheet1!$F$143:$F$154</c:f>
              <c:numCache>
                <c:formatCode>0.00</c:formatCode>
                <c:ptCount val="12"/>
                <c:pt idx="0">
                  <c:v>0.26333333333333336</c:v>
                </c:pt>
                <c:pt idx="1">
                  <c:v>0.17333333333333334</c:v>
                </c:pt>
                <c:pt idx="2">
                  <c:v>-0.42666666666666669</c:v>
                </c:pt>
                <c:pt idx="3">
                  <c:v>0.50666666666666671</c:v>
                </c:pt>
                <c:pt idx="4">
                  <c:v>0.34</c:v>
                </c:pt>
                <c:pt idx="5">
                  <c:v>-0.66</c:v>
                </c:pt>
                <c:pt idx="6">
                  <c:v>-1.1066666666666667</c:v>
                </c:pt>
                <c:pt idx="7">
                  <c:v>-1.1866666666666668</c:v>
                </c:pt>
                <c:pt idx="8">
                  <c:v>-0.10000000000000002</c:v>
                </c:pt>
                <c:pt idx="9">
                  <c:v>-0.66</c:v>
                </c:pt>
                <c:pt idx="10">
                  <c:v>-0.39333333333333337</c:v>
                </c:pt>
                <c:pt idx="11">
                  <c:v>-1.23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0641144"/>
        <c:axId val="210640752"/>
      </c:scatterChart>
      <c:valAx>
        <c:axId val="210639968"/>
        <c:scaling>
          <c:orientation val="minMax"/>
          <c:max val="2015"/>
          <c:min val="2002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0640360"/>
        <c:crosses val="autoZero"/>
        <c:crossBetween val="midCat"/>
        <c:majorUnit val="1"/>
      </c:valAx>
      <c:valAx>
        <c:axId val="210640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500" b="0" i="0" baseline="0" dirty="0" err="1">
                    <a:effectLst/>
                    <a:latin typeface="Exo 2.0 Semi Bold" panose="00000700000000000000" pitchFamily="50" charset="0"/>
                  </a:rPr>
                  <a:t>Temperatur</a:t>
                </a:r>
                <a:r>
                  <a:rPr lang="ro-RO" sz="500" b="0" i="0" baseline="0" dirty="0">
                    <a:effectLst/>
                    <a:latin typeface="Exo 2.0 Semi Bold" panose="00000700000000000000" pitchFamily="50" charset="0"/>
                  </a:rPr>
                  <a:t>ă (°C)</a:t>
                </a:r>
                <a:endParaRPr lang="en-US" sz="500" dirty="0">
                  <a:effectLst/>
                  <a:latin typeface="Exo 2.0 Semi Bold" panose="00000700000000000000" pitchFamily="50" charset="0"/>
                </a:endParaRPr>
              </a:p>
            </c:rich>
          </c:tx>
          <c:layout>
            <c:manualLayout>
              <c:xMode val="edge"/>
              <c:yMode val="edge"/>
              <c:x val="0"/>
              <c:y val="0.3397347167943588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0639968"/>
        <c:crosses val="autoZero"/>
        <c:crossBetween val="midCat"/>
        <c:majorUnit val="1"/>
      </c:valAx>
      <c:valAx>
        <c:axId val="210640752"/>
        <c:scaling>
          <c:orientation val="minMax"/>
        </c:scaling>
        <c:delete val="0"/>
        <c:axPos val="r"/>
        <c:numFmt formatCode="0.00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0641144"/>
        <c:crosses val="max"/>
        <c:crossBetween val="midCat"/>
      </c:valAx>
      <c:valAx>
        <c:axId val="21064114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10640752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507373483907244"/>
          <c:y val="0.88670573334855596"/>
          <c:w val="0.44357960510279909"/>
          <c:h val="0.1104707613674062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Exo 2.0 Semi Bold" panose="00000700000000000000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ysClr val="window" lastClr="FF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800" b="0" i="0" baseline="0" dirty="0" err="1" smtClean="0">
                <a:effectLst/>
                <a:latin typeface="Exo 2.0 Semi Bold" panose="00000700000000000000" pitchFamily="50" charset="0"/>
              </a:rPr>
              <a:t>Corelatia</a:t>
            </a:r>
            <a:r>
              <a:rPr lang="en-US" sz="800" b="0" i="0" baseline="0" dirty="0" smtClean="0">
                <a:effectLst/>
                <a:latin typeface="Exo 2.0 Semi Bold" panose="00000700000000000000" pitchFamily="50" charset="0"/>
              </a:rPr>
              <a:t> </a:t>
            </a:r>
            <a:r>
              <a:rPr lang="en-US" sz="800" b="0" i="0" baseline="0" dirty="0" err="1" smtClean="0">
                <a:effectLst/>
                <a:latin typeface="Exo 2.0 Semi Bold" panose="00000700000000000000" pitchFamily="50" charset="0"/>
              </a:rPr>
              <a:t>mediilor</a:t>
            </a:r>
            <a:r>
              <a:rPr lang="en-US" sz="800" b="0" i="0" baseline="0" dirty="0" smtClean="0">
                <a:effectLst/>
                <a:latin typeface="Exo 2.0 Semi Bold" panose="00000700000000000000" pitchFamily="50" charset="0"/>
              </a:rPr>
              <a:t> </a:t>
            </a:r>
            <a:r>
              <a:rPr lang="en-US" sz="800" b="0" i="0" baseline="0" dirty="0" err="1" smtClean="0">
                <a:effectLst/>
                <a:latin typeface="Exo 2.0 Semi Bold" panose="00000700000000000000" pitchFamily="50" charset="0"/>
              </a:rPr>
              <a:t>sezoniere</a:t>
            </a:r>
            <a:r>
              <a:rPr lang="en-US" sz="800" b="0" i="0" baseline="0" dirty="0" smtClean="0">
                <a:effectLst/>
                <a:latin typeface="Exo 2.0 Semi Bold" panose="00000700000000000000" pitchFamily="50" charset="0"/>
              </a:rPr>
              <a:t> (</a:t>
            </a:r>
            <a:r>
              <a:rPr lang="en-US" sz="800" b="0" i="0" baseline="0" dirty="0" err="1" smtClean="0">
                <a:effectLst/>
                <a:latin typeface="Exo 2.0 Semi Bold" panose="00000700000000000000" pitchFamily="50" charset="0"/>
              </a:rPr>
              <a:t>Apele</a:t>
            </a:r>
            <a:r>
              <a:rPr lang="en-US" sz="800" b="0" i="0" baseline="0" dirty="0" smtClean="0">
                <a:effectLst/>
                <a:latin typeface="Exo 2.0 Semi Bold" panose="00000700000000000000" pitchFamily="50" charset="0"/>
              </a:rPr>
              <a:t> </a:t>
            </a:r>
            <a:r>
              <a:rPr lang="en-US" sz="800" b="0" i="0" baseline="0" dirty="0" err="1" smtClean="0">
                <a:effectLst/>
                <a:latin typeface="Exo 2.0 Semi Bold" panose="00000700000000000000" pitchFamily="50" charset="0"/>
              </a:rPr>
              <a:t>cosotiere</a:t>
            </a:r>
            <a:r>
              <a:rPr lang="en-US" sz="800" b="0" i="0" baseline="0" dirty="0" smtClean="0">
                <a:effectLst/>
                <a:latin typeface="Exo 2.0 Semi Bold" panose="00000700000000000000" pitchFamily="50" charset="0"/>
              </a:rPr>
              <a:t> </a:t>
            </a:r>
            <a:r>
              <a:rPr lang="en-US" sz="800" b="0" i="0" baseline="0" dirty="0" err="1" smtClean="0">
                <a:effectLst/>
                <a:latin typeface="Exo 2.0 Semi Bold" panose="00000700000000000000" pitchFamily="50" charset="0"/>
              </a:rPr>
              <a:t>romanesti</a:t>
            </a:r>
            <a:r>
              <a:rPr lang="en-US" sz="800" b="0" i="0" baseline="0" dirty="0" smtClean="0">
                <a:effectLst/>
                <a:latin typeface="Exo 2.0 Semi Bold" panose="00000700000000000000" pitchFamily="50" charset="0"/>
              </a:rPr>
              <a:t>)</a:t>
            </a:r>
            <a:endParaRPr lang="en-US" sz="800" dirty="0">
              <a:effectLst/>
              <a:latin typeface="Exo 2.0 Semi Bold" panose="00000700000000000000" pitchFamily="50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8.4694492168659971E-2"/>
          <c:y val="0.22240470651713473"/>
          <c:w val="0.84776679071258365"/>
          <c:h val="0.64305381682731333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Sheet1!$D$142</c:f>
              <c:strCache>
                <c:ptCount val="1"/>
                <c:pt idx="0">
                  <c:v>SST</c:v>
                </c:pt>
              </c:strCache>
            </c:strRef>
          </c:tx>
          <c:spPr>
            <a:ln w="952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Sheet1!$B$143:$B$154</c:f>
              <c:numCache>
                <c:formatCode>General</c:formatCode>
                <c:ptCount val="12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</c:numCache>
            </c:numRef>
          </c:xVal>
          <c:yVal>
            <c:numRef>
              <c:f>Sheet1!$D$143:$D$154</c:f>
              <c:numCache>
                <c:formatCode>0.00</c:formatCode>
                <c:ptCount val="12"/>
                <c:pt idx="0">
                  <c:v>6.63</c:v>
                </c:pt>
                <c:pt idx="1">
                  <c:v>7.17</c:v>
                </c:pt>
                <c:pt idx="2">
                  <c:v>6.57</c:v>
                </c:pt>
                <c:pt idx="3">
                  <c:v>7.6</c:v>
                </c:pt>
                <c:pt idx="4">
                  <c:v>6.81</c:v>
                </c:pt>
                <c:pt idx="5">
                  <c:v>7.1</c:v>
                </c:pt>
                <c:pt idx="6">
                  <c:v>7.28</c:v>
                </c:pt>
                <c:pt idx="7">
                  <c:v>7.56</c:v>
                </c:pt>
                <c:pt idx="8">
                  <c:v>6.31</c:v>
                </c:pt>
                <c:pt idx="9">
                  <c:v>7.48</c:v>
                </c:pt>
                <c:pt idx="10">
                  <c:v>7.94</c:v>
                </c:pt>
                <c:pt idx="11">
                  <c:v>7.7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0641928"/>
        <c:axId val="210642320"/>
      </c:scatterChart>
      <c:scatterChart>
        <c:scatterStyle val="smoothMarker"/>
        <c:varyColors val="0"/>
        <c:ser>
          <c:idx val="1"/>
          <c:order val="1"/>
          <c:tx>
            <c:strRef>
              <c:f>Sheet1!$E$142</c:f>
              <c:strCache>
                <c:ptCount val="1"/>
                <c:pt idx="0">
                  <c:v>NAO</c:v>
                </c:pt>
              </c:strCache>
            </c:strRef>
          </c:tx>
          <c:spPr>
            <a:ln w="127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Sheet1!$B$143:$B$154</c:f>
              <c:numCache>
                <c:formatCode>General</c:formatCode>
                <c:ptCount val="12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</c:numCache>
            </c:numRef>
          </c:xVal>
          <c:yVal>
            <c:numRef>
              <c:f>Sheet1!$E$143:$E$154</c:f>
              <c:numCache>
                <c:formatCode>0.00</c:formatCode>
                <c:ptCount val="12"/>
                <c:pt idx="0">
                  <c:v>0.14666666666666667</c:v>
                </c:pt>
                <c:pt idx="1">
                  <c:v>-0.13999999999999999</c:v>
                </c:pt>
                <c:pt idx="2">
                  <c:v>8.3333333333333329E-2</c:v>
                </c:pt>
                <c:pt idx="3">
                  <c:v>6.4999999999999947E-2</c:v>
                </c:pt>
                <c:pt idx="4">
                  <c:v>-0.33333333333333331</c:v>
                </c:pt>
                <c:pt idx="5">
                  <c:v>0.18666666666666668</c:v>
                </c:pt>
                <c:pt idx="6">
                  <c:v>-0.92666666666666664</c:v>
                </c:pt>
                <c:pt idx="7">
                  <c:v>-2.0966666666666667</c:v>
                </c:pt>
                <c:pt idx="8">
                  <c:v>0.35666666666666663</c:v>
                </c:pt>
                <c:pt idx="9">
                  <c:v>0.32</c:v>
                </c:pt>
                <c:pt idx="10">
                  <c:v>-9.3333333333333338E-2</c:v>
                </c:pt>
                <c:pt idx="11">
                  <c:v>0.84333333333333327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Sheet1!$F$142</c:f>
              <c:strCache>
                <c:ptCount val="1"/>
                <c:pt idx="0">
                  <c:v>EAWR</c:v>
                </c:pt>
              </c:strCache>
            </c:strRef>
          </c:tx>
          <c:spPr>
            <a:ln w="1270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xVal>
            <c:numRef>
              <c:f>Sheet1!$B$143:$B$154</c:f>
              <c:numCache>
                <c:formatCode>General</c:formatCode>
                <c:ptCount val="12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</c:numCache>
            </c:numRef>
          </c:xVal>
          <c:yVal>
            <c:numRef>
              <c:f>Sheet1!$F$143:$F$154</c:f>
              <c:numCache>
                <c:formatCode>0.00</c:formatCode>
                <c:ptCount val="12"/>
                <c:pt idx="0">
                  <c:v>0.26333333333333336</c:v>
                </c:pt>
                <c:pt idx="1">
                  <c:v>0.17333333333333334</c:v>
                </c:pt>
                <c:pt idx="2">
                  <c:v>-0.42666666666666669</c:v>
                </c:pt>
                <c:pt idx="3">
                  <c:v>0.50666666666666671</c:v>
                </c:pt>
                <c:pt idx="4">
                  <c:v>0.34</c:v>
                </c:pt>
                <c:pt idx="5">
                  <c:v>-0.66</c:v>
                </c:pt>
                <c:pt idx="6">
                  <c:v>-1.1066666666666667</c:v>
                </c:pt>
                <c:pt idx="7">
                  <c:v>-1.1866666666666668</c:v>
                </c:pt>
                <c:pt idx="8">
                  <c:v>-0.10000000000000002</c:v>
                </c:pt>
                <c:pt idx="9">
                  <c:v>-0.66</c:v>
                </c:pt>
                <c:pt idx="10">
                  <c:v>-0.39333333333333337</c:v>
                </c:pt>
                <c:pt idx="11">
                  <c:v>-1.23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0643104"/>
        <c:axId val="210642712"/>
      </c:scatterChart>
      <c:valAx>
        <c:axId val="210641928"/>
        <c:scaling>
          <c:orientation val="minMax"/>
          <c:max val="2015"/>
          <c:min val="2002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0642320"/>
        <c:crosses val="autoZero"/>
        <c:crossBetween val="midCat"/>
        <c:majorUnit val="1"/>
      </c:valAx>
      <c:valAx>
        <c:axId val="2106423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5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500" b="0" i="0" baseline="0" dirty="0" err="1" smtClean="0">
                    <a:effectLst/>
                    <a:latin typeface="Exo 2.0 Semi Bold" panose="00000700000000000000" pitchFamily="50" charset="0"/>
                  </a:rPr>
                  <a:t>Temperatur</a:t>
                </a:r>
                <a:r>
                  <a:rPr lang="ro-RO" sz="500" b="0" i="0" baseline="0" dirty="0" smtClean="0">
                    <a:effectLst/>
                    <a:latin typeface="Exo 2.0 Semi Bold" panose="00000700000000000000" pitchFamily="50" charset="0"/>
                  </a:rPr>
                  <a:t>ă (°C)</a:t>
                </a:r>
                <a:endParaRPr lang="en-US" sz="500" dirty="0">
                  <a:effectLst/>
                  <a:latin typeface="Exo 2.0 Semi Bold" panose="00000700000000000000" pitchFamily="50" charset="0"/>
                </a:endParaRPr>
              </a:p>
            </c:rich>
          </c:tx>
          <c:layout>
            <c:manualLayout>
              <c:xMode val="edge"/>
              <c:yMode val="edge"/>
              <c:x val="9.4090173948283007E-3"/>
              <c:y val="0.2803327551158052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5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0641928"/>
        <c:crosses val="autoZero"/>
        <c:crossBetween val="midCat"/>
      </c:valAx>
      <c:valAx>
        <c:axId val="210642712"/>
        <c:scaling>
          <c:orientation val="minMax"/>
        </c:scaling>
        <c:delete val="0"/>
        <c:axPos val="r"/>
        <c:numFmt formatCode="0.00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0643104"/>
        <c:crosses val="max"/>
        <c:crossBetween val="midCat"/>
      </c:valAx>
      <c:valAx>
        <c:axId val="21064310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10642712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9053613371374409"/>
          <c:y val="0.90136086216729816"/>
          <c:w val="0.41892748561667464"/>
          <c:h val="9.863913783270186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Exo 2.0 Semi Bold" panose="00000700000000000000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ysClr val="window" lastClr="FF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3">
  <a:schemeClr val="accent3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1600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1-19T01:43:51.413" idx="2">
    <p:pos x="4214" y="1594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1-19T01:43:51.413" idx="2">
    <p:pos x="4214" y="1594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1-19T01:43:51.413" idx="2">
    <p:pos x="4214" y="1594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1-19T01:43:51.413" idx="2">
    <p:pos x="4214" y="1594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1-19T01:43:51.413" idx="2">
    <p:pos x="4214" y="1594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527489-A5BE-4140-BF66-A8FAAA05DE26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4425" y="1143000"/>
            <a:ext cx="46291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66B2C2-62D4-4956-A821-5745710D76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304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6331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1pPr>
    <a:lvl2pPr marL="318165" algn="l" defTabSz="636331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2pPr>
    <a:lvl3pPr marL="636331" algn="l" defTabSz="636331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3pPr>
    <a:lvl4pPr marL="954496" algn="l" defTabSz="636331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4pPr>
    <a:lvl5pPr marL="1272662" algn="l" defTabSz="636331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5pPr>
    <a:lvl6pPr marL="1590827" algn="l" defTabSz="636331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6pPr>
    <a:lvl7pPr marL="1908993" algn="l" defTabSz="636331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7pPr>
    <a:lvl8pPr marL="2227158" algn="l" defTabSz="636331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8pPr>
    <a:lvl9pPr marL="2545324" algn="l" defTabSz="636331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14425" y="1143000"/>
            <a:ext cx="462915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7494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Maury </a:t>
            </a:r>
            <a:r>
              <a:rPr lang="en-US" dirty="0" smtClean="0"/>
              <a:t> - </a:t>
            </a:r>
            <a:r>
              <a:rPr lang="en-US" dirty="0" err="1" smtClean="0"/>
              <a:t>etse</a:t>
            </a:r>
            <a:r>
              <a:rPr lang="en-US" dirty="0" smtClean="0"/>
              <a:t> </a:t>
            </a:r>
            <a:r>
              <a:rPr lang="en-US" dirty="0" err="1" smtClean="0"/>
              <a:t>cel</a:t>
            </a:r>
            <a:r>
              <a:rPr lang="en-US" dirty="0" smtClean="0"/>
              <a:t> care </a:t>
            </a:r>
            <a:r>
              <a:rPr lang="en-US" dirty="0" err="1" smtClean="0"/>
              <a:t>propune</a:t>
            </a:r>
            <a:r>
              <a:rPr lang="en-US" dirty="0" smtClean="0"/>
              <a:t> </a:t>
            </a:r>
            <a:r>
              <a:rPr lang="en-US" dirty="0" err="1" smtClean="0"/>
              <a:t>stabilirea</a:t>
            </a:r>
            <a:r>
              <a:rPr lang="en-US" dirty="0" smtClean="0"/>
              <a:t> </a:t>
            </a:r>
            <a:r>
              <a:rPr lang="en-US" dirty="0" err="1" smtClean="0"/>
              <a:t>unui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baseline="0" dirty="0" smtClean="0"/>
              <a:t> uniform de </a:t>
            </a:r>
            <a:r>
              <a:rPr lang="en-US" baseline="0" dirty="0" err="1" smtClean="0"/>
              <a:t>colectare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datelor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meteorologice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oceanografice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Comisia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acceptat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propunerea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si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stabilit</a:t>
            </a:r>
            <a:r>
              <a:rPr lang="en-US" baseline="0" dirty="0" smtClean="0"/>
              <a:t> o </a:t>
            </a:r>
            <a:r>
              <a:rPr lang="en-US" baseline="0" dirty="0" err="1" smtClean="0"/>
              <a:t>serie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reguli</a:t>
            </a:r>
            <a:endParaRPr lang="en-US" baseline="0" dirty="0" smtClean="0"/>
          </a:p>
          <a:p>
            <a:r>
              <a:rPr lang="en-US" dirty="0" err="1" smtClean="0"/>
              <a:t>Raportul</a:t>
            </a:r>
            <a:r>
              <a:rPr lang="en-US" dirty="0" smtClean="0"/>
              <a:t> </a:t>
            </a:r>
            <a:r>
              <a:rPr lang="en-US" dirty="0" err="1" smtClean="0"/>
              <a:t>conferintei</a:t>
            </a:r>
            <a:r>
              <a:rPr lang="en-US" dirty="0" smtClean="0"/>
              <a:t>,</a:t>
            </a:r>
            <a:r>
              <a:rPr lang="en-US" baseline="0" dirty="0" smtClean="0"/>
              <a:t> o </a:t>
            </a:r>
            <a:r>
              <a:rPr lang="en-US" baseline="0" dirty="0" err="1" smtClean="0"/>
              <a:t>galeata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lemn</a:t>
            </a:r>
            <a:r>
              <a:rPr lang="en-US" baseline="0" dirty="0" smtClean="0"/>
              <a:t>, </a:t>
            </a:r>
          </a:p>
          <a:p>
            <a:r>
              <a:rPr lang="en-US" baseline="0" dirty="0" err="1" smtClean="0"/>
              <a:t>Instrumente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neizolante</a:t>
            </a:r>
            <a:r>
              <a:rPr lang="en-US" baseline="0" dirty="0" smtClean="0"/>
              <a:t>, semi-</a:t>
            </a:r>
            <a:r>
              <a:rPr lang="en-US" baseline="0" dirty="0" err="1" smtClean="0"/>
              <a:t>izolante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izolate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4039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Mercur</a:t>
            </a:r>
            <a:r>
              <a:rPr lang="en-US" baseline="0" dirty="0" smtClean="0"/>
              <a:t> – </a:t>
            </a:r>
            <a:r>
              <a:rPr lang="en-US" baseline="0" dirty="0" err="1" smtClean="0"/>
              <a:t>cel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folosit</a:t>
            </a:r>
            <a:r>
              <a:rPr lang="en-US" baseline="0" dirty="0" smtClean="0"/>
              <a:t> instrument, Benjamin </a:t>
            </a:r>
            <a:r>
              <a:rPr lang="en-US" baseline="0" dirty="0" err="1" smtClean="0"/>
              <a:t>Frankilin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suspendate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bordul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vaselor</a:t>
            </a:r>
            <a:r>
              <a:rPr lang="en-US" baseline="0" dirty="0" smtClean="0"/>
              <a:t> in </a:t>
            </a:r>
            <a:r>
              <a:rPr lang="en-US" baseline="0" dirty="0" err="1" smtClean="0"/>
              <a:t>timpul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calatoriilor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dintre</a:t>
            </a:r>
            <a:r>
              <a:rPr lang="en-US" baseline="0" dirty="0" smtClean="0"/>
              <a:t> SUA </a:t>
            </a:r>
            <a:r>
              <a:rPr lang="en-US" baseline="0" dirty="0" err="1" smtClean="0"/>
              <a:t>si</a:t>
            </a:r>
            <a:r>
              <a:rPr lang="en-US" baseline="0" dirty="0" smtClean="0"/>
              <a:t> Europa. </a:t>
            </a:r>
          </a:p>
          <a:p>
            <a:r>
              <a:rPr lang="en-US" baseline="0" dirty="0" smtClean="0"/>
              <a:t>Ulterior face </a:t>
            </a:r>
            <a:r>
              <a:rPr lang="en-US" baseline="0" dirty="0" err="1" smtClean="0"/>
              <a:t>primele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observatii</a:t>
            </a:r>
            <a:r>
              <a:rPr lang="en-US" baseline="0" dirty="0" smtClean="0"/>
              <a:t> cu </a:t>
            </a:r>
            <a:r>
              <a:rPr lang="en-US" baseline="0" dirty="0" err="1" smtClean="0"/>
              <a:t>privire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Curentul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Golfului</a:t>
            </a:r>
            <a:endParaRPr lang="en-US" baseline="0" dirty="0" smtClean="0"/>
          </a:p>
          <a:p>
            <a:r>
              <a:rPr lang="en-US" baseline="0" dirty="0" err="1" smtClean="0"/>
              <a:t>Termometru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reversibil</a:t>
            </a:r>
            <a:r>
              <a:rPr lang="en-US" baseline="0" dirty="0" smtClean="0"/>
              <a:t> – </a:t>
            </a:r>
            <a:r>
              <a:rPr lang="en-US" baseline="0" dirty="0" err="1" smtClean="0"/>
              <a:t>folosit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pentru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masuratori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adancime</a:t>
            </a:r>
            <a:r>
              <a:rPr lang="en-US" baseline="0" dirty="0" smtClean="0"/>
              <a:t>, (</a:t>
            </a:r>
            <a:r>
              <a:rPr lang="en-US" baseline="0" dirty="0" err="1" smtClean="0"/>
              <a:t>folosit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buteliile</a:t>
            </a:r>
            <a:r>
              <a:rPr lang="en-US" baseline="0" dirty="0" smtClean="0"/>
              <a:t> Nansen.  </a:t>
            </a:r>
          </a:p>
          <a:p>
            <a:r>
              <a:rPr lang="en-US" baseline="0" dirty="0" smtClean="0"/>
              <a:t>	- se </a:t>
            </a:r>
            <a:r>
              <a:rPr lang="en-US" baseline="0" dirty="0" err="1" smtClean="0"/>
              <a:t>foloseste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obicei</a:t>
            </a:r>
            <a:r>
              <a:rPr lang="en-US" baseline="0" dirty="0" smtClean="0"/>
              <a:t> in </a:t>
            </a:r>
            <a:r>
              <a:rPr lang="en-US" baseline="0" dirty="0" err="1" smtClean="0"/>
              <a:t>pereche</a:t>
            </a:r>
            <a:r>
              <a:rPr lang="en-US" baseline="0" dirty="0" smtClean="0"/>
              <a:t> cu </a:t>
            </a:r>
            <a:r>
              <a:rPr lang="en-US" baseline="0" dirty="0" err="1" smtClean="0"/>
              <a:t>unul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neprotejat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impotriva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presiunii</a:t>
            </a:r>
            <a:r>
              <a:rPr lang="en-US" baseline="0" dirty="0" smtClean="0"/>
              <a:t>. </a:t>
            </a:r>
          </a:p>
          <a:p>
            <a:r>
              <a:rPr lang="en-US" baseline="0" dirty="0" smtClean="0"/>
              <a:t>	- se </a:t>
            </a:r>
            <a:r>
              <a:rPr lang="en-US" baseline="0" dirty="0" err="1" smtClean="0"/>
              <a:t>calculeaza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astfel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adancimea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presiunii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adancimea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masrarii</a:t>
            </a:r>
            <a:r>
              <a:rPr lang="en-US" baseline="0" dirty="0" smtClean="0"/>
              <a:t>.</a:t>
            </a:r>
          </a:p>
          <a:p>
            <a:r>
              <a:rPr lang="en-US" baseline="0" dirty="0" smtClean="0"/>
              <a:t>Platina – in </a:t>
            </a:r>
            <a:r>
              <a:rPr lang="en-US" baseline="0" dirty="0" err="1" smtClean="0"/>
              <a:t>laboratoare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folosit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pentru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calibra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alte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instrumente</a:t>
            </a:r>
            <a:r>
              <a:rPr lang="en-US" baseline="0" dirty="0" smtClean="0"/>
              <a:t>. </a:t>
            </a:r>
          </a:p>
          <a:p>
            <a:r>
              <a:rPr lang="en-US" baseline="0" dirty="0" err="1" smtClean="0"/>
              <a:t>Termistor</a:t>
            </a:r>
            <a:r>
              <a:rPr lang="en-US" baseline="0" dirty="0" smtClean="0"/>
              <a:t> – semiconductor a </a:t>
            </a:r>
            <a:r>
              <a:rPr lang="en-US" baseline="0" dirty="0" err="1" smtClean="0"/>
              <a:t>carui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rezistenta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variaza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foarte</a:t>
            </a:r>
            <a:r>
              <a:rPr lang="en-US" baseline="0" dirty="0" smtClean="0"/>
              <a:t> rapid in </a:t>
            </a:r>
            <a:r>
              <a:rPr lang="en-US" baseline="0" dirty="0" err="1" smtClean="0"/>
              <a:t>functie</a:t>
            </a:r>
            <a:r>
              <a:rPr lang="en-US" baseline="0" dirty="0" smtClean="0"/>
              <a:t> de temperature.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529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63633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Marine bucket - </a:t>
            </a:r>
            <a:r>
              <a:rPr lang="en-US" baseline="0" dirty="0" err="1" smtClean="0"/>
              <a:t>Aceast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metoda</a:t>
            </a:r>
            <a:r>
              <a:rPr lang="en-US" baseline="0" dirty="0" smtClean="0"/>
              <a:t> s-a </a:t>
            </a:r>
            <a:r>
              <a:rPr lang="en-US" baseline="0" dirty="0" err="1" smtClean="0"/>
              <a:t>pastrat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pana</a:t>
            </a:r>
            <a:r>
              <a:rPr lang="en-US" baseline="0" dirty="0" smtClean="0"/>
              <a:t> in </a:t>
            </a:r>
            <a:r>
              <a:rPr lang="en-US" baseline="0" dirty="0" err="1" smtClean="0"/>
              <a:t>anii</a:t>
            </a:r>
            <a:r>
              <a:rPr lang="en-US" baseline="0" dirty="0" smtClean="0"/>
              <a:t> 50. </a:t>
            </a:r>
          </a:p>
          <a:p>
            <a:endParaRPr lang="en-US" dirty="0" smtClean="0"/>
          </a:p>
          <a:p>
            <a:r>
              <a:rPr lang="en-US" dirty="0" smtClean="0"/>
              <a:t>Engine intake</a:t>
            </a:r>
            <a:r>
              <a:rPr lang="en-US" baseline="0" dirty="0" smtClean="0"/>
              <a:t> – </a:t>
            </a:r>
            <a:r>
              <a:rPr lang="en-US" baseline="0" dirty="0" err="1" smtClean="0"/>
              <a:t>Creste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foarte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mult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numarul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masuratori</a:t>
            </a:r>
            <a:r>
              <a:rPr lang="en-US" baseline="0" dirty="0" smtClean="0"/>
              <a:t> in </a:t>
            </a:r>
            <a:r>
              <a:rPr lang="en-US" baseline="0" dirty="0" err="1" smtClean="0"/>
              <a:t>perioada</a:t>
            </a:r>
            <a:r>
              <a:rPr lang="en-US" baseline="0" dirty="0" smtClean="0"/>
              <a:t> 1942-45 </a:t>
            </a:r>
          </a:p>
          <a:p>
            <a:r>
              <a:rPr lang="en-US" baseline="0" dirty="0" smtClean="0"/>
              <a:t>De </a:t>
            </a:r>
            <a:r>
              <a:rPr lang="en-US" baseline="0" dirty="0" err="1" smtClean="0"/>
              <a:t>mentionat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dezavantaje</a:t>
            </a:r>
            <a:r>
              <a:rPr lang="en-US" baseline="0" dirty="0" smtClean="0"/>
              <a:t> – </a:t>
            </a:r>
            <a:r>
              <a:rPr lang="en-US" baseline="0" dirty="0" err="1" smtClean="0"/>
              <a:t>adancime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trasee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</a:t>
            </a:r>
            <a:r>
              <a:rPr lang="en-US" baseline="0" dirty="0" smtClean="0"/>
              <a:t> care </a:t>
            </a:r>
            <a:r>
              <a:rPr lang="en-US" baseline="0" dirty="0" err="1" smtClean="0"/>
              <a:t>navele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urmeaza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frecvent</a:t>
            </a:r>
            <a:r>
              <a:rPr lang="en-US" baseline="0" dirty="0" smtClean="0"/>
              <a:t>. </a:t>
            </a:r>
          </a:p>
          <a:p>
            <a:r>
              <a:rPr lang="en-US" dirty="0" smtClean="0"/>
              <a:t>VOS –</a:t>
            </a:r>
            <a:r>
              <a:rPr lang="en-US" baseline="0" dirty="0" smtClean="0"/>
              <a:t> 7700 1985, 7000 1996, 4000 present</a:t>
            </a:r>
          </a:p>
          <a:p>
            <a:r>
              <a:rPr lang="en-US" dirty="0" smtClean="0"/>
              <a:t>ARGO – </a:t>
            </a:r>
            <a:r>
              <a:rPr lang="en-US" dirty="0" err="1" smtClean="0"/>
              <a:t>masuratori</a:t>
            </a:r>
            <a:r>
              <a:rPr lang="en-US" dirty="0" smtClean="0"/>
              <a:t> in </a:t>
            </a:r>
            <a:r>
              <a:rPr lang="en-US" dirty="0" err="1" smtClean="0"/>
              <a:t>profil</a:t>
            </a:r>
            <a:r>
              <a:rPr lang="en-US" dirty="0" smtClean="0"/>
              <a:t> </a:t>
            </a:r>
            <a:r>
              <a:rPr lang="en-US" dirty="0" err="1" smtClean="0"/>
              <a:t>pentru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mai</a:t>
            </a:r>
            <a:r>
              <a:rPr lang="en-US" baseline="0" dirty="0" smtClean="0"/>
              <a:t> multi </a:t>
            </a:r>
            <a:r>
              <a:rPr lang="en-US" baseline="0" dirty="0" err="1" smtClean="0"/>
              <a:t>parametri</a:t>
            </a:r>
            <a:r>
              <a:rPr lang="en-US" baseline="0" dirty="0" smtClean="0"/>
              <a:t>. 3500 in total, 3 in </a:t>
            </a:r>
            <a:r>
              <a:rPr lang="en-US" baseline="0" dirty="0" err="1" smtClean="0"/>
              <a:t>Marea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Neagra</a:t>
            </a:r>
            <a:r>
              <a:rPr lang="en-US" baseline="0" dirty="0" smtClean="0"/>
              <a:t>,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2048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Observatiile</a:t>
            </a:r>
            <a:r>
              <a:rPr lang="en-US" dirty="0" smtClean="0"/>
              <a:t> </a:t>
            </a:r>
            <a:r>
              <a:rPr lang="en-US" dirty="0" err="1" smtClean="0"/>
              <a:t>satelitare</a:t>
            </a:r>
            <a:r>
              <a:rPr lang="en-US" dirty="0" smtClean="0"/>
              <a:t> pot </a:t>
            </a:r>
            <a:r>
              <a:rPr lang="en-US" dirty="0" err="1" smtClean="0"/>
              <a:t>oferi</a:t>
            </a:r>
            <a:r>
              <a:rPr lang="en-US" dirty="0" smtClean="0"/>
              <a:t> I</a:t>
            </a:r>
            <a:r>
              <a:rPr lang="en-US" baseline="0" dirty="0" smtClean="0"/>
              <a:t> imagine </a:t>
            </a:r>
            <a:r>
              <a:rPr lang="en-US" baseline="0" dirty="0" err="1" smtClean="0"/>
              <a:t>uniforma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distributiei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unui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parametru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0728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Observatiile</a:t>
            </a:r>
            <a:r>
              <a:rPr lang="en-US" dirty="0" smtClean="0"/>
              <a:t> </a:t>
            </a:r>
            <a:r>
              <a:rPr lang="en-US" dirty="0" err="1" smtClean="0"/>
              <a:t>satelitare</a:t>
            </a:r>
            <a:r>
              <a:rPr lang="en-US" dirty="0" smtClean="0"/>
              <a:t> pot </a:t>
            </a:r>
            <a:r>
              <a:rPr lang="en-US" dirty="0" err="1" smtClean="0"/>
              <a:t>oferi</a:t>
            </a:r>
            <a:r>
              <a:rPr lang="en-US" dirty="0" smtClean="0"/>
              <a:t> I</a:t>
            </a:r>
            <a:r>
              <a:rPr lang="en-US" baseline="0" dirty="0" smtClean="0"/>
              <a:t> imagine </a:t>
            </a:r>
            <a:r>
              <a:rPr lang="en-US" baseline="0" dirty="0" err="1" smtClean="0"/>
              <a:t>uniforma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distributiei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unui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parametru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6205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0-10 m </a:t>
            </a:r>
            <a:r>
              <a:rPr lang="en-US" dirty="0" err="1" smtClean="0"/>
              <a:t>aceasi</a:t>
            </a:r>
            <a:r>
              <a:rPr lang="en-US" dirty="0" smtClean="0"/>
              <a:t> masa ca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coloana</a:t>
            </a:r>
            <a:r>
              <a:rPr lang="en-US" dirty="0" smtClean="0"/>
              <a:t> </a:t>
            </a:r>
            <a:r>
              <a:rPr lang="en-US" dirty="0" err="1" smtClean="0"/>
              <a:t>atmosferica</a:t>
            </a:r>
            <a:r>
              <a:rPr lang="en-US" dirty="0" smtClean="0"/>
              <a:t> de </a:t>
            </a:r>
            <a:r>
              <a:rPr lang="en-US" dirty="0" err="1" smtClean="0"/>
              <a:t>deasupra</a:t>
            </a:r>
            <a:r>
              <a:rPr lang="en-US" dirty="0" smtClean="0"/>
              <a:t> </a:t>
            </a:r>
            <a:r>
              <a:rPr lang="en-US" dirty="0" err="1" smtClean="0"/>
              <a:t>lui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Temperatura</a:t>
            </a:r>
            <a:r>
              <a:rPr lang="en-US" dirty="0" smtClean="0"/>
              <a:t> de </a:t>
            </a:r>
            <a:r>
              <a:rPr lang="en-US" dirty="0" err="1" smtClean="0"/>
              <a:t>suprafata</a:t>
            </a:r>
            <a:r>
              <a:rPr lang="en-US" dirty="0" err="1" smtClean="0">
                <a:sym typeface="Wingdings" panose="05000000000000000000" pitchFamily="2" charset="2"/>
              </a:rPr>
              <a:t>raspuns</a:t>
            </a:r>
            <a:r>
              <a:rPr lang="en-US" dirty="0" smtClean="0">
                <a:sym typeface="Wingdings" panose="05000000000000000000" pitchFamily="2" charset="2"/>
              </a:rPr>
              <a:t> rapid al </a:t>
            </a:r>
            <a:r>
              <a:rPr lang="en-US" dirty="0" err="1" smtClean="0">
                <a:sym typeface="Wingdings" panose="05000000000000000000" pitchFamily="2" charset="2"/>
              </a:rPr>
              <a:t>impactului</a:t>
            </a:r>
            <a:r>
              <a:rPr lang="en-US" dirty="0" smtClean="0">
                <a:sym typeface="Wingdings" panose="05000000000000000000" pitchFamily="2" charset="2"/>
              </a:rPr>
              <a:t> atmospheric </a:t>
            </a:r>
          </a:p>
          <a:p>
            <a:r>
              <a:rPr lang="en-US" dirty="0" smtClean="0">
                <a:sym typeface="Wingdings" panose="05000000000000000000" pitchFamily="2" charset="2"/>
              </a:rPr>
              <a:t></a:t>
            </a:r>
            <a:r>
              <a:rPr lang="en-US" dirty="0" err="1" smtClean="0">
                <a:sym typeface="Wingdings" panose="05000000000000000000" pitchFamily="2" charset="2"/>
              </a:rPr>
              <a:t>mportanta</a:t>
            </a:r>
            <a:r>
              <a:rPr lang="en-US" dirty="0" smtClean="0">
                <a:sym typeface="Wingdings" panose="05000000000000000000" pitchFamily="2" charset="2"/>
              </a:rPr>
              <a:t> de </a:t>
            </a:r>
            <a:r>
              <a:rPr lang="en-US" dirty="0" err="1" smtClean="0">
                <a:sym typeface="Wingdings" panose="05000000000000000000" pitchFamily="2" charset="2"/>
              </a:rPr>
              <a:t>informatii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despre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distributia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spatiala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si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temporala</a:t>
            </a:r>
            <a:r>
              <a:rPr lang="en-US" dirty="0" smtClean="0">
                <a:sym typeface="Wingdings" panose="05000000000000000000" pitchFamily="2" charset="2"/>
              </a:rPr>
              <a:t> a </a:t>
            </a:r>
            <a:r>
              <a:rPr lang="en-US" dirty="0" err="1" smtClean="0">
                <a:sym typeface="Wingdings" panose="05000000000000000000" pitchFamily="2" charset="2"/>
              </a:rPr>
              <a:t>acestui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parametru</a:t>
            </a:r>
            <a:r>
              <a:rPr lang="en-US" dirty="0" smtClean="0">
                <a:sym typeface="Wingdings" panose="05000000000000000000" pitchFamily="2" charset="2"/>
              </a:rPr>
              <a:t> in </a:t>
            </a:r>
            <a:r>
              <a:rPr lang="en-US" dirty="0" err="1" smtClean="0">
                <a:sym typeface="Wingdings" panose="05000000000000000000" pitchFamily="2" charset="2"/>
              </a:rPr>
              <a:t>diferite</a:t>
            </a:r>
            <a:r>
              <a:rPr lang="en-US" dirty="0" smtClean="0">
                <a:sym typeface="Wingdings" panose="05000000000000000000" pitchFamily="2" charset="2"/>
              </a:rPr>
              <a:t> interval de </a:t>
            </a:r>
            <a:r>
              <a:rPr lang="en-US" dirty="0" err="1" smtClean="0">
                <a:sym typeface="Wingdings" panose="05000000000000000000" pitchFamily="2" charset="2"/>
              </a:rPr>
              <a:t>timp.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73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Distributie</a:t>
            </a:r>
            <a:r>
              <a:rPr lang="en-US" dirty="0" smtClean="0"/>
              <a:t> a </a:t>
            </a:r>
            <a:r>
              <a:rPr lang="en-US" dirty="0" err="1" smtClean="0"/>
              <a:t>presiunii</a:t>
            </a:r>
            <a:r>
              <a:rPr lang="en-US" dirty="0" smtClean="0"/>
              <a:t> </a:t>
            </a:r>
            <a:r>
              <a:rPr lang="en-US" dirty="0" err="1" smtClean="0"/>
              <a:t>atmosferice</a:t>
            </a:r>
            <a:r>
              <a:rPr lang="en-US" dirty="0" smtClean="0"/>
              <a:t> in data de 6 </a:t>
            </a:r>
            <a:r>
              <a:rPr lang="en-US" dirty="0" err="1" smtClean="0"/>
              <a:t>iulie</a:t>
            </a:r>
            <a:endParaRPr lang="en-US" dirty="0" smtClean="0"/>
          </a:p>
          <a:p>
            <a:r>
              <a:rPr lang="en-US" dirty="0" smtClean="0"/>
              <a:t>a) </a:t>
            </a:r>
            <a:r>
              <a:rPr lang="en-US" dirty="0" err="1" smtClean="0"/>
              <a:t>Precipitatiile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medii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zilnice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vara</a:t>
            </a:r>
            <a:r>
              <a:rPr lang="en-US" baseline="0" dirty="0" smtClean="0"/>
              <a:t>/</a:t>
            </a:r>
            <a:r>
              <a:rPr lang="en-US" baseline="0" dirty="0" err="1" smtClean="0"/>
              <a:t>anuale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677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Long wave </a:t>
            </a:r>
            <a:r>
              <a:rPr lang="en-US" dirty="0" err="1" smtClean="0"/>
              <a:t>sst</a:t>
            </a:r>
            <a:r>
              <a:rPr lang="en-US" dirty="0" smtClean="0"/>
              <a:t> </a:t>
            </a:r>
            <a:r>
              <a:rPr lang="ro-RO" sz="835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folosește benzile MODIS 31 (11 µm) și 32 (12 µm)</a:t>
            </a:r>
            <a:endParaRPr lang="en-US" sz="835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835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dirty="0" err="1" smtClean="0"/>
              <a:t>Despre</a:t>
            </a:r>
            <a:r>
              <a:rPr lang="en-US" dirty="0" smtClean="0"/>
              <a:t> </a:t>
            </a:r>
            <a:r>
              <a:rPr lang="en-US" dirty="0" err="1" smtClean="0"/>
              <a:t>Oceancolor</a:t>
            </a:r>
            <a:r>
              <a:rPr lang="en-US" dirty="0" smtClean="0"/>
              <a:t>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chemeClr val="bg1"/>
                </a:solidFill>
              </a:rPr>
              <a:t>Proiect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sustinut</a:t>
            </a:r>
            <a:r>
              <a:rPr lang="en-US" dirty="0" smtClean="0">
                <a:solidFill>
                  <a:schemeClr val="bg1"/>
                </a:solidFill>
              </a:rPr>
              <a:t> de </a:t>
            </a:r>
            <a:r>
              <a:rPr lang="en-US" i="1" dirty="0" smtClean="0">
                <a:solidFill>
                  <a:schemeClr val="bg1"/>
                </a:solidFill>
              </a:rPr>
              <a:t>Ocean Biology Processing Group</a:t>
            </a:r>
            <a:r>
              <a:rPr lang="en-US" dirty="0" smtClean="0">
                <a:solidFill>
                  <a:schemeClr val="bg1"/>
                </a:solidFill>
              </a:rPr>
              <a:t> (OBPG) al </a:t>
            </a:r>
            <a:r>
              <a:rPr lang="en-US" dirty="0" err="1" smtClean="0">
                <a:solidFill>
                  <a:schemeClr val="bg1"/>
                </a:solidFill>
              </a:rPr>
              <a:t>carui</a:t>
            </a:r>
            <a:r>
              <a:rPr lang="en-US" dirty="0" smtClean="0">
                <a:solidFill>
                  <a:schemeClr val="bg1"/>
                </a:solidFill>
              </a:rPr>
              <a:t> principal </a:t>
            </a:r>
            <a:r>
              <a:rPr lang="en-US" dirty="0" err="1" smtClean="0">
                <a:solidFill>
                  <a:schemeClr val="bg1"/>
                </a:solidFill>
              </a:rPr>
              <a:t>scop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este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colectarea</a:t>
            </a:r>
            <a:r>
              <a:rPr lang="en-US" dirty="0" smtClean="0">
                <a:solidFill>
                  <a:schemeClr val="bg1"/>
                </a:solidFill>
              </a:rPr>
              <a:t>, </a:t>
            </a:r>
            <a:r>
              <a:rPr lang="en-US" dirty="0" err="1" smtClean="0">
                <a:solidFill>
                  <a:schemeClr val="bg1"/>
                </a:solidFill>
              </a:rPr>
              <a:t>procesarea</a:t>
            </a:r>
            <a:r>
              <a:rPr lang="en-US" dirty="0" smtClean="0">
                <a:solidFill>
                  <a:schemeClr val="bg1"/>
                </a:solidFill>
              </a:rPr>
              <a:t>, </a:t>
            </a:r>
            <a:r>
              <a:rPr lang="en-US" dirty="0" err="1" smtClean="0">
                <a:solidFill>
                  <a:schemeClr val="bg1"/>
                </a:solidFill>
              </a:rPr>
              <a:t>calibrarea</a:t>
            </a:r>
            <a:r>
              <a:rPr lang="en-US" dirty="0" smtClean="0">
                <a:solidFill>
                  <a:schemeClr val="bg1"/>
                </a:solidFill>
              </a:rPr>
              <a:t>, </a:t>
            </a:r>
            <a:r>
              <a:rPr lang="en-US" dirty="0" err="1" smtClean="0">
                <a:solidFill>
                  <a:schemeClr val="bg1"/>
                </a:solidFill>
              </a:rPr>
              <a:t>validarea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distribuirea</a:t>
            </a:r>
            <a:r>
              <a:rPr lang="en-US" dirty="0" smtClean="0">
                <a:solidFill>
                  <a:schemeClr val="bg1"/>
                </a:solidFill>
              </a:rPr>
              <a:t> de </a:t>
            </a:r>
            <a:r>
              <a:rPr lang="en-US" dirty="0" err="1" smtClean="0">
                <a:solidFill>
                  <a:schemeClr val="bg1"/>
                </a:solidFill>
              </a:rPr>
              <a:t>produse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satelitare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ce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acopera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zonele</a:t>
            </a:r>
            <a:r>
              <a:rPr lang="en-US" dirty="0" smtClean="0">
                <a:solidFill>
                  <a:schemeClr val="bg1"/>
                </a:solidFill>
              </a:rPr>
              <a:t> marine de la o </a:t>
            </a:r>
            <a:r>
              <a:rPr lang="en-US" dirty="0" err="1" smtClean="0">
                <a:solidFill>
                  <a:schemeClr val="bg1"/>
                </a:solidFill>
              </a:rPr>
              <a:t>varietate</a:t>
            </a:r>
            <a:r>
              <a:rPr lang="en-US" dirty="0" smtClean="0">
                <a:solidFill>
                  <a:schemeClr val="bg1"/>
                </a:solidFill>
              </a:rPr>
              <a:t> mare de </a:t>
            </a:r>
            <a:r>
              <a:rPr lang="en-US" dirty="0" err="1" smtClean="0">
                <a:solidFill>
                  <a:schemeClr val="bg1"/>
                </a:solidFill>
              </a:rPr>
              <a:t>senzori</a:t>
            </a:r>
            <a:r>
              <a:rPr lang="en-US" dirty="0" smtClean="0">
                <a:solidFill>
                  <a:schemeClr val="bg1"/>
                </a:solidFill>
              </a:rPr>
              <a:t>. </a:t>
            </a:r>
          </a:p>
          <a:p>
            <a:endParaRPr lang="en-US" sz="835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835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835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Procesare</a:t>
            </a:r>
            <a:r>
              <a:rPr lang="en-US" sz="835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</a:t>
            </a:r>
            <a:r>
              <a:rPr lang="en-US" sz="835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linie</a:t>
            </a:r>
            <a:r>
              <a:rPr lang="en-US" sz="835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 </a:t>
            </a:r>
            <a:r>
              <a:rPr lang="en-US" sz="835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comanda</a:t>
            </a:r>
            <a:r>
              <a:rPr lang="en-US" sz="835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6223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5292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3061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3595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Fenomen</a:t>
            </a:r>
            <a:r>
              <a:rPr lang="en-US" dirty="0" smtClean="0"/>
              <a:t> climatic </a:t>
            </a:r>
            <a:r>
              <a:rPr lang="en-US" dirty="0" err="1" smtClean="0"/>
              <a:t>ce</a:t>
            </a:r>
            <a:r>
              <a:rPr lang="en-US" dirty="0" smtClean="0"/>
              <a:t> are </a:t>
            </a:r>
            <a:r>
              <a:rPr lang="en-US" dirty="0" err="1" smtClean="0"/>
              <a:t>loc</a:t>
            </a:r>
            <a:r>
              <a:rPr lang="en-US" dirty="0" smtClean="0"/>
              <a:t> in </a:t>
            </a:r>
            <a:r>
              <a:rPr lang="en-US" dirty="0" err="1" smtClean="0"/>
              <a:t>Atlanticul</a:t>
            </a:r>
            <a:r>
              <a:rPr lang="en-US" baseline="0" dirty="0" smtClean="0"/>
              <a:t> de Nord. Una din </a:t>
            </a:r>
            <a:r>
              <a:rPr lang="en-US" baseline="0" dirty="0" err="1" smtClean="0"/>
              <a:t>cele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importante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manifestari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climatice</a:t>
            </a:r>
            <a:r>
              <a:rPr lang="en-US" baseline="0" dirty="0" smtClean="0"/>
              <a:t> din </a:t>
            </a:r>
            <a:r>
              <a:rPr lang="en-US" baseline="0" dirty="0" err="1" smtClean="0"/>
              <a:t>Atlanticul</a:t>
            </a:r>
            <a:r>
              <a:rPr lang="en-US" baseline="0" dirty="0" smtClean="0"/>
              <a:t> de Nord. </a:t>
            </a:r>
          </a:p>
          <a:p>
            <a:r>
              <a:rPr lang="en-US" baseline="0" dirty="0" err="1" smtClean="0"/>
              <a:t>Anticilonul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Azorelor</a:t>
            </a:r>
            <a:r>
              <a:rPr lang="en-US" baseline="0" dirty="0" smtClean="0"/>
              <a:t> (H)</a:t>
            </a:r>
          </a:p>
          <a:p>
            <a:r>
              <a:rPr lang="en-US" baseline="0" dirty="0" err="1" smtClean="0"/>
              <a:t>Ciclonul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Islandez</a:t>
            </a:r>
            <a:r>
              <a:rPr lang="en-US" baseline="0" dirty="0" smtClean="0"/>
              <a:t> (L)</a:t>
            </a:r>
          </a:p>
          <a:p>
            <a:r>
              <a:rPr lang="en-US" dirty="0" smtClean="0"/>
              <a:t> (+)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diferente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mari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presiune</a:t>
            </a:r>
            <a:endParaRPr lang="en-US" baseline="0" dirty="0" smtClean="0"/>
          </a:p>
          <a:p>
            <a:r>
              <a:rPr lang="en-US" baseline="0" dirty="0" smtClean="0"/>
              <a:t>(-) </a:t>
            </a:r>
            <a:r>
              <a:rPr lang="en-US" baseline="0" dirty="0" err="1" smtClean="0"/>
              <a:t>diferente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mari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presiune</a:t>
            </a:r>
            <a:r>
              <a:rPr lang="en-US" baseline="0" dirty="0" smtClean="0"/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8359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2156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2912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75835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5812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7154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9890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221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5224" y="729016"/>
            <a:ext cx="5011341" cy="1550835"/>
          </a:xfrm>
        </p:spPr>
        <p:txBody>
          <a:bodyPr anchor="b"/>
          <a:lstStyle>
            <a:lvl1pPr algn="ctr">
              <a:defRPr sz="2923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5224" y="2339657"/>
            <a:ext cx="5011341" cy="1075479"/>
          </a:xfrm>
        </p:spPr>
        <p:txBody>
          <a:bodyPr/>
          <a:lstStyle>
            <a:lvl1pPr marL="0" indent="0" algn="ctr">
              <a:buNone/>
              <a:defRPr sz="1169"/>
            </a:lvl1pPr>
            <a:lvl2pPr marL="222714" indent="0" algn="ctr">
              <a:buNone/>
              <a:defRPr sz="974"/>
            </a:lvl2pPr>
            <a:lvl3pPr marL="445427" indent="0" algn="ctr">
              <a:buNone/>
              <a:defRPr sz="877"/>
            </a:lvl3pPr>
            <a:lvl4pPr marL="668141" indent="0" algn="ctr">
              <a:buNone/>
              <a:defRPr sz="779"/>
            </a:lvl4pPr>
            <a:lvl5pPr marL="890854" indent="0" algn="ctr">
              <a:buNone/>
              <a:defRPr sz="779"/>
            </a:lvl5pPr>
            <a:lvl6pPr marL="1113568" indent="0" algn="ctr">
              <a:buNone/>
              <a:defRPr sz="779"/>
            </a:lvl6pPr>
            <a:lvl7pPr marL="1336281" indent="0" algn="ctr">
              <a:buNone/>
              <a:defRPr sz="779"/>
            </a:lvl7pPr>
            <a:lvl8pPr marL="1558995" indent="0" algn="ctr">
              <a:buNone/>
              <a:defRPr sz="779"/>
            </a:lvl8pPr>
            <a:lvl9pPr marL="1781708" indent="0" algn="ctr">
              <a:buNone/>
              <a:defRPr sz="779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5BAE-BD51-4CE1-A57D-602E95CF9F21}" type="datetime1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542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41CCB-3081-401B-ADFC-DDA044BCE711}" type="datetime1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271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893" y="1110539"/>
            <a:ext cx="5763042" cy="1852958"/>
          </a:xfrm>
        </p:spPr>
        <p:txBody>
          <a:bodyPr anchor="b"/>
          <a:lstStyle>
            <a:lvl1pPr>
              <a:defRPr sz="2923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5893" y="2981027"/>
            <a:ext cx="5763042" cy="974427"/>
          </a:xfrm>
        </p:spPr>
        <p:txBody>
          <a:bodyPr/>
          <a:lstStyle>
            <a:lvl1pPr marL="0" indent="0">
              <a:buNone/>
              <a:defRPr sz="1169">
                <a:solidFill>
                  <a:schemeClr val="tx1">
                    <a:tint val="75000"/>
                  </a:schemeClr>
                </a:solidFill>
              </a:defRPr>
            </a:lvl1pPr>
            <a:lvl2pPr marL="222714" indent="0">
              <a:buNone/>
              <a:defRPr sz="974">
                <a:solidFill>
                  <a:schemeClr val="tx1">
                    <a:tint val="75000"/>
                  </a:schemeClr>
                </a:solidFill>
              </a:defRPr>
            </a:lvl2pPr>
            <a:lvl3pPr marL="445427" indent="0">
              <a:buNone/>
              <a:defRPr sz="877">
                <a:solidFill>
                  <a:schemeClr val="tx1">
                    <a:tint val="75000"/>
                  </a:schemeClr>
                </a:solidFill>
              </a:defRPr>
            </a:lvl3pPr>
            <a:lvl4pPr marL="668141" indent="0">
              <a:buNone/>
              <a:defRPr sz="779">
                <a:solidFill>
                  <a:schemeClr val="tx1">
                    <a:tint val="75000"/>
                  </a:schemeClr>
                </a:solidFill>
              </a:defRPr>
            </a:lvl4pPr>
            <a:lvl5pPr marL="890854" indent="0">
              <a:buNone/>
              <a:defRPr sz="779">
                <a:solidFill>
                  <a:schemeClr val="tx1">
                    <a:tint val="75000"/>
                  </a:schemeClr>
                </a:solidFill>
              </a:defRPr>
            </a:lvl5pPr>
            <a:lvl6pPr marL="1113568" indent="0">
              <a:buNone/>
              <a:defRPr sz="779">
                <a:solidFill>
                  <a:schemeClr val="tx1">
                    <a:tint val="75000"/>
                  </a:schemeClr>
                </a:solidFill>
              </a:defRPr>
            </a:lvl6pPr>
            <a:lvl7pPr marL="1336281" indent="0">
              <a:buNone/>
              <a:defRPr sz="779">
                <a:solidFill>
                  <a:schemeClr val="tx1">
                    <a:tint val="75000"/>
                  </a:schemeClr>
                </a:solidFill>
              </a:defRPr>
            </a:lvl7pPr>
            <a:lvl8pPr marL="1558995" indent="0">
              <a:buNone/>
              <a:defRPr sz="779">
                <a:solidFill>
                  <a:schemeClr val="tx1">
                    <a:tint val="75000"/>
                  </a:schemeClr>
                </a:solidFill>
              </a:defRPr>
            </a:lvl8pPr>
            <a:lvl9pPr marL="1781708" indent="0">
              <a:buNone/>
              <a:defRPr sz="77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02597-B539-4B55-8784-59C50E814406}" type="datetime1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267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9373" y="1185811"/>
            <a:ext cx="2839760" cy="2826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382655" y="1185811"/>
            <a:ext cx="2839760" cy="2826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05BB0-04D2-48A1-9F5F-F295443C7ED5}" type="datetime1">
              <a:rPr lang="en-US" smtClean="0"/>
              <a:t>11/20/2015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439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0243" y="237163"/>
            <a:ext cx="5763042" cy="8610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0244" y="1091978"/>
            <a:ext cx="2826709" cy="535161"/>
          </a:xfrm>
        </p:spPr>
        <p:txBody>
          <a:bodyPr anchor="b"/>
          <a:lstStyle>
            <a:lvl1pPr marL="0" indent="0">
              <a:buNone/>
              <a:defRPr sz="1169" b="1"/>
            </a:lvl1pPr>
            <a:lvl2pPr marL="222714" indent="0">
              <a:buNone/>
              <a:defRPr sz="974" b="1"/>
            </a:lvl2pPr>
            <a:lvl3pPr marL="445427" indent="0">
              <a:buNone/>
              <a:defRPr sz="877" b="1"/>
            </a:lvl3pPr>
            <a:lvl4pPr marL="668141" indent="0">
              <a:buNone/>
              <a:defRPr sz="779" b="1"/>
            </a:lvl4pPr>
            <a:lvl5pPr marL="890854" indent="0">
              <a:buNone/>
              <a:defRPr sz="779" b="1"/>
            </a:lvl5pPr>
            <a:lvl6pPr marL="1113568" indent="0">
              <a:buNone/>
              <a:defRPr sz="779" b="1"/>
            </a:lvl6pPr>
            <a:lvl7pPr marL="1336281" indent="0">
              <a:buNone/>
              <a:defRPr sz="779" b="1"/>
            </a:lvl7pPr>
            <a:lvl8pPr marL="1558995" indent="0">
              <a:buNone/>
              <a:defRPr sz="779" b="1"/>
            </a:lvl8pPr>
            <a:lvl9pPr marL="1781708" indent="0">
              <a:buNone/>
              <a:defRPr sz="779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244" y="1627139"/>
            <a:ext cx="2826709" cy="23932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2656" y="1091978"/>
            <a:ext cx="2840630" cy="535161"/>
          </a:xfrm>
        </p:spPr>
        <p:txBody>
          <a:bodyPr anchor="b"/>
          <a:lstStyle>
            <a:lvl1pPr marL="0" indent="0">
              <a:buNone/>
              <a:defRPr sz="1169" b="1"/>
            </a:lvl1pPr>
            <a:lvl2pPr marL="222714" indent="0">
              <a:buNone/>
              <a:defRPr sz="974" b="1"/>
            </a:lvl2pPr>
            <a:lvl3pPr marL="445427" indent="0">
              <a:buNone/>
              <a:defRPr sz="877" b="1"/>
            </a:lvl3pPr>
            <a:lvl4pPr marL="668141" indent="0">
              <a:buNone/>
              <a:defRPr sz="779" b="1"/>
            </a:lvl4pPr>
            <a:lvl5pPr marL="890854" indent="0">
              <a:buNone/>
              <a:defRPr sz="779" b="1"/>
            </a:lvl5pPr>
            <a:lvl6pPr marL="1113568" indent="0">
              <a:buNone/>
              <a:defRPr sz="779" b="1"/>
            </a:lvl6pPr>
            <a:lvl7pPr marL="1336281" indent="0">
              <a:buNone/>
              <a:defRPr sz="779" b="1"/>
            </a:lvl7pPr>
            <a:lvl8pPr marL="1558995" indent="0">
              <a:buNone/>
              <a:defRPr sz="779" b="1"/>
            </a:lvl8pPr>
            <a:lvl9pPr marL="1781708" indent="0">
              <a:buNone/>
              <a:defRPr sz="779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382656" y="1627139"/>
            <a:ext cx="2840630" cy="23932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27F2-9DB9-42C1-83E3-CE2D1EC4C55B}" type="datetime1">
              <a:rPr lang="en-US" smtClean="0"/>
              <a:t>11/20/2015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010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EF3B8-94C3-47F6-A757-B9ED229F3BA7}" type="datetime1">
              <a:rPr lang="en-US" smtClean="0"/>
              <a:t>11/20/2015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94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59CE3-48A1-40C4-A60F-19F5F3DEF2F1}" type="datetime1">
              <a:rPr lang="en-US" smtClean="0"/>
              <a:t>11/20/2015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27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0243" y="296968"/>
            <a:ext cx="2155051" cy="1039389"/>
          </a:xfrm>
        </p:spPr>
        <p:txBody>
          <a:bodyPr anchor="b"/>
          <a:lstStyle>
            <a:lvl1pPr>
              <a:defRPr sz="1559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0630" y="641370"/>
            <a:ext cx="3382655" cy="3165600"/>
          </a:xfrm>
        </p:spPr>
        <p:txBody>
          <a:bodyPr/>
          <a:lstStyle>
            <a:lvl1pPr>
              <a:defRPr sz="1559"/>
            </a:lvl1pPr>
            <a:lvl2pPr>
              <a:defRPr sz="1364"/>
            </a:lvl2pPr>
            <a:lvl3pPr>
              <a:defRPr sz="1169"/>
            </a:lvl3pPr>
            <a:lvl4pPr>
              <a:defRPr sz="974"/>
            </a:lvl4pPr>
            <a:lvl5pPr>
              <a:defRPr sz="974"/>
            </a:lvl5pPr>
            <a:lvl6pPr>
              <a:defRPr sz="974"/>
            </a:lvl6pPr>
            <a:lvl7pPr>
              <a:defRPr sz="974"/>
            </a:lvl7pPr>
            <a:lvl8pPr>
              <a:defRPr sz="974"/>
            </a:lvl8pPr>
            <a:lvl9pPr>
              <a:defRPr sz="974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0243" y="1336357"/>
            <a:ext cx="2155051" cy="2475768"/>
          </a:xfrm>
        </p:spPr>
        <p:txBody>
          <a:bodyPr/>
          <a:lstStyle>
            <a:lvl1pPr marL="0" indent="0">
              <a:buNone/>
              <a:defRPr sz="779"/>
            </a:lvl1pPr>
            <a:lvl2pPr marL="222714" indent="0">
              <a:buNone/>
              <a:defRPr sz="682"/>
            </a:lvl2pPr>
            <a:lvl3pPr marL="445427" indent="0">
              <a:buNone/>
              <a:defRPr sz="585"/>
            </a:lvl3pPr>
            <a:lvl4pPr marL="668141" indent="0">
              <a:buNone/>
              <a:defRPr sz="487"/>
            </a:lvl4pPr>
            <a:lvl5pPr marL="890854" indent="0">
              <a:buNone/>
              <a:defRPr sz="487"/>
            </a:lvl5pPr>
            <a:lvl6pPr marL="1113568" indent="0">
              <a:buNone/>
              <a:defRPr sz="487"/>
            </a:lvl6pPr>
            <a:lvl7pPr marL="1336281" indent="0">
              <a:buNone/>
              <a:defRPr sz="487"/>
            </a:lvl7pPr>
            <a:lvl8pPr marL="1558995" indent="0">
              <a:buNone/>
              <a:defRPr sz="487"/>
            </a:lvl8pPr>
            <a:lvl9pPr marL="1781708" indent="0">
              <a:buNone/>
              <a:defRPr sz="48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678F1-EF65-418C-B2A6-150D5F90B84B}" type="datetime1">
              <a:rPr lang="en-US" smtClean="0"/>
              <a:t>11/20/2015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214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0243" y="296968"/>
            <a:ext cx="2155051" cy="1039389"/>
          </a:xfrm>
        </p:spPr>
        <p:txBody>
          <a:bodyPr anchor="b"/>
          <a:lstStyle>
            <a:lvl1pPr>
              <a:defRPr sz="1559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40630" y="641370"/>
            <a:ext cx="3382655" cy="3165600"/>
          </a:xfrm>
        </p:spPr>
        <p:txBody>
          <a:bodyPr/>
          <a:lstStyle>
            <a:lvl1pPr marL="0" indent="0">
              <a:buNone/>
              <a:defRPr sz="1559"/>
            </a:lvl1pPr>
            <a:lvl2pPr marL="222714" indent="0">
              <a:buNone/>
              <a:defRPr sz="1364"/>
            </a:lvl2pPr>
            <a:lvl3pPr marL="445427" indent="0">
              <a:buNone/>
              <a:defRPr sz="1169"/>
            </a:lvl3pPr>
            <a:lvl4pPr marL="668141" indent="0">
              <a:buNone/>
              <a:defRPr sz="974"/>
            </a:lvl4pPr>
            <a:lvl5pPr marL="890854" indent="0">
              <a:buNone/>
              <a:defRPr sz="974"/>
            </a:lvl5pPr>
            <a:lvl6pPr marL="1113568" indent="0">
              <a:buNone/>
              <a:defRPr sz="974"/>
            </a:lvl6pPr>
            <a:lvl7pPr marL="1336281" indent="0">
              <a:buNone/>
              <a:defRPr sz="974"/>
            </a:lvl7pPr>
            <a:lvl8pPr marL="1558995" indent="0">
              <a:buNone/>
              <a:defRPr sz="974"/>
            </a:lvl8pPr>
            <a:lvl9pPr marL="1781708" indent="0">
              <a:buNone/>
              <a:defRPr sz="974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0243" y="1336357"/>
            <a:ext cx="2155051" cy="2475768"/>
          </a:xfrm>
        </p:spPr>
        <p:txBody>
          <a:bodyPr/>
          <a:lstStyle>
            <a:lvl1pPr marL="0" indent="0">
              <a:buNone/>
              <a:defRPr sz="779"/>
            </a:lvl1pPr>
            <a:lvl2pPr marL="222714" indent="0">
              <a:buNone/>
              <a:defRPr sz="682"/>
            </a:lvl2pPr>
            <a:lvl3pPr marL="445427" indent="0">
              <a:buNone/>
              <a:defRPr sz="585"/>
            </a:lvl3pPr>
            <a:lvl4pPr marL="668141" indent="0">
              <a:buNone/>
              <a:defRPr sz="487"/>
            </a:lvl4pPr>
            <a:lvl5pPr marL="890854" indent="0">
              <a:buNone/>
              <a:defRPr sz="487"/>
            </a:lvl5pPr>
            <a:lvl6pPr marL="1113568" indent="0">
              <a:buNone/>
              <a:defRPr sz="487"/>
            </a:lvl6pPr>
            <a:lvl7pPr marL="1336281" indent="0">
              <a:buNone/>
              <a:defRPr sz="487"/>
            </a:lvl7pPr>
            <a:lvl8pPr marL="1558995" indent="0">
              <a:buNone/>
              <a:defRPr sz="487"/>
            </a:lvl8pPr>
            <a:lvl9pPr marL="1781708" indent="0">
              <a:buNone/>
              <a:defRPr sz="48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937E8-A931-43F2-8BC2-1266B560F036}" type="datetime1">
              <a:rPr lang="en-US" smtClean="0"/>
              <a:t>11/20/2015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998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320F-3D74-41E5-9ECB-3DB24492CE15}" type="datetime1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295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781655" y="237162"/>
            <a:ext cx="1440761" cy="37750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9373" y="237162"/>
            <a:ext cx="4238759" cy="377500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F1C9E-A948-4CD4-9883-2168B6123A99}" type="datetime1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496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4000" t="4000" r="4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9373" y="237163"/>
            <a:ext cx="5763042" cy="8610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9373" y="1185811"/>
            <a:ext cx="5763042" cy="2826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9373" y="4128686"/>
            <a:ext cx="1503402" cy="2371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B8C78-0B7A-4A69-951C-B6EC1F41B669}" type="datetime1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13343" y="4128686"/>
            <a:ext cx="2255103" cy="2371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19013" y="4128686"/>
            <a:ext cx="1503402" cy="2371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45F14-01F9-4330-AD20-85E89A727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516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445427" rtl="0" eaLnBrk="1" latinLnBrk="0" hangingPunct="1">
        <a:lnSpc>
          <a:spcPct val="90000"/>
        </a:lnSpc>
        <a:spcBef>
          <a:spcPct val="0"/>
        </a:spcBef>
        <a:buNone/>
        <a:defRPr sz="214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1357" indent="-111357" algn="l" defTabSz="445427" rtl="0" eaLnBrk="1" latinLnBrk="0" hangingPunct="1">
        <a:lnSpc>
          <a:spcPct val="90000"/>
        </a:lnSpc>
        <a:spcBef>
          <a:spcPts val="487"/>
        </a:spcBef>
        <a:buFont typeface="Arial" panose="020B0604020202020204" pitchFamily="34" charset="0"/>
        <a:buChar char="•"/>
        <a:defRPr sz="1364" kern="1200">
          <a:solidFill>
            <a:schemeClr val="tx1"/>
          </a:solidFill>
          <a:latin typeface="+mn-lt"/>
          <a:ea typeface="+mn-ea"/>
          <a:cs typeface="+mn-cs"/>
        </a:defRPr>
      </a:lvl1pPr>
      <a:lvl2pPr marL="334070" indent="-111357" algn="l" defTabSz="445427" rtl="0" eaLnBrk="1" latinLnBrk="0" hangingPunct="1">
        <a:lnSpc>
          <a:spcPct val="90000"/>
        </a:lnSpc>
        <a:spcBef>
          <a:spcPts val="244"/>
        </a:spcBef>
        <a:buFont typeface="Arial" panose="020B0604020202020204" pitchFamily="34" charset="0"/>
        <a:buChar char="•"/>
        <a:defRPr sz="1169" kern="1200">
          <a:solidFill>
            <a:schemeClr val="tx1"/>
          </a:solidFill>
          <a:latin typeface="+mn-lt"/>
          <a:ea typeface="+mn-ea"/>
          <a:cs typeface="+mn-cs"/>
        </a:defRPr>
      </a:lvl2pPr>
      <a:lvl3pPr marL="556784" indent="-111357" algn="l" defTabSz="445427" rtl="0" eaLnBrk="1" latinLnBrk="0" hangingPunct="1">
        <a:lnSpc>
          <a:spcPct val="90000"/>
        </a:lnSpc>
        <a:spcBef>
          <a:spcPts val="244"/>
        </a:spcBef>
        <a:buFont typeface="Arial" panose="020B0604020202020204" pitchFamily="34" charset="0"/>
        <a:buChar char="•"/>
        <a:defRPr sz="974" kern="1200">
          <a:solidFill>
            <a:schemeClr val="tx1"/>
          </a:solidFill>
          <a:latin typeface="+mn-lt"/>
          <a:ea typeface="+mn-ea"/>
          <a:cs typeface="+mn-cs"/>
        </a:defRPr>
      </a:lvl3pPr>
      <a:lvl4pPr marL="779497" indent="-111357" algn="l" defTabSz="445427" rtl="0" eaLnBrk="1" latinLnBrk="0" hangingPunct="1">
        <a:lnSpc>
          <a:spcPct val="90000"/>
        </a:lnSpc>
        <a:spcBef>
          <a:spcPts val="244"/>
        </a:spcBef>
        <a:buFont typeface="Arial" panose="020B0604020202020204" pitchFamily="34" charset="0"/>
        <a:buChar char="•"/>
        <a:defRPr sz="877" kern="1200">
          <a:solidFill>
            <a:schemeClr val="tx1"/>
          </a:solidFill>
          <a:latin typeface="+mn-lt"/>
          <a:ea typeface="+mn-ea"/>
          <a:cs typeface="+mn-cs"/>
        </a:defRPr>
      </a:lvl4pPr>
      <a:lvl5pPr marL="1002211" indent="-111357" algn="l" defTabSz="445427" rtl="0" eaLnBrk="1" latinLnBrk="0" hangingPunct="1">
        <a:lnSpc>
          <a:spcPct val="90000"/>
        </a:lnSpc>
        <a:spcBef>
          <a:spcPts val="244"/>
        </a:spcBef>
        <a:buFont typeface="Arial" panose="020B0604020202020204" pitchFamily="34" charset="0"/>
        <a:buChar char="•"/>
        <a:defRPr sz="877" kern="1200">
          <a:solidFill>
            <a:schemeClr val="tx1"/>
          </a:solidFill>
          <a:latin typeface="+mn-lt"/>
          <a:ea typeface="+mn-ea"/>
          <a:cs typeface="+mn-cs"/>
        </a:defRPr>
      </a:lvl5pPr>
      <a:lvl6pPr marL="1224925" indent="-111357" algn="l" defTabSz="445427" rtl="0" eaLnBrk="1" latinLnBrk="0" hangingPunct="1">
        <a:lnSpc>
          <a:spcPct val="90000"/>
        </a:lnSpc>
        <a:spcBef>
          <a:spcPts val="244"/>
        </a:spcBef>
        <a:buFont typeface="Arial" panose="020B0604020202020204" pitchFamily="34" charset="0"/>
        <a:buChar char="•"/>
        <a:defRPr sz="877" kern="1200">
          <a:solidFill>
            <a:schemeClr val="tx1"/>
          </a:solidFill>
          <a:latin typeface="+mn-lt"/>
          <a:ea typeface="+mn-ea"/>
          <a:cs typeface="+mn-cs"/>
        </a:defRPr>
      </a:lvl6pPr>
      <a:lvl7pPr marL="1447638" indent="-111357" algn="l" defTabSz="445427" rtl="0" eaLnBrk="1" latinLnBrk="0" hangingPunct="1">
        <a:lnSpc>
          <a:spcPct val="90000"/>
        </a:lnSpc>
        <a:spcBef>
          <a:spcPts val="244"/>
        </a:spcBef>
        <a:buFont typeface="Arial" panose="020B0604020202020204" pitchFamily="34" charset="0"/>
        <a:buChar char="•"/>
        <a:defRPr sz="877" kern="1200">
          <a:solidFill>
            <a:schemeClr val="tx1"/>
          </a:solidFill>
          <a:latin typeface="+mn-lt"/>
          <a:ea typeface="+mn-ea"/>
          <a:cs typeface="+mn-cs"/>
        </a:defRPr>
      </a:lvl7pPr>
      <a:lvl8pPr marL="1670352" indent="-111357" algn="l" defTabSz="445427" rtl="0" eaLnBrk="1" latinLnBrk="0" hangingPunct="1">
        <a:lnSpc>
          <a:spcPct val="90000"/>
        </a:lnSpc>
        <a:spcBef>
          <a:spcPts val="244"/>
        </a:spcBef>
        <a:buFont typeface="Arial" panose="020B0604020202020204" pitchFamily="34" charset="0"/>
        <a:buChar char="•"/>
        <a:defRPr sz="877" kern="1200">
          <a:solidFill>
            <a:schemeClr val="tx1"/>
          </a:solidFill>
          <a:latin typeface="+mn-lt"/>
          <a:ea typeface="+mn-ea"/>
          <a:cs typeface="+mn-cs"/>
        </a:defRPr>
      </a:lvl8pPr>
      <a:lvl9pPr marL="1893065" indent="-111357" algn="l" defTabSz="445427" rtl="0" eaLnBrk="1" latinLnBrk="0" hangingPunct="1">
        <a:lnSpc>
          <a:spcPct val="90000"/>
        </a:lnSpc>
        <a:spcBef>
          <a:spcPts val="244"/>
        </a:spcBef>
        <a:buFont typeface="Arial" panose="020B0604020202020204" pitchFamily="34" charset="0"/>
        <a:buChar char="•"/>
        <a:defRPr sz="87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45427" rtl="0" eaLnBrk="1" latinLnBrk="0" hangingPunct="1">
        <a:defRPr sz="877" kern="1200">
          <a:solidFill>
            <a:schemeClr val="tx1"/>
          </a:solidFill>
          <a:latin typeface="+mn-lt"/>
          <a:ea typeface="+mn-ea"/>
          <a:cs typeface="+mn-cs"/>
        </a:defRPr>
      </a:lvl1pPr>
      <a:lvl2pPr marL="222714" algn="l" defTabSz="445427" rtl="0" eaLnBrk="1" latinLnBrk="0" hangingPunct="1">
        <a:defRPr sz="877" kern="1200">
          <a:solidFill>
            <a:schemeClr val="tx1"/>
          </a:solidFill>
          <a:latin typeface="+mn-lt"/>
          <a:ea typeface="+mn-ea"/>
          <a:cs typeface="+mn-cs"/>
        </a:defRPr>
      </a:lvl2pPr>
      <a:lvl3pPr marL="445427" algn="l" defTabSz="445427" rtl="0" eaLnBrk="1" latinLnBrk="0" hangingPunct="1">
        <a:defRPr sz="877" kern="1200">
          <a:solidFill>
            <a:schemeClr val="tx1"/>
          </a:solidFill>
          <a:latin typeface="+mn-lt"/>
          <a:ea typeface="+mn-ea"/>
          <a:cs typeface="+mn-cs"/>
        </a:defRPr>
      </a:lvl3pPr>
      <a:lvl4pPr marL="668141" algn="l" defTabSz="445427" rtl="0" eaLnBrk="1" latinLnBrk="0" hangingPunct="1">
        <a:defRPr sz="877" kern="1200">
          <a:solidFill>
            <a:schemeClr val="tx1"/>
          </a:solidFill>
          <a:latin typeface="+mn-lt"/>
          <a:ea typeface="+mn-ea"/>
          <a:cs typeface="+mn-cs"/>
        </a:defRPr>
      </a:lvl4pPr>
      <a:lvl5pPr marL="890854" algn="l" defTabSz="445427" rtl="0" eaLnBrk="1" latinLnBrk="0" hangingPunct="1">
        <a:defRPr sz="877" kern="1200">
          <a:solidFill>
            <a:schemeClr val="tx1"/>
          </a:solidFill>
          <a:latin typeface="+mn-lt"/>
          <a:ea typeface="+mn-ea"/>
          <a:cs typeface="+mn-cs"/>
        </a:defRPr>
      </a:lvl5pPr>
      <a:lvl6pPr marL="1113568" algn="l" defTabSz="445427" rtl="0" eaLnBrk="1" latinLnBrk="0" hangingPunct="1">
        <a:defRPr sz="877" kern="1200">
          <a:solidFill>
            <a:schemeClr val="tx1"/>
          </a:solidFill>
          <a:latin typeface="+mn-lt"/>
          <a:ea typeface="+mn-ea"/>
          <a:cs typeface="+mn-cs"/>
        </a:defRPr>
      </a:lvl6pPr>
      <a:lvl7pPr marL="1336281" algn="l" defTabSz="445427" rtl="0" eaLnBrk="1" latinLnBrk="0" hangingPunct="1">
        <a:defRPr sz="877" kern="1200">
          <a:solidFill>
            <a:schemeClr val="tx1"/>
          </a:solidFill>
          <a:latin typeface="+mn-lt"/>
          <a:ea typeface="+mn-ea"/>
          <a:cs typeface="+mn-cs"/>
        </a:defRPr>
      </a:lvl7pPr>
      <a:lvl8pPr marL="1558995" algn="l" defTabSz="445427" rtl="0" eaLnBrk="1" latinLnBrk="0" hangingPunct="1">
        <a:defRPr sz="877" kern="1200">
          <a:solidFill>
            <a:schemeClr val="tx1"/>
          </a:solidFill>
          <a:latin typeface="+mn-lt"/>
          <a:ea typeface="+mn-ea"/>
          <a:cs typeface="+mn-cs"/>
        </a:defRPr>
      </a:lvl8pPr>
      <a:lvl9pPr marL="1781708" algn="l" defTabSz="445427" rtl="0" eaLnBrk="1" latinLnBrk="0" hangingPunct="1">
        <a:defRPr sz="87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hyperlink" Target="http://oceancolor.gsfc.nasa.gov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.xml"/><Relationship Id="rId3" Type="http://schemas.openxmlformats.org/officeDocument/2006/relationships/image" Target="../media/image5.jpg"/><Relationship Id="rId7" Type="http://schemas.openxmlformats.org/officeDocument/2006/relationships/chart" Target="../charts/chart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chart" Target="../charts/chart2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5.jp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image" Target="../media/image5.jp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Microsoft_Excel_Worksheet4.xlsx"/><Relationship Id="rId3" Type="http://schemas.openxmlformats.org/officeDocument/2006/relationships/notesSlide" Target="../notesSlides/notesSlide15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chart" Target="../charts/chart6.xml"/><Relationship Id="rId5" Type="http://schemas.openxmlformats.org/officeDocument/2006/relationships/chart" Target="../charts/chart5.xml"/><Relationship Id="rId10" Type="http://schemas.openxmlformats.org/officeDocument/2006/relationships/comments" Target="../comments/comment2.xml"/><Relationship Id="rId4" Type="http://schemas.openxmlformats.org/officeDocument/2006/relationships/image" Target="../media/image5.jpg"/><Relationship Id="rId9" Type="http://schemas.openxmlformats.org/officeDocument/2006/relationships/image" Target="../media/image34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chart" Target="../charts/chart7.xml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3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package" Target="../embeddings/Microsoft_Excel_Worksheet5.xlsx"/><Relationship Id="rId5" Type="http://schemas.openxmlformats.org/officeDocument/2006/relationships/oleObject" Target="../embeddings/oleObject2.bin"/><Relationship Id="rId10" Type="http://schemas.openxmlformats.org/officeDocument/2006/relationships/comments" Target="../comments/comment3.xml"/><Relationship Id="rId4" Type="http://schemas.openxmlformats.org/officeDocument/2006/relationships/image" Target="../media/image5.jpg"/><Relationship Id="rId9" Type="http://schemas.openxmlformats.org/officeDocument/2006/relationships/chart" Target="../charts/chart8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4.xml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3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package" Target="../embeddings/Microsoft_Excel_Worksheet8.xlsx"/><Relationship Id="rId5" Type="http://schemas.openxmlformats.org/officeDocument/2006/relationships/oleObject" Target="../embeddings/oleObject3.bin"/><Relationship Id="rId4" Type="http://schemas.openxmlformats.org/officeDocument/2006/relationships/image" Target="../media/image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comments" Target="../comments/comment5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5892" y="1515917"/>
            <a:ext cx="6154311" cy="729901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l"/>
            <a:r>
              <a:rPr lang="en-US" sz="2200" dirty="0" smtClean="0">
                <a:solidFill>
                  <a:srgbClr val="003DA5"/>
                </a:solidFill>
                <a:latin typeface="Exo 2.0 Semi Bold" panose="00000700000000000000" pitchFamily="50" charset="0"/>
                <a:cs typeface="Arial" panose="020B0604020202020204" pitchFamily="34" charset="0"/>
              </a:rPr>
              <a:t>ANALIZA TEMPERATURII APELOR MARII NEGRE PE BAZA IMAGINILOR SATELITARE</a:t>
            </a:r>
            <a:endParaRPr lang="en-US" sz="2200" dirty="0">
              <a:solidFill>
                <a:srgbClr val="003DA5"/>
              </a:solidFill>
              <a:latin typeface="Exo 2.0 Semi Bold" panose="00000700000000000000" pitchFamily="50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5892" y="2589303"/>
            <a:ext cx="2633399" cy="1712731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l"/>
            <a:r>
              <a:rPr lang="en-US" sz="1200" dirty="0" smtClean="0">
                <a:latin typeface="Exo 2.0 Semi Bold" panose="00000700000000000000" pitchFamily="50" charset="0"/>
                <a:cs typeface="Arial" panose="020B0604020202020204" pitchFamily="34" charset="0"/>
              </a:rPr>
              <a:t>IONUT SERBAN</a:t>
            </a:r>
          </a:p>
          <a:p>
            <a:pPr algn="l"/>
            <a:endParaRPr lang="en-US" sz="1200" dirty="0">
              <a:latin typeface="Exo 2.0 Semi Bold" panose="00000700000000000000" pitchFamily="50" charset="0"/>
              <a:cs typeface="Arial" panose="020B0604020202020204" pitchFamily="34" charset="0"/>
            </a:endParaRPr>
          </a:p>
          <a:p>
            <a:pPr algn="l"/>
            <a:r>
              <a:rPr lang="en-US" sz="1050" dirty="0" smtClean="0">
                <a:latin typeface="Exo 2.0 Semi Bold" panose="00000700000000000000" pitchFamily="50" charset="0"/>
                <a:cs typeface="Arial" panose="020B0604020202020204" pitchFamily="34" charset="0"/>
              </a:rPr>
              <a:t>SEMINAR “SOLUTII LIBERE OPEN SOURCE PENTRU PRELUCRAREA SI REPREZENTAREA DATELOR GEOSPATIALE” </a:t>
            </a:r>
          </a:p>
          <a:p>
            <a:pPr algn="l"/>
            <a:r>
              <a:rPr lang="en-US" sz="1050" dirty="0" smtClean="0">
                <a:latin typeface="Exo 2.0 Semi Bold" panose="00000700000000000000" pitchFamily="50" charset="0"/>
                <a:cs typeface="Arial" panose="020B0604020202020204" pitchFamily="34" charset="0"/>
              </a:rPr>
              <a:t>20-21 NOIEMBRIE 2015</a:t>
            </a:r>
          </a:p>
          <a:p>
            <a:pPr algn="l"/>
            <a:r>
              <a:rPr lang="en-US" sz="1050" dirty="0" smtClean="0">
                <a:latin typeface="Exo 2.0 Semi Bold" panose="00000700000000000000" pitchFamily="50" charset="0"/>
                <a:cs typeface="Arial" panose="020B0604020202020204" pitchFamily="34" charset="0"/>
              </a:rPr>
              <a:t>TIMISOARA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03" y="657240"/>
            <a:ext cx="2467819" cy="6297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81"/>
          <a:stretch/>
        </p:blipFill>
        <p:spPr>
          <a:xfrm>
            <a:off x="2867165" y="-426664"/>
            <a:ext cx="2305728" cy="21678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747" y="1970032"/>
            <a:ext cx="2364185" cy="2364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10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Cuprins</a:t>
            </a: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eriod"/>
            </a:pP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SCURT ISTORIC AL MASURATORILOR TEMPERATURII APEI DE MARE</a:t>
            </a:r>
          </a:p>
          <a:p>
            <a:pPr marL="228600" indent="-228600">
              <a:buAutoNum type="arabicPeriod"/>
            </a:pP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ASPECTE TEORETICE SI IMPORTANTA SST</a:t>
            </a:r>
          </a:p>
          <a:p>
            <a:pPr marL="228600" indent="-228600">
              <a:buAutoNum type="arabicPeriod"/>
            </a:pP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DATE UTILIZATE </a:t>
            </a:r>
          </a:p>
          <a:p>
            <a:pPr marL="228600" indent="-228600">
              <a:buAutoNum type="arabicPeriod"/>
            </a:pP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ANALIZA SI DISCUTII</a:t>
            </a:r>
          </a:p>
          <a:p>
            <a:pPr marL="228600" indent="-228600">
              <a:buAutoNum type="arabicPeriod"/>
            </a:pP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CONCLUZII</a:t>
            </a:r>
          </a:p>
          <a:p>
            <a:pPr marL="0" indent="0">
              <a:buNone/>
            </a:pPr>
            <a:endParaRPr lang="en-US" sz="1200" dirty="0" smtClean="0">
              <a:solidFill>
                <a:schemeClr val="bg1"/>
              </a:solidFill>
              <a:latin typeface="Exo 2.0 Semi Bold" panose="00000700000000000000" pitchFamily="50" charset="0"/>
            </a:endParaRPr>
          </a:p>
          <a:p>
            <a:pPr marL="228600" indent="-228600">
              <a:buAutoNum type="arabicPeriod"/>
            </a:pPr>
            <a:endParaRPr lang="en-US" sz="1005" dirty="0" smtClean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01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037" y="184227"/>
            <a:ext cx="6483968" cy="861002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>1.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Scurt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istoric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al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masuratorilor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temperaturii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apei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de mare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8411" y="783987"/>
            <a:ext cx="5889178" cy="69642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sz="1300" dirty="0" smtClean="0">
              <a:solidFill>
                <a:schemeClr val="bg1"/>
              </a:solidFill>
              <a:latin typeface="Exo 2.0 Semi Bold" panose="00000700000000000000" pitchFamily="50" charset="0"/>
            </a:endParaRPr>
          </a:p>
          <a:p>
            <a:pPr marL="0" indent="0">
              <a:buNone/>
            </a:pPr>
            <a:r>
              <a:rPr lang="en-US" sz="1300" dirty="0" smtClean="0">
                <a:solidFill>
                  <a:schemeClr val="bg1"/>
                </a:solidFill>
                <a:latin typeface="Exo 2.0" panose="00000500000000000000" pitchFamily="50" charset="0"/>
              </a:rPr>
              <a:t>AUGUST-SPETEMBRIE 1853, BRUSEL – </a:t>
            </a:r>
            <a:r>
              <a:rPr lang="en-US" sz="1300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INTERNATIONAL MARITIME CONFERENCE. </a:t>
            </a:r>
          </a:p>
          <a:p>
            <a:pPr marL="0" indent="0">
              <a:buNone/>
            </a:pPr>
            <a:r>
              <a:rPr lang="en-US" sz="1200" i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	</a:t>
            </a:r>
            <a:r>
              <a:rPr lang="en-US" sz="1200" i="1" dirty="0">
                <a:solidFill>
                  <a:schemeClr val="bg1"/>
                </a:solidFill>
                <a:latin typeface="Exo 2.0 Semi Bold" panose="00000700000000000000" pitchFamily="50" charset="0"/>
              </a:rPr>
              <a:t>	</a:t>
            </a:r>
            <a:endParaRPr lang="en-US" sz="1200" i="1" dirty="0" smtClean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4152" y="1593622"/>
            <a:ext cx="30679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i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- </a:t>
            </a:r>
            <a:r>
              <a:rPr lang="en-US" sz="1200" i="1" dirty="0">
                <a:solidFill>
                  <a:schemeClr val="bg1"/>
                </a:solidFill>
                <a:latin typeface="Exo 2.0 Semi Bold" panose="00000700000000000000" pitchFamily="50" charset="0"/>
              </a:rPr>
              <a:t>Lt. Matthew Fontaine Maury –U.S. Navy </a:t>
            </a:r>
            <a:r>
              <a:rPr lang="en-US" sz="1200" i="1" dirty="0" err="1">
                <a:solidFill>
                  <a:schemeClr val="bg1"/>
                </a:solidFill>
                <a:latin typeface="Exo 2.0 Semi Bold" panose="00000700000000000000" pitchFamily="50" charset="0"/>
              </a:rPr>
              <a:t>Hydrografic</a:t>
            </a:r>
            <a:r>
              <a:rPr lang="en-US" sz="1200" i="1" dirty="0">
                <a:solidFill>
                  <a:schemeClr val="bg1"/>
                </a:solidFill>
                <a:latin typeface="Exo 2.0 Semi Bold" panose="00000700000000000000" pitchFamily="50" charset="0"/>
              </a:rPr>
              <a:t> Office</a:t>
            </a:r>
          </a:p>
        </p:txBody>
      </p:sp>
      <p:pic>
        <p:nvPicPr>
          <p:cNvPr id="1026" name="Picture 2" descr="Photograph of a man, seated, in double-breasted naval unifor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240" y="1577682"/>
            <a:ext cx="1889350" cy="266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604151" y="2168495"/>
            <a:ext cx="3728913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  <a:latin typeface="Exo 2.0 Light" panose="00000400000000000000" pitchFamily="50" charset="0"/>
              </a:rPr>
              <a:t> 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</a:rPr>
              <a:t>"establishing a uniform system of meteorological observations at sea, and of concurring in a general plan of observation on the winds and currents of the ocean.“  </a:t>
            </a:r>
          </a:p>
          <a:p>
            <a:endParaRPr lang="en-US" sz="1200" dirty="0" smtClean="0">
              <a:solidFill>
                <a:schemeClr val="bg1"/>
              </a:solidFill>
              <a:latin typeface="Exo 2.0" panose="00000500000000000000" pitchFamily="50" charset="0"/>
            </a:endParaRPr>
          </a:p>
          <a:p>
            <a:endParaRPr lang="en-US" sz="1200" i="1" dirty="0">
              <a:solidFill>
                <a:schemeClr val="bg1"/>
              </a:solidFill>
              <a:latin typeface="Exo 2.0" panose="00000500000000000000" pitchFamily="50" charset="0"/>
            </a:endParaRPr>
          </a:p>
        </p:txBody>
      </p:sp>
      <p:pic>
        <p:nvPicPr>
          <p:cNvPr id="9" name="Picture 8" descr="http://www.realclimate.org/images/buckets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270" y="2865567"/>
            <a:ext cx="2527450" cy="137373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/>
          <p:cNvSpPr/>
          <p:nvPr/>
        </p:nvSpPr>
        <p:spPr>
          <a:xfrm>
            <a:off x="2248884" y="4209237"/>
            <a:ext cx="1156086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" dirty="0" err="1" smtClean="0">
                <a:solidFill>
                  <a:schemeClr val="bg1"/>
                </a:solidFill>
                <a:latin typeface="Exo 2.0" panose="00000500000000000000" pitchFamily="50" charset="0"/>
              </a:rPr>
              <a:t>Sursa</a:t>
            </a:r>
            <a:r>
              <a:rPr lang="en-US" sz="600" dirty="0" smtClean="0">
                <a:solidFill>
                  <a:schemeClr val="bg1"/>
                </a:solidFill>
                <a:latin typeface="Exo 2.0" panose="00000500000000000000" pitchFamily="50" charset="0"/>
              </a:rPr>
              <a:t>: www.realclimate.org</a:t>
            </a:r>
            <a:endParaRPr lang="en-US" sz="600" dirty="0">
              <a:solidFill>
                <a:schemeClr val="bg1"/>
              </a:solidFill>
              <a:latin typeface="Exo 2.0" panose="00000500000000000000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43896" y="4209237"/>
            <a:ext cx="2198038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" dirty="0">
                <a:solidFill>
                  <a:schemeClr val="bg1"/>
                </a:solidFill>
                <a:latin typeface="Exo 2.0" panose="00000500000000000000" pitchFamily="50" charset="0"/>
              </a:rPr>
              <a:t>https://en.wikipedia.org/wiki/Matthew_Fontaine_Maury</a:t>
            </a:r>
          </a:p>
        </p:txBody>
      </p:sp>
    </p:spTree>
    <p:extLst>
      <p:ext uri="{BB962C8B-B14F-4D97-AF65-F5344CB8AC3E}">
        <p14:creationId xmlns:p14="http://schemas.microsoft.com/office/powerpoint/2010/main" val="472875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037" y="184227"/>
            <a:ext cx="6483968" cy="861002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>1.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Scurt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istoric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al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masuratorilor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temperaturii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apei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de mare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38409" y="814396"/>
            <a:ext cx="5673142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</a:rPr>
              <a:t>EXEMPLE DE INSTRUMENTE </a:t>
            </a:r>
          </a:p>
          <a:p>
            <a:endParaRPr lang="en-US" sz="1200" dirty="0" smtClean="0">
              <a:solidFill>
                <a:schemeClr val="bg1"/>
              </a:solidFill>
              <a:latin typeface="Exo 2.0" panose="00000500000000000000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Termometrul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cu </a:t>
            </a: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mercur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Jemieson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(1820)</a:t>
            </a: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Cassela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‘Hydrographic Office (~1833)</a:t>
            </a: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Negretti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-Fitzroy</a:t>
            </a: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Miller Casella (</a:t>
            </a:r>
            <a:r>
              <a:rPr lang="en-US" sz="1200" b="1" i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Challanger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1872-76)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Termometre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reversibile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(</a:t>
            </a:r>
            <a:r>
              <a:rPr lang="en-US" sz="1200" b="1" i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Revesing</a:t>
            </a:r>
            <a:r>
              <a:rPr lang="en-US" sz="1200" b="1" i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Thermometers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)</a:t>
            </a: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Inventat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in 1874 (</a:t>
            </a: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Negretti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and </a:t>
            </a: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Zambra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)</a:t>
            </a: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Folosite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in </a:t>
            </a: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perioada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1900-1970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Termometrul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cu </a:t>
            </a: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rezistenta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din platina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Termistor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(</a:t>
            </a: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rezistenta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termica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)</a:t>
            </a:r>
            <a:endParaRPr lang="en-US" sz="1200" b="1" dirty="0">
              <a:solidFill>
                <a:schemeClr val="bg1"/>
              </a:solidFill>
              <a:latin typeface="Exo 2.0 Semi Bold" panose="00000700000000000000" pitchFamily="50" charset="0"/>
            </a:endParaRP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Dupa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1970</a:t>
            </a: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Precizie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: 0.001°C</a:t>
            </a:r>
            <a:endParaRPr lang="en-US" sz="1200" b="1" dirty="0">
              <a:solidFill>
                <a:schemeClr val="bg1"/>
              </a:solidFill>
              <a:latin typeface="Exo 2.0 Semi Bold" panose="00000700000000000000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Sezori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activi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si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pasivi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de </a:t>
            </a: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teledetectie</a:t>
            </a:r>
            <a:endParaRPr lang="en-US" sz="1200" b="1" dirty="0" smtClean="0">
              <a:solidFill>
                <a:schemeClr val="bg1"/>
              </a:solidFill>
              <a:latin typeface="Exo 2.0 Semi Bold" panose="00000700000000000000" pitchFamily="50" charset="0"/>
            </a:endParaRP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AVHRR  - La </a:t>
            </a: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bordul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satelitilor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NOAA</a:t>
            </a: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1978 - </a:t>
            </a:r>
            <a:r>
              <a:rPr lang="en-US" sz="1200" b="1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Tiros</a:t>
            </a:r>
            <a:r>
              <a:rPr lang="en-US" sz="1200" b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-N	</a:t>
            </a:r>
            <a:endParaRPr lang="en-US" sz="1200" b="1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pic>
        <p:nvPicPr>
          <p:cNvPr id="2050" name="Picture 2" descr="1609top.jpg (40570 bytes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807" y="711118"/>
            <a:ext cx="1131317" cy="239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5391807" y="3109664"/>
            <a:ext cx="13532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" dirty="0" err="1" smtClean="0">
                <a:solidFill>
                  <a:schemeClr val="bg1"/>
                </a:solidFill>
                <a:latin typeface="Exo 2.0" panose="00000500000000000000" pitchFamily="50" charset="0"/>
              </a:rPr>
              <a:t>Barometru</a:t>
            </a:r>
            <a:r>
              <a:rPr lang="en-US" sz="600" dirty="0" smtClean="0">
                <a:solidFill>
                  <a:schemeClr val="bg1"/>
                </a:solidFill>
                <a:latin typeface="Exo 2.0" panose="00000500000000000000" pitchFamily="50" charset="0"/>
              </a:rPr>
              <a:t> </a:t>
            </a:r>
            <a:r>
              <a:rPr lang="en-US" sz="600" dirty="0" err="1" smtClean="0">
                <a:solidFill>
                  <a:schemeClr val="bg1"/>
                </a:solidFill>
                <a:latin typeface="Exo 2.0" panose="00000500000000000000" pitchFamily="50" charset="0"/>
              </a:rPr>
              <a:t>si</a:t>
            </a:r>
            <a:r>
              <a:rPr lang="en-US" sz="600" dirty="0" smtClean="0">
                <a:solidFill>
                  <a:schemeClr val="bg1"/>
                </a:solidFill>
                <a:latin typeface="Exo 2.0" panose="00000500000000000000" pitchFamily="50" charset="0"/>
              </a:rPr>
              <a:t> </a:t>
            </a:r>
            <a:r>
              <a:rPr lang="en-US" sz="600" dirty="0" err="1" smtClean="0">
                <a:solidFill>
                  <a:schemeClr val="bg1"/>
                </a:solidFill>
                <a:latin typeface="Exo 2.0" panose="00000500000000000000" pitchFamily="50" charset="0"/>
              </a:rPr>
              <a:t>termometru</a:t>
            </a:r>
            <a:r>
              <a:rPr lang="en-US" sz="600" dirty="0" smtClean="0">
                <a:solidFill>
                  <a:schemeClr val="bg1"/>
                </a:solidFill>
                <a:latin typeface="Exo 2.0" panose="00000500000000000000" pitchFamily="50" charset="0"/>
              </a:rPr>
              <a:t>, </a:t>
            </a:r>
            <a:r>
              <a:rPr lang="en-US" sz="600" dirty="0" err="1" smtClean="0">
                <a:solidFill>
                  <a:schemeClr val="bg1"/>
                </a:solidFill>
                <a:latin typeface="Exo 2.0" panose="00000500000000000000" pitchFamily="50" charset="0"/>
              </a:rPr>
              <a:t>anul</a:t>
            </a:r>
            <a:r>
              <a:rPr lang="en-US" sz="600" dirty="0" smtClean="0">
                <a:solidFill>
                  <a:schemeClr val="bg1"/>
                </a:solidFill>
                <a:latin typeface="Exo 2.0" panose="00000500000000000000" pitchFamily="50" charset="0"/>
              </a:rPr>
              <a:t> 1855</a:t>
            </a:r>
          </a:p>
          <a:p>
            <a:pPr algn="ctr"/>
            <a:r>
              <a:rPr lang="en-US" sz="600" dirty="0" smtClean="0">
                <a:solidFill>
                  <a:schemeClr val="bg1"/>
                </a:solidFill>
                <a:latin typeface="Exo 2.0" panose="00000500000000000000" pitchFamily="50" charset="0"/>
              </a:rPr>
              <a:t>(</a:t>
            </a:r>
            <a:r>
              <a:rPr lang="en-US" sz="600" dirty="0" err="1" smtClean="0">
                <a:solidFill>
                  <a:schemeClr val="bg1"/>
                </a:solidFill>
                <a:latin typeface="Exo 2.0" panose="00000500000000000000" pitchFamily="50" charset="0"/>
              </a:rPr>
              <a:t>Sursa:http</a:t>
            </a:r>
            <a:r>
              <a:rPr lang="en-US" sz="600" dirty="0" smtClean="0">
                <a:solidFill>
                  <a:schemeClr val="bg1"/>
                </a:solidFill>
                <a:latin typeface="Exo 2.0" panose="00000500000000000000" pitchFamily="50" charset="0"/>
              </a:rPr>
              <a:t>://www.barometerworld.co.uk)</a:t>
            </a:r>
            <a:endParaRPr lang="en-US" sz="600" dirty="0">
              <a:solidFill>
                <a:schemeClr val="bg1"/>
              </a:solidFill>
              <a:latin typeface="Exo 2.0" panose="00000500000000000000" pitchFamily="50" charset="0"/>
            </a:endParaRPr>
          </a:p>
        </p:txBody>
      </p:sp>
      <p:pic>
        <p:nvPicPr>
          <p:cNvPr id="2052" name="Picture 4" descr="http://oceanworld.tamu.edu/resources/ocng_textbook/chapter06/Images/Fig6-11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834" y="1203871"/>
            <a:ext cx="1127973" cy="212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333283" y="3333410"/>
            <a:ext cx="98907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" dirty="0" err="1" smtClean="0">
                <a:solidFill>
                  <a:schemeClr val="bg1"/>
                </a:solidFill>
                <a:latin typeface="Exo 2.0" panose="00000500000000000000" pitchFamily="50" charset="0"/>
              </a:rPr>
              <a:t>Termometre</a:t>
            </a:r>
            <a:r>
              <a:rPr lang="en-US" sz="600" dirty="0" smtClean="0">
                <a:solidFill>
                  <a:schemeClr val="bg1"/>
                </a:solidFill>
                <a:latin typeface="Exo 2.0" panose="00000500000000000000" pitchFamily="50" charset="0"/>
              </a:rPr>
              <a:t> </a:t>
            </a:r>
            <a:r>
              <a:rPr lang="en-US" sz="600" dirty="0" err="1" smtClean="0">
                <a:solidFill>
                  <a:schemeClr val="bg1"/>
                </a:solidFill>
                <a:latin typeface="Exo 2.0" panose="00000500000000000000" pitchFamily="50" charset="0"/>
              </a:rPr>
              <a:t>reversibile</a:t>
            </a:r>
            <a:endParaRPr lang="en-US" sz="600" dirty="0" smtClean="0">
              <a:solidFill>
                <a:schemeClr val="bg1"/>
              </a:solidFill>
              <a:latin typeface="Exo 2.0" panose="00000500000000000000" pitchFamily="50" charset="0"/>
            </a:endParaRPr>
          </a:p>
          <a:p>
            <a:pPr algn="ctr"/>
            <a:r>
              <a:rPr lang="en-US" sz="600" dirty="0" smtClean="0">
                <a:solidFill>
                  <a:schemeClr val="bg1"/>
                </a:solidFill>
                <a:latin typeface="Exo 2.0" panose="00000500000000000000" pitchFamily="50" charset="0"/>
              </a:rPr>
              <a:t>(</a:t>
            </a:r>
            <a:r>
              <a:rPr lang="en-US" sz="600" dirty="0" err="1" smtClean="0">
                <a:solidFill>
                  <a:schemeClr val="bg1"/>
                </a:solidFill>
                <a:latin typeface="Exo 2.0" panose="00000500000000000000" pitchFamily="50" charset="0"/>
              </a:rPr>
              <a:t>Sursa</a:t>
            </a:r>
            <a:r>
              <a:rPr lang="en-US" sz="600" dirty="0">
                <a:solidFill>
                  <a:schemeClr val="bg1"/>
                </a:solidFill>
                <a:latin typeface="Exo 2.0" panose="00000500000000000000" pitchFamily="50" charset="0"/>
              </a:rPr>
              <a:t>: http://</a:t>
            </a:r>
            <a:r>
              <a:rPr lang="en-US" sz="600" dirty="0" smtClean="0">
                <a:solidFill>
                  <a:schemeClr val="bg1"/>
                </a:solidFill>
                <a:latin typeface="Exo 2.0" panose="00000500000000000000" pitchFamily="50" charset="0"/>
              </a:rPr>
              <a:t>oceanworld.tamu.edu)</a:t>
            </a:r>
            <a:endParaRPr lang="en-US" sz="600" dirty="0">
              <a:solidFill>
                <a:schemeClr val="bg1"/>
              </a:solidFill>
              <a:latin typeface="Exo 2.0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686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037" y="184227"/>
            <a:ext cx="6483968" cy="861002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>1.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Scurt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istoric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al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masuratorilor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temperaturii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apei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de mare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5387" y="839737"/>
            <a:ext cx="6031405" cy="340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</a:rPr>
              <a:t>METODE DE MASURARE A TEMPERATURII APEI DE MARE (1)</a:t>
            </a:r>
          </a:p>
          <a:p>
            <a:endParaRPr lang="en-US" sz="1200" dirty="0">
              <a:solidFill>
                <a:schemeClr val="bg1"/>
              </a:solidFill>
              <a:latin typeface="Exo 2.0" panose="00000500000000000000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Metoda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200" i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“marine bucket”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Metoda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“engine intake room”</a:t>
            </a: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Dezvoltata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odata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cu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aparitia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motoarelor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cu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abur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</a:t>
            </a: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Primele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masuratori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–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mijlocul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anilor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1920.</a:t>
            </a: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Temperatura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apei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la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adancimea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de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admisie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Metoda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200" i="1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“hull temperature”</a:t>
            </a: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Termistor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montat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sub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linia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de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plutire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a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navelor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 </a:t>
            </a: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200" i="1" dirty="0">
                <a:solidFill>
                  <a:schemeClr val="bg1"/>
                </a:solidFill>
                <a:latin typeface="Exo 2.0 Semi Bold" panose="00000700000000000000" pitchFamily="50" charset="0"/>
              </a:rPr>
              <a:t>Voluntary Observing Ship Network 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</a:rPr>
              <a:t>(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VOS)</a:t>
            </a:r>
          </a:p>
          <a:p>
            <a:pPr marL="489615" lvl="1" indent="-171450">
              <a:buFont typeface="Arial" panose="020B0604020202020204" pitchFamily="34" charset="0"/>
              <a:buChar char="•"/>
            </a:pPr>
            <a:endParaRPr lang="en-US" sz="1200" dirty="0" smtClean="0">
              <a:solidFill>
                <a:schemeClr val="bg1"/>
              </a:solidFill>
              <a:latin typeface="Exo 2.0 Semi Bold" panose="00000700000000000000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Masuratori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provenite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de la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balize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plutitoare</a:t>
            </a:r>
            <a:endParaRPr lang="en-US" sz="1200" dirty="0" smtClean="0">
              <a:solidFill>
                <a:schemeClr val="bg1"/>
              </a:solidFill>
              <a:latin typeface="Exo 2.0 Semi Bold" panose="00000700000000000000" pitchFamily="50" charset="0"/>
            </a:endParaRP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1971 –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Pacificul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Ecuatorial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</a:t>
            </a: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70% din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masuratorile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in-situ in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anul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2006 (Kennedy, 2011).</a:t>
            </a: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ARGO –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retea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de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balize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la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nivel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global</a:t>
            </a:r>
          </a:p>
          <a:p>
            <a:pPr marL="807781" lvl="2" indent="-171450">
              <a:buFont typeface="Arial" panose="020B0604020202020204" pitchFamily="34" charset="0"/>
              <a:buChar char="•"/>
            </a:pP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Aproximatix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3500.</a:t>
            </a:r>
          </a:p>
          <a:p>
            <a:pPr marL="807781" lvl="2" indent="-171450">
              <a:buFont typeface="Arial" panose="020B0604020202020204" pitchFamily="34" charset="0"/>
              <a:buChar char="•"/>
            </a:pP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Masuratori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in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profil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endParaRPr lang="en-US" sz="1200" dirty="0" smtClean="0">
              <a:solidFill>
                <a:schemeClr val="bg1"/>
              </a:solidFill>
              <a:latin typeface="Exo 2.0" panose="00000500000000000000" pitchFamily="50" charset="0"/>
            </a:endParaRPr>
          </a:p>
          <a:p>
            <a:r>
              <a:rPr lang="en-US" sz="1100" i="1" dirty="0">
                <a:solidFill>
                  <a:schemeClr val="bg1"/>
                </a:solidFill>
                <a:latin typeface="Exo 2.0 Semi Bold" panose="00000700000000000000" pitchFamily="50" charset="0"/>
              </a:rPr>
              <a:t>		</a:t>
            </a:r>
          </a:p>
        </p:txBody>
      </p:sp>
      <p:pic>
        <p:nvPicPr>
          <p:cNvPr id="9" name="Picture 8" descr="http://www.argo.ucsd.edu/float_csection.gif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753" y="944966"/>
            <a:ext cx="1112145" cy="295714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>
          <a:xfrm>
            <a:off x="4804858" y="3902114"/>
            <a:ext cx="21999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" dirty="0" err="1" smtClean="0">
                <a:solidFill>
                  <a:schemeClr val="bg1"/>
                </a:solidFill>
              </a:rPr>
              <a:t>Baliza</a:t>
            </a:r>
            <a:r>
              <a:rPr lang="en-US" sz="600" dirty="0" smtClean="0">
                <a:solidFill>
                  <a:schemeClr val="bg1"/>
                </a:solidFill>
              </a:rPr>
              <a:t> ARGO</a:t>
            </a:r>
          </a:p>
          <a:p>
            <a:pPr algn="ctr"/>
            <a:r>
              <a:rPr lang="en-US" sz="600" dirty="0" smtClean="0">
                <a:solidFill>
                  <a:schemeClr val="bg1"/>
                </a:solidFill>
              </a:rPr>
              <a:t>(</a:t>
            </a:r>
            <a:r>
              <a:rPr lang="en-US" sz="600" dirty="0" err="1" smtClean="0">
                <a:solidFill>
                  <a:schemeClr val="bg1"/>
                </a:solidFill>
              </a:rPr>
              <a:t>sursă</a:t>
            </a:r>
            <a:r>
              <a:rPr lang="en-US" sz="600" dirty="0">
                <a:solidFill>
                  <a:schemeClr val="bg1"/>
                </a:solidFill>
              </a:rPr>
              <a:t>: http://www.argo.ucsd.</a:t>
            </a:r>
          </a:p>
          <a:p>
            <a:pPr algn="ctr"/>
            <a:r>
              <a:rPr lang="en-US" sz="600" dirty="0" err="1">
                <a:solidFill>
                  <a:schemeClr val="bg1"/>
                </a:solidFill>
              </a:rPr>
              <a:t>edu</a:t>
            </a:r>
            <a:r>
              <a:rPr lang="en-US" sz="600" dirty="0">
                <a:solidFill>
                  <a:schemeClr val="bg1"/>
                </a:solidFill>
              </a:rPr>
              <a:t>/float_design.html)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358" y="1254337"/>
            <a:ext cx="4701182" cy="2777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03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037" y="184227"/>
            <a:ext cx="6483968" cy="861002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>1.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Scurt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istoric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al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masuratorilor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temperaturii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apei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de mare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5387" y="839737"/>
            <a:ext cx="6031405" cy="321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</a:rPr>
              <a:t>METODE DE MASURARE A TEMPERATURII APEI DE MARE (2)</a:t>
            </a:r>
          </a:p>
          <a:p>
            <a:endParaRPr lang="en-US" sz="1200" dirty="0">
              <a:solidFill>
                <a:schemeClr val="bg1"/>
              </a:solidFill>
              <a:latin typeface="Exo 2.0" panose="00000500000000000000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Masuratori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satelitare</a:t>
            </a:r>
            <a:endParaRPr lang="en-US" sz="1200" dirty="0" smtClean="0">
              <a:solidFill>
                <a:schemeClr val="bg1"/>
              </a:solidFill>
              <a:latin typeface="Exo 2.0 Semi Bold" panose="00000700000000000000" pitchFamily="50" charset="0"/>
            </a:endParaRPr>
          </a:p>
          <a:p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</a:rPr>
              <a:t>	</a:t>
            </a:r>
            <a:r>
              <a:rPr lang="en-US" sz="1200" dirty="0" err="1" smtClean="0">
                <a:solidFill>
                  <a:schemeClr val="bg1"/>
                </a:solidFill>
                <a:latin typeface="Exo 2.0 Light" panose="00000400000000000000" pitchFamily="50" charset="0"/>
              </a:rPr>
              <a:t>Senzori</a:t>
            </a:r>
            <a:r>
              <a:rPr lang="en-US" sz="1200" dirty="0" smtClean="0">
                <a:solidFill>
                  <a:schemeClr val="bg1"/>
                </a:solidFill>
                <a:latin typeface="Exo 2.0 Light" panose="00000400000000000000" pitchFamily="50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Light" panose="00000400000000000000" pitchFamily="50" charset="0"/>
              </a:rPr>
              <a:t>optici</a:t>
            </a:r>
            <a:endParaRPr lang="en-US" sz="1200" dirty="0" smtClean="0">
              <a:solidFill>
                <a:schemeClr val="bg1"/>
              </a:solidFill>
              <a:latin typeface="Exo 2.0 Light" panose="00000400000000000000" pitchFamily="50" charset="0"/>
            </a:endParaRPr>
          </a:p>
          <a:p>
            <a:pPr marL="807781" lvl="2" indent="-171450">
              <a:buFont typeface="Arial" panose="020B0604020202020204" pitchFamily="34" charset="0"/>
              <a:buChar char="•"/>
            </a:pPr>
            <a:r>
              <a:rPr lang="ro-RO" sz="1200" i="1" dirty="0">
                <a:solidFill>
                  <a:schemeClr val="bg1"/>
                </a:solidFill>
                <a:latin typeface="Exo 2.0" panose="00000500000000000000" pitchFamily="50" charset="0"/>
              </a:rPr>
              <a:t>Advanced Very High Resolution </a:t>
            </a:r>
            <a:r>
              <a:rPr lang="ro-RO" sz="1200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Radiometer</a:t>
            </a:r>
            <a:r>
              <a:rPr lang="en-US" sz="1200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 (</a:t>
            </a:r>
            <a:r>
              <a:rPr lang="en-US" sz="1200" i="1" dirty="0" err="1" smtClean="0">
                <a:solidFill>
                  <a:schemeClr val="bg1"/>
                </a:solidFill>
                <a:latin typeface="Exo 2.0" panose="00000500000000000000" pitchFamily="50" charset="0"/>
              </a:rPr>
              <a:t>Tiros</a:t>
            </a:r>
            <a:r>
              <a:rPr lang="en-US" sz="1200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-N, 1978)</a:t>
            </a:r>
          </a:p>
          <a:p>
            <a:pPr marL="807781" lvl="2" indent="-171450">
              <a:buFont typeface="Arial" panose="020B0604020202020204" pitchFamily="34" charset="0"/>
              <a:buChar char="•"/>
            </a:pPr>
            <a:r>
              <a:rPr lang="ro-RO" sz="1200" i="1" dirty="0">
                <a:solidFill>
                  <a:schemeClr val="bg1"/>
                </a:solidFill>
                <a:latin typeface="Exo 2.0" panose="00000500000000000000" pitchFamily="50" charset="0"/>
              </a:rPr>
              <a:t>Along Track Scanning Radiometer</a:t>
            </a:r>
            <a:r>
              <a:rPr lang="ro-RO" sz="1200" dirty="0">
                <a:solidFill>
                  <a:schemeClr val="bg1"/>
                </a:solidFill>
                <a:latin typeface="Exo 2.0" panose="00000500000000000000" pitchFamily="50" charset="0"/>
              </a:rPr>
              <a:t> (ATSR) 1 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</a:rPr>
              <a:t> </a:t>
            </a:r>
            <a:r>
              <a:rPr lang="en-US" sz="1200" b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(1991 </a:t>
            </a:r>
            <a:r>
              <a:rPr lang="en-US" sz="1200" b="1" dirty="0" smtClean="0">
                <a:solidFill>
                  <a:schemeClr val="bg1"/>
                </a:solidFill>
                <a:latin typeface="Exo 2.0" panose="00000500000000000000" pitchFamily="50" charset="0"/>
                <a:sym typeface="Wingdings" panose="05000000000000000000" pitchFamily="2" charset="2"/>
              </a:rPr>
              <a:t> 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sym typeface="Wingdings" panose="05000000000000000000" pitchFamily="2" charset="2"/>
              </a:rPr>
              <a:t>-1995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</a:rPr>
              <a:t>)</a:t>
            </a:r>
            <a:r>
              <a:rPr lang="en-US" sz="1200" b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 </a:t>
            </a:r>
            <a:r>
              <a:rPr lang="ro-RO" sz="1200" dirty="0" smtClean="0">
                <a:solidFill>
                  <a:schemeClr val="bg1"/>
                </a:solidFill>
                <a:latin typeface="Exo 2.0" panose="00000500000000000000" pitchFamily="50" charset="0"/>
              </a:rPr>
              <a:t>și 2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</a:rPr>
              <a:t> (1995-2010)</a:t>
            </a:r>
          </a:p>
          <a:p>
            <a:pPr marL="807781" lvl="2" indent="-171450">
              <a:buFont typeface="Arial" panose="020B0604020202020204" pitchFamily="34" charset="0"/>
              <a:buChar char="•"/>
            </a:pPr>
            <a:r>
              <a:rPr lang="ro-RO" sz="1200" i="1" dirty="0">
                <a:solidFill>
                  <a:schemeClr val="bg1"/>
                </a:solidFill>
                <a:latin typeface="Exo 2.0" panose="00000500000000000000" pitchFamily="50" charset="0"/>
              </a:rPr>
              <a:t>Moderate Resolution Imaging Spectroradiometer (MODIS)   </a:t>
            </a:r>
            <a:endParaRPr lang="en-US" sz="1200" i="1" dirty="0" smtClean="0">
              <a:solidFill>
                <a:schemeClr val="bg1"/>
              </a:solidFill>
              <a:latin typeface="Exo 2.0" panose="00000500000000000000" pitchFamily="50" charset="0"/>
            </a:endParaRPr>
          </a:p>
          <a:p>
            <a:pPr marL="1125946" lvl="3" indent="-171450">
              <a:buFont typeface="Arial" panose="020B0604020202020204" pitchFamily="34" charset="0"/>
              <a:buChar char="•"/>
            </a:pPr>
            <a:r>
              <a:rPr lang="en-US" sz="1200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Terra (1999)</a:t>
            </a:r>
          </a:p>
          <a:p>
            <a:pPr marL="1125946" lvl="3" indent="-171450">
              <a:buFont typeface="Arial" panose="020B0604020202020204" pitchFamily="34" charset="0"/>
              <a:buChar char="•"/>
            </a:pPr>
            <a:r>
              <a:rPr lang="en-US" sz="1200" b="1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Aqua (2002)</a:t>
            </a:r>
            <a:r>
              <a:rPr lang="en-US" sz="1200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	</a:t>
            </a:r>
          </a:p>
          <a:p>
            <a:pPr marL="807781" lvl="2" indent="-171450">
              <a:buFont typeface="Arial" panose="020B0604020202020204" pitchFamily="34" charset="0"/>
              <a:buChar char="•"/>
            </a:pPr>
            <a:r>
              <a:rPr lang="en-US" sz="1200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Medium </a:t>
            </a:r>
            <a:r>
              <a:rPr lang="en-US" sz="1200" i="1" dirty="0">
                <a:solidFill>
                  <a:schemeClr val="bg1"/>
                </a:solidFill>
                <a:latin typeface="Exo 2.0" panose="00000500000000000000" pitchFamily="50" charset="0"/>
              </a:rPr>
              <a:t>Resolution Imaging </a:t>
            </a:r>
            <a:r>
              <a:rPr lang="en-US" sz="1200" i="1" dirty="0" err="1">
                <a:solidFill>
                  <a:schemeClr val="bg1"/>
                </a:solidFill>
                <a:latin typeface="Exo 2.0" panose="00000500000000000000" pitchFamily="50" charset="0"/>
              </a:rPr>
              <a:t>Spectromater</a:t>
            </a:r>
            <a:r>
              <a:rPr lang="en-US" sz="1200" i="1" dirty="0">
                <a:solidFill>
                  <a:schemeClr val="bg1"/>
                </a:solidFill>
                <a:latin typeface="Exo 2.0" panose="00000500000000000000" pitchFamily="50" charset="0"/>
              </a:rPr>
              <a:t> (</a:t>
            </a:r>
            <a:r>
              <a:rPr lang="en-US" sz="1200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MERIS, 2002-2012) </a:t>
            </a:r>
          </a:p>
          <a:p>
            <a:pPr lvl="2"/>
            <a:endParaRPr lang="en-US" sz="1200" dirty="0" smtClean="0">
              <a:solidFill>
                <a:schemeClr val="bg1"/>
              </a:solidFill>
              <a:latin typeface="Exo 2.0 Light" panose="00000400000000000000" pitchFamily="50" charset="0"/>
            </a:endParaRPr>
          </a:p>
          <a:p>
            <a:r>
              <a:rPr lang="en-US" sz="1200" dirty="0" smtClean="0">
                <a:solidFill>
                  <a:schemeClr val="bg1"/>
                </a:solidFill>
                <a:latin typeface="Exo 2.0 Light" panose="00000400000000000000" pitchFamily="50" charset="0"/>
              </a:rPr>
              <a:t>	</a:t>
            </a:r>
            <a:r>
              <a:rPr lang="en-US" sz="1200" dirty="0" err="1" smtClean="0">
                <a:solidFill>
                  <a:schemeClr val="bg1"/>
                </a:solidFill>
                <a:latin typeface="Exo 2.0 Light" panose="00000400000000000000" pitchFamily="50" charset="0"/>
              </a:rPr>
              <a:t>Senzori</a:t>
            </a:r>
            <a:r>
              <a:rPr lang="en-US" sz="1200" dirty="0" smtClean="0">
                <a:solidFill>
                  <a:schemeClr val="bg1"/>
                </a:solidFill>
                <a:latin typeface="Exo 2.0 Light" panose="00000400000000000000" pitchFamily="50" charset="0"/>
              </a:rPr>
              <a:t> radar</a:t>
            </a:r>
          </a:p>
          <a:p>
            <a:pPr marL="807781" lvl="2" indent="-171450">
              <a:buFont typeface="Arial" panose="020B0604020202020204" pitchFamily="34" charset="0"/>
              <a:buChar char="•"/>
            </a:pPr>
            <a:r>
              <a:rPr lang="ro-RO" sz="1200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Microwave </a:t>
            </a:r>
            <a:r>
              <a:rPr lang="ro-RO" sz="1200" i="1" dirty="0">
                <a:solidFill>
                  <a:schemeClr val="bg1"/>
                </a:solidFill>
                <a:latin typeface="Exo 2.0" panose="00000500000000000000" pitchFamily="50" charset="0"/>
              </a:rPr>
              <a:t>Imager (</a:t>
            </a:r>
            <a:r>
              <a:rPr lang="ro-RO" sz="1200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TMI)</a:t>
            </a:r>
            <a:r>
              <a:rPr lang="en-US" sz="1200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 - </a:t>
            </a:r>
            <a:r>
              <a:rPr lang="ro-RO" sz="1200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Tropical </a:t>
            </a:r>
            <a:r>
              <a:rPr lang="ro-RO" sz="1200" i="1" dirty="0">
                <a:solidFill>
                  <a:schemeClr val="bg1"/>
                </a:solidFill>
                <a:latin typeface="Exo 2.0" panose="00000500000000000000" pitchFamily="50" charset="0"/>
              </a:rPr>
              <a:t>Rainfall Measuring Mission (</a:t>
            </a:r>
            <a:r>
              <a:rPr lang="ro-RO" sz="1200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TRMM</a:t>
            </a:r>
            <a:r>
              <a:rPr lang="en-US" sz="1200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, 1997 - 2015</a:t>
            </a:r>
            <a:r>
              <a:rPr lang="ro-RO" sz="1200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) </a:t>
            </a:r>
            <a:endParaRPr lang="en-US" sz="1200" i="1" dirty="0" smtClean="0">
              <a:solidFill>
                <a:schemeClr val="bg1"/>
              </a:solidFill>
              <a:latin typeface="Exo 2.0" panose="00000500000000000000" pitchFamily="50" charset="0"/>
            </a:endParaRPr>
          </a:p>
          <a:p>
            <a:pPr marL="807781" lvl="2" indent="-171450">
              <a:buFont typeface="Arial" panose="020B0604020202020204" pitchFamily="34" charset="0"/>
              <a:buChar char="•"/>
            </a:pPr>
            <a:r>
              <a:rPr lang="ro-RO" sz="1200" i="1" dirty="0">
                <a:solidFill>
                  <a:schemeClr val="bg1"/>
                </a:solidFill>
                <a:latin typeface="Exo 2.0" panose="00000500000000000000" pitchFamily="50" charset="0"/>
              </a:rPr>
              <a:t>Advanced Microwave Scannning Radiometer-EOS (</a:t>
            </a:r>
            <a:r>
              <a:rPr lang="ro-RO" sz="1200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AMSR-E</a:t>
            </a:r>
            <a:r>
              <a:rPr lang="en-US" sz="1200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, 2002 - 2011</a:t>
            </a:r>
            <a:r>
              <a:rPr lang="ro-RO" sz="1200" i="1" dirty="0" smtClean="0">
                <a:solidFill>
                  <a:schemeClr val="bg1"/>
                </a:solidFill>
                <a:latin typeface="Exo 2.0" panose="00000500000000000000" pitchFamily="50" charset="0"/>
              </a:rPr>
              <a:t>)</a:t>
            </a:r>
            <a:r>
              <a:rPr lang="en-US" sz="1100" i="1" dirty="0">
                <a:solidFill>
                  <a:schemeClr val="bg1"/>
                </a:solidFill>
                <a:latin typeface="Exo 2.0 Semi Bold" panose="00000700000000000000" pitchFamily="50" charset="0"/>
              </a:rPr>
              <a:t>		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455840" y="667445"/>
            <a:ext cx="2144439" cy="937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21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037" y="184227"/>
            <a:ext cx="6483968" cy="861002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>1.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Scurt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istoric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al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masuratorilor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temperaturii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apei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de mare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5387" y="839737"/>
            <a:ext cx="60314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</a:rPr>
              <a:t>METODE DE MASURARE A TEMPERATURII APEI DE MARE (3)</a:t>
            </a:r>
          </a:p>
          <a:p>
            <a:endParaRPr lang="en-US" sz="1200" dirty="0">
              <a:solidFill>
                <a:schemeClr val="bg1"/>
              </a:solidFill>
              <a:latin typeface="Exo 2.0" panose="00000500000000000000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Observatii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in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teren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 </a:t>
            </a:r>
          </a:p>
          <a:p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</a:rPr>
              <a:t>	</a:t>
            </a:r>
            <a:r>
              <a:rPr lang="en-US" sz="1100" i="1" dirty="0">
                <a:solidFill>
                  <a:schemeClr val="bg1"/>
                </a:solidFill>
                <a:latin typeface="Exo 2.0 Semi Bold" panose="00000700000000000000" pitchFamily="50" charset="0"/>
              </a:rPr>
              <a:t>		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455840" y="667445"/>
            <a:ext cx="2144439" cy="93714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718" y="1843026"/>
            <a:ext cx="4430341" cy="251052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097715" y="2220758"/>
            <a:ext cx="5277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2014</a:t>
            </a:r>
            <a:endParaRPr lang="en-US" sz="12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715" y="1843026"/>
            <a:ext cx="4430344" cy="25059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717" y="78886"/>
            <a:ext cx="4430342" cy="211426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105729" y="78886"/>
            <a:ext cx="511679" cy="2851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1976</a:t>
            </a:r>
            <a:endParaRPr lang="en-US" sz="12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97715" y="2216144"/>
            <a:ext cx="5148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2015</a:t>
            </a:r>
            <a:endParaRPr lang="en-US" sz="12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6487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3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2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Aspecte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teoretice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si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importanta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SST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73" y="815547"/>
            <a:ext cx="5763042" cy="11491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DEFINITIE. TIPURI</a:t>
            </a:r>
          </a:p>
          <a:p>
            <a:pPr marL="0" indent="0">
              <a:buNone/>
            </a:pPr>
            <a:r>
              <a:rPr lang="en-US" sz="1200" b="1" i="1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Sea </a:t>
            </a:r>
            <a:r>
              <a:rPr lang="en-US" sz="1200" b="1" i="1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Surface Temperature (SST</a:t>
            </a:r>
            <a:r>
              <a:rPr lang="en-US" sz="1200" b="1" i="1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) </a:t>
            </a:r>
            <a:r>
              <a:rPr lang="en-US" sz="1200" dirty="0" err="1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reprezinta</a:t>
            </a:r>
            <a:r>
              <a:rPr lang="en-US" sz="1200" dirty="0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o </a:t>
            </a:r>
            <a:r>
              <a:rPr lang="en-US" sz="1200" dirty="0" err="1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masuratoare</a:t>
            </a:r>
            <a:r>
              <a:rPr lang="en-US" sz="1200" dirty="0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energiei</a:t>
            </a:r>
            <a:r>
              <a:rPr lang="en-US" sz="1200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produse</a:t>
            </a:r>
            <a:r>
              <a:rPr lang="en-US" sz="1200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1200" dirty="0" err="1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miscarea</a:t>
            </a:r>
            <a:r>
              <a:rPr lang="en-US" sz="1200" dirty="0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moleculelor</a:t>
            </a:r>
            <a:r>
              <a:rPr lang="en-US" sz="1200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din </a:t>
            </a:r>
            <a:r>
              <a:rPr lang="en-US" sz="1200" dirty="0" err="1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stratul</a:t>
            </a:r>
            <a:r>
              <a:rPr lang="en-US" sz="1200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1200" dirty="0" err="1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suprafata</a:t>
            </a:r>
            <a:r>
              <a:rPr lang="en-US" sz="1200" dirty="0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al </a:t>
            </a:r>
            <a:r>
              <a:rPr lang="en-US" sz="1200" dirty="0" err="1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oceanelor</a:t>
            </a:r>
            <a:r>
              <a:rPr lang="en-US" sz="1200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. </a:t>
            </a:r>
            <a:r>
              <a:rPr lang="en-US" sz="1200" dirty="0" err="1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Adancimea</a:t>
            </a:r>
            <a:r>
              <a:rPr lang="en-US" sz="1200" dirty="0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la care </a:t>
            </a:r>
            <a:r>
              <a:rPr lang="en-US" sz="1200" dirty="0" err="1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sunt</a:t>
            </a:r>
            <a:r>
              <a:rPr lang="en-US" sz="1200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masurate</a:t>
            </a:r>
            <a:r>
              <a:rPr lang="en-US" sz="1200" dirty="0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satelitar</a:t>
            </a:r>
            <a:r>
              <a:rPr lang="en-US" sz="1200" dirty="0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aceste</a:t>
            </a:r>
            <a:r>
              <a:rPr lang="en-US" sz="1200" dirty="0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valori</a:t>
            </a:r>
            <a:r>
              <a:rPr lang="en-US" sz="1200" dirty="0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oscileaza</a:t>
            </a:r>
            <a:r>
              <a:rPr lang="en-US" sz="1200" dirty="0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de la 10 µm (</a:t>
            </a:r>
            <a:r>
              <a:rPr lang="en-US" sz="1200" dirty="0" err="1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instrumente</a:t>
            </a:r>
            <a:r>
              <a:rPr lang="en-US" sz="1200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optice</a:t>
            </a:r>
            <a:r>
              <a:rPr lang="en-US" sz="1200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ce</a:t>
            </a:r>
            <a:r>
              <a:rPr lang="en-US" sz="1200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efectueaza</a:t>
            </a:r>
            <a:r>
              <a:rPr lang="en-US" sz="1200" dirty="0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masuratori</a:t>
            </a:r>
            <a:r>
              <a:rPr lang="en-US" sz="1200" dirty="0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în</a:t>
            </a:r>
            <a:r>
              <a:rPr lang="en-US" sz="1200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infrarosu</a:t>
            </a:r>
            <a:r>
              <a:rPr lang="en-US" sz="1200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) </a:t>
            </a:r>
            <a:r>
              <a:rPr lang="en-US" sz="1200" dirty="0" err="1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pana</a:t>
            </a:r>
            <a:r>
              <a:rPr lang="en-US" sz="1200" dirty="0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la 1 mm (</a:t>
            </a:r>
            <a:r>
              <a:rPr lang="en-US" sz="1200" dirty="0" err="1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instrumente</a:t>
            </a:r>
            <a:r>
              <a:rPr lang="en-US" sz="1200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1200" dirty="0" err="1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efectueaza</a:t>
            </a:r>
            <a:r>
              <a:rPr lang="en-US" sz="1200" dirty="0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masurători</a:t>
            </a:r>
            <a:r>
              <a:rPr lang="en-US" sz="1200" dirty="0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radar</a:t>
            </a:r>
            <a:r>
              <a:rPr lang="en-US" sz="1200" dirty="0" smtClean="0">
                <a:solidFill>
                  <a:schemeClr val="bg1"/>
                </a:solidFill>
                <a:latin typeface="Exo 2.0 Medium" panose="00000600000000000000" pitchFamily="50" charset="0"/>
                <a:cs typeface="Estrangelo Edessa" panose="03080600000000000000" pitchFamily="66" charset="0"/>
              </a:rPr>
              <a:t>). (GHRSST science team)</a:t>
            </a:r>
            <a:endParaRPr lang="en-US" sz="1200" dirty="0">
              <a:solidFill>
                <a:schemeClr val="bg1"/>
              </a:solidFill>
              <a:latin typeface="Exo 2.0 Medium" panose="00000600000000000000" pitchFamily="50" charset="0"/>
              <a:cs typeface="Estrangelo Edessa" panose="03080600000000000000" pitchFamily="66" charset="0"/>
            </a:endParaRPr>
          </a:p>
          <a:p>
            <a:pPr marL="0" indent="0">
              <a:buNone/>
            </a:pPr>
            <a:endParaRPr lang="en-US" sz="1200" dirty="0" smtClean="0">
              <a:solidFill>
                <a:schemeClr val="bg1"/>
              </a:solidFill>
              <a:latin typeface="Exo 2.0 Semi Bold" panose="00000700000000000000" pitchFamily="50" charset="0"/>
            </a:endParaRPr>
          </a:p>
          <a:p>
            <a:pPr marL="228600" indent="-228600">
              <a:buAutoNum type="arabicPeriod"/>
            </a:pPr>
            <a:endParaRPr lang="en-US" sz="1005" dirty="0" smtClean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6287" y="1964724"/>
            <a:ext cx="2090351" cy="2139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100" i="1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SSTint</a:t>
            </a:r>
            <a:r>
              <a:rPr lang="en-US" sz="1100" i="1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(The interface temperature)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:</a:t>
            </a:r>
            <a:r>
              <a:rPr lang="en-US" sz="1100" i="1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este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o </a:t>
            </a:r>
            <a:r>
              <a:rPr lang="en-US" sz="11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temperaturs</a:t>
            </a:r>
            <a:r>
              <a:rPr lang="en-US" sz="11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la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contactul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dintre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ocean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</a:t>
            </a:r>
            <a:r>
              <a:rPr lang="en-US" sz="11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</a:t>
            </a:r>
            <a:r>
              <a:rPr lang="en-US" sz="11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atmosfera</a:t>
            </a:r>
            <a:r>
              <a:rPr lang="en-US" sz="11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;</a:t>
            </a:r>
            <a:endParaRPr lang="en-US" sz="1100" dirty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100" i="1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SSTskin</a:t>
            </a:r>
            <a:r>
              <a:rPr lang="en-US" sz="1100" i="1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(The skin sea surface temperature)</a:t>
            </a:r>
            <a:r>
              <a:rPr lang="en-US" sz="11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: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temperatura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i</a:t>
            </a:r>
            <a:r>
              <a:rPr lang="en-US" sz="11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n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interiorul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substratului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dominat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difuzie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de 10-20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micrometri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200" dirty="0" smtClean="0">
              <a:solidFill>
                <a:schemeClr val="bg1"/>
              </a:solidFill>
              <a:latin typeface="Exo 2.0 Semi Bold" panose="00000700000000000000" pitchFamily="50" charset="0"/>
              <a:cs typeface="Estrangelo Edessa" panose="03080600000000000000" pitchFamily="66" charset="0"/>
            </a:endParaRPr>
          </a:p>
        </p:txBody>
      </p:sp>
      <p:pic>
        <p:nvPicPr>
          <p:cNvPr id="5" name="Picture 2" descr="https://www.ghrsst.org/images/newerSSTdef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8274" y="1964724"/>
            <a:ext cx="2861693" cy="2243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345579" y="4201964"/>
            <a:ext cx="360066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 smtClean="0">
                <a:solidFill>
                  <a:schemeClr val="bg1"/>
                </a:solidFill>
                <a:latin typeface="Exo 2.0" panose="00000500000000000000" pitchFamily="50" charset="0"/>
              </a:rPr>
              <a:t>(</a:t>
            </a:r>
            <a:r>
              <a:rPr lang="en-US" sz="900" dirty="0" err="1" smtClean="0">
                <a:solidFill>
                  <a:schemeClr val="bg1"/>
                </a:solidFill>
                <a:latin typeface="Exo 2.0" panose="00000500000000000000" pitchFamily="50" charset="0"/>
              </a:rPr>
              <a:t>sursă</a:t>
            </a:r>
            <a:r>
              <a:rPr lang="en-US" sz="900" dirty="0" smtClean="0">
                <a:solidFill>
                  <a:schemeClr val="bg1"/>
                </a:solidFill>
                <a:latin typeface="Exo 2.0" panose="00000500000000000000" pitchFamily="50" charset="0"/>
              </a:rPr>
              <a:t>: http://ghrsst-pp.metoffice.com/pages/sst_definitions/) </a:t>
            </a:r>
            <a:endParaRPr lang="en-US" sz="900" dirty="0">
              <a:solidFill>
                <a:schemeClr val="bg1"/>
              </a:solidFill>
              <a:latin typeface="Exo 2.0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29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2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 </a:t>
            </a:r>
            <a:r>
              <a:rPr lang="en-US" sz="1800" dirty="0" err="1">
                <a:solidFill>
                  <a:schemeClr val="bg1"/>
                </a:solidFill>
                <a:latin typeface="Exo 2.0 Semi Bold" panose="00000700000000000000" pitchFamily="50" charset="0"/>
              </a:rPr>
              <a:t>Aspecte</a:t>
            </a:r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teoretice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Exo 2.0 Semi Bold" panose="00000700000000000000" pitchFamily="50" charset="0"/>
              </a:rPr>
              <a:t>si</a:t>
            </a:r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Exo 2.0 Semi Bold" panose="00000700000000000000" pitchFamily="50" charset="0"/>
              </a:rPr>
              <a:t>importanta</a:t>
            </a:r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SST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73" y="1185811"/>
            <a:ext cx="2380809" cy="2826355"/>
          </a:xfrm>
        </p:spPr>
        <p:txBody>
          <a:bodyPr>
            <a:normAutofit/>
          </a:bodyPr>
          <a:lstStyle/>
          <a:p>
            <a:pPr marL="285750" indent="-285750" algn="just"/>
            <a:r>
              <a:rPr lang="en-US" sz="1100" i="1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SSTsub</a:t>
            </a:r>
            <a:r>
              <a:rPr lang="en-US" sz="1100" i="1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skin (The </a:t>
            </a:r>
            <a:r>
              <a:rPr lang="en-US" sz="1100" i="1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subskin</a:t>
            </a:r>
            <a:r>
              <a:rPr lang="en-US" sz="1100" i="1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sea surface temperature)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: </a:t>
            </a:r>
            <a:r>
              <a:rPr lang="en-US" sz="11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reprezinta</a:t>
            </a:r>
            <a:r>
              <a:rPr lang="en-US" sz="11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temperaturile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de la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baza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straturlui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SSTskin</a:t>
            </a:r>
            <a:r>
              <a:rPr lang="en-US" sz="11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.</a:t>
            </a:r>
            <a:endParaRPr lang="en-US" sz="1100" i="1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pPr marL="285750" indent="-285750" algn="just"/>
            <a:r>
              <a:rPr lang="en-US" sz="1100" i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SSTz</a:t>
            </a:r>
            <a:r>
              <a:rPr lang="en-US" sz="1100" i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i="1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sau</a:t>
            </a:r>
            <a:r>
              <a:rPr lang="en-US" sz="1100" i="1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i="1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SSTdepth</a:t>
            </a:r>
            <a:r>
              <a:rPr lang="en-US" sz="1100" i="1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(The surface temperature at depth)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:</a:t>
            </a:r>
            <a:r>
              <a:rPr lang="en-US" sz="1100" i="1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Toate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masuratorile</a:t>
            </a:r>
            <a:r>
              <a:rPr lang="en-US" sz="11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de </a:t>
            </a:r>
            <a:r>
              <a:rPr lang="en-US" sz="11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temperatura</a:t>
            </a:r>
            <a:r>
              <a:rPr lang="en-US" sz="11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ale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apei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sub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SSTsubskin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sunt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recunoscute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ca </a:t>
            </a:r>
            <a:r>
              <a:rPr lang="en-US" sz="11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masuratori</a:t>
            </a:r>
            <a:r>
              <a:rPr lang="en-US" sz="11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de </a:t>
            </a:r>
            <a:r>
              <a:rPr lang="en-US" sz="11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adancime</a:t>
            </a:r>
            <a:r>
              <a:rPr lang="en-US" sz="11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(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SSTdepth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) ;</a:t>
            </a:r>
          </a:p>
          <a:p>
            <a:pPr marL="285750" indent="-285750" algn="just"/>
            <a:r>
              <a:rPr lang="en-US" sz="1100" i="1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SSTfnd</a:t>
            </a:r>
            <a:r>
              <a:rPr lang="en-US" sz="1100" i="1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(The foundation SST)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: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temperatura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neafectata</a:t>
            </a:r>
            <a:r>
              <a:rPr lang="en-US" sz="11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de </a:t>
            </a:r>
            <a:r>
              <a:rPr lang="en-US" sz="11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variatile</a:t>
            </a:r>
            <a:r>
              <a:rPr lang="en-US" sz="11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diurne</a:t>
            </a:r>
            <a:r>
              <a:rPr lang="en-US" sz="11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; </a:t>
            </a:r>
          </a:p>
          <a:p>
            <a:pPr marL="0" indent="0">
              <a:buNone/>
            </a:pPr>
            <a:endParaRPr lang="en-US" sz="1200" dirty="0" smtClean="0">
              <a:solidFill>
                <a:schemeClr val="bg1"/>
              </a:solidFill>
              <a:latin typeface="Exo 2.0 Semi Bold" panose="00000700000000000000" pitchFamily="50" charset="0"/>
            </a:endParaRPr>
          </a:p>
          <a:p>
            <a:pPr marL="228600" indent="-228600">
              <a:buAutoNum type="arabicPeriod"/>
            </a:pPr>
            <a:endParaRPr lang="en-US" sz="1005" dirty="0" smtClean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pic>
        <p:nvPicPr>
          <p:cNvPr id="4" name="Picture 2" descr="https://www.ghrsst.org/images/newerSSTdef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058" y="1098164"/>
            <a:ext cx="3570391" cy="2798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951059" y="3896750"/>
            <a:ext cx="360066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 smtClean="0">
                <a:solidFill>
                  <a:schemeClr val="bg1"/>
                </a:solidFill>
                <a:latin typeface="Exo 2.0" panose="00000500000000000000" pitchFamily="50" charset="0"/>
              </a:rPr>
              <a:t>(</a:t>
            </a:r>
            <a:r>
              <a:rPr lang="en-US" sz="900" dirty="0" err="1" smtClean="0">
                <a:solidFill>
                  <a:schemeClr val="bg1"/>
                </a:solidFill>
                <a:latin typeface="Exo 2.0" panose="00000500000000000000" pitchFamily="50" charset="0"/>
              </a:rPr>
              <a:t>sursă</a:t>
            </a:r>
            <a:r>
              <a:rPr lang="en-US" sz="900" dirty="0" smtClean="0">
                <a:solidFill>
                  <a:schemeClr val="bg1"/>
                </a:solidFill>
                <a:latin typeface="Exo 2.0" panose="00000500000000000000" pitchFamily="50" charset="0"/>
              </a:rPr>
              <a:t>: http://ghrsst-pp.metoffice.com/pages/sst_definitions/) </a:t>
            </a:r>
            <a:endParaRPr lang="en-US" sz="900" dirty="0">
              <a:solidFill>
                <a:schemeClr val="bg1"/>
              </a:solidFill>
              <a:latin typeface="Exo 2.0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2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 </a:t>
            </a:r>
            <a:r>
              <a:rPr lang="en-US" sz="1800" dirty="0" err="1">
                <a:solidFill>
                  <a:schemeClr val="bg1"/>
                </a:solidFill>
                <a:latin typeface="Exo 2.0 Semi Bold" panose="00000700000000000000" pitchFamily="50" charset="0"/>
              </a:rPr>
              <a:t>Aspecte</a:t>
            </a:r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teoretice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Exo 2.0 Semi Bold" panose="00000700000000000000" pitchFamily="50" charset="0"/>
              </a:rPr>
              <a:t>si</a:t>
            </a:r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Exo 2.0 Semi Bold" panose="00000700000000000000" pitchFamily="50" charset="0"/>
              </a:rPr>
              <a:t>importanta</a:t>
            </a:r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SST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73" y="1000897"/>
            <a:ext cx="5763042" cy="30112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IMPORTANTA  SST	</a:t>
            </a:r>
          </a:p>
          <a:p>
            <a:r>
              <a:rPr lang="en-US" sz="1200" i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Sea Surface Temperature (SST)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reprezinta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unul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din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cei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mai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importanti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parametri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hidrofizici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care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determina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schimbul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caldura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dintre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ocean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si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atmosfera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.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Ofera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o imagine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proportionala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a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caldurii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stocate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la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nivelul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stratului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superior al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oceanului</a:t>
            </a:r>
            <a:endParaRPr lang="en-US" sz="1200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r>
              <a:rPr lang="en-US" sz="1200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Stratul</a:t>
            </a:r>
            <a:r>
              <a:rPr lang="en-US" sz="1200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superior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are un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rol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moderator al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climei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la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nivel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global</a:t>
            </a:r>
          </a:p>
          <a:p>
            <a:r>
              <a:rPr lang="en-US" sz="1200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Variabilitatea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acestuia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poate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influenta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conditiile</a:t>
            </a:r>
            <a:r>
              <a:rPr lang="en-US" sz="1200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ecologice</a:t>
            </a:r>
            <a:r>
              <a:rPr lang="en-US" sz="1200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si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circulatia</a:t>
            </a:r>
            <a:r>
              <a:rPr lang="en-US" sz="1200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mselor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apa</a:t>
            </a:r>
            <a:endParaRPr lang="en-US" sz="1200" b="1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Observatiile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satelitare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al SST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contribuie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la o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intelegere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variabiliatii</a:t>
            </a:r>
            <a:r>
              <a:rPr lang="en-US" sz="1200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regionale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in contextual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schimbarilor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climaitce</a:t>
            </a:r>
            <a:endParaRPr lang="en-US" sz="1200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Studiu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caz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: </a:t>
            </a:r>
            <a:r>
              <a:rPr lang="en-US" sz="1200" b="1" i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Crucial role of Black Sea warming in amplifying the 2012 </a:t>
            </a:r>
            <a:r>
              <a:rPr lang="en-US" sz="1200" b="1" i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Krymsk</a:t>
            </a:r>
            <a:r>
              <a:rPr lang="en-US" sz="1200" b="1" i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precipitation extreme (Meredith et al., 2015) –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rolul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cresterii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valorilor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SST in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producerea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unor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fenomene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meteorologice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extreme</a:t>
            </a:r>
          </a:p>
          <a:p>
            <a:endParaRPr lang="en-US" sz="1200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endParaRPr lang="en-US" sz="1200" dirty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819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2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 </a:t>
            </a:r>
            <a:r>
              <a:rPr lang="en-US" sz="1800" dirty="0" err="1">
                <a:solidFill>
                  <a:schemeClr val="bg1"/>
                </a:solidFill>
                <a:latin typeface="Exo 2.0 Semi Bold" panose="00000700000000000000" pitchFamily="50" charset="0"/>
              </a:rPr>
              <a:t>Aspecte</a:t>
            </a:r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Exo 2.0 Semi Bold" panose="00000700000000000000" pitchFamily="50" charset="0"/>
              </a:rPr>
              <a:t>teoratice</a:t>
            </a:r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Exo 2.0 Semi Bold" panose="00000700000000000000" pitchFamily="50" charset="0"/>
              </a:rPr>
              <a:t>si</a:t>
            </a:r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Exo 2.0 Semi Bold" panose="00000700000000000000" pitchFamily="50" charset="0"/>
              </a:rPr>
              <a:t>importanta</a:t>
            </a:r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SST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73" y="1000897"/>
            <a:ext cx="5763042" cy="30112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KRYMSK, IULIE 2012</a:t>
            </a:r>
          </a:p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	</a:t>
            </a:r>
            <a:endParaRPr lang="en-US" sz="1200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pPr lvl="1"/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Cantitatea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	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precipitatii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convective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creste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odata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cu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cresterea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valorilor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SST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pe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timp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vara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.</a:t>
            </a:r>
          </a:p>
          <a:p>
            <a:pPr marL="0" indent="0">
              <a:buNone/>
            </a:pPr>
            <a:endParaRPr lang="en-US" sz="1200" b="1" i="1" dirty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112" y="652952"/>
            <a:ext cx="6038303" cy="380157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25394" y="4030299"/>
            <a:ext cx="605639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00" dirty="0" err="1" smtClean="0">
                <a:solidFill>
                  <a:schemeClr val="bg1"/>
                </a:solidFill>
                <a:latin typeface="Exo 2.0" panose="00000500000000000000" pitchFamily="50" charset="0"/>
              </a:rPr>
              <a:t>Sursa</a:t>
            </a:r>
            <a:r>
              <a:rPr lang="en-US" sz="1000" dirty="0" smtClean="0">
                <a:solidFill>
                  <a:schemeClr val="bg1"/>
                </a:solidFill>
                <a:latin typeface="Exo 2.0" panose="00000500000000000000" pitchFamily="50" charset="0"/>
              </a:rPr>
              <a:t>: Meredith et al., 2015</a:t>
            </a:r>
            <a:endParaRPr lang="en-US" sz="1000" dirty="0">
              <a:solidFill>
                <a:schemeClr val="bg1"/>
              </a:solidFill>
              <a:latin typeface="Exo 2.0" panose="00000500000000000000" pitchFamily="5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112" y="1659187"/>
            <a:ext cx="6044158" cy="21632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6968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>3</a:t>
            </a:r>
            <a:r>
              <a:rPr lang="en-US" sz="20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 Date </a:t>
            </a:r>
            <a:r>
              <a:rPr lang="en-US" sz="20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utilizate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74" y="1000897"/>
            <a:ext cx="2875034" cy="3011269"/>
          </a:xfrm>
        </p:spPr>
        <p:txBody>
          <a:bodyPr>
            <a:normAutofit/>
          </a:bodyPr>
          <a:lstStyle/>
          <a:p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Produsele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AQUA MODISA 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L3 SMI (</a:t>
            </a:r>
            <a:r>
              <a:rPr lang="en-US" sz="1200" i="1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Standard Mapped Image) – 4km</a:t>
            </a:r>
          </a:p>
          <a:p>
            <a:r>
              <a:rPr lang="en-US" sz="1200" i="1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Ocean Color (</a:t>
            </a:r>
            <a:r>
              <a:rPr lang="en-US" sz="1200" i="1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  <a:hlinkClick r:id="rId4"/>
              </a:rPr>
              <a:t>http://oceancolor.gsfc.nasa.gov/</a:t>
            </a:r>
            <a:r>
              <a:rPr lang="en-US" sz="1200" i="1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) </a:t>
            </a:r>
          </a:p>
          <a:p>
            <a:pPr algn="just"/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Obtinute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prin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algoritmul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i="1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Long Wave </a:t>
            </a:r>
            <a:r>
              <a:rPr lang="en-US" sz="1200" i="1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SST</a:t>
            </a:r>
            <a:endParaRPr lang="en-US" sz="1200" dirty="0">
              <a:solidFill>
                <a:schemeClr val="bg1"/>
              </a:solidFill>
              <a:latin typeface="Exo 2.0 Semi Bold" panose="00000700000000000000" pitchFamily="50" charset="0"/>
              <a:cs typeface="Estrangelo Edessa" panose="03080600000000000000" pitchFamily="66" charset="0"/>
            </a:endParaRPr>
          </a:p>
          <a:p>
            <a:pPr algn="just"/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Perioada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2003-2014;</a:t>
            </a:r>
          </a:p>
          <a:p>
            <a:pPr algn="just"/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Produse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sinteza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:</a:t>
            </a:r>
          </a:p>
          <a:p>
            <a:pPr lvl="1" algn="just"/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Anuale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(12)</a:t>
            </a:r>
          </a:p>
          <a:p>
            <a:pPr lvl="1" algn="just"/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Sezoniere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(52)</a:t>
            </a:r>
          </a:p>
          <a:p>
            <a:pPr lvl="1" algn="just"/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Lunare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(144)</a:t>
            </a:r>
          </a:p>
          <a:p>
            <a:pPr algn="just"/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Observatii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zilnice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(84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)</a:t>
            </a:r>
          </a:p>
          <a:p>
            <a:pPr algn="just"/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Total: 292</a:t>
            </a:r>
            <a:endParaRPr lang="en-US" sz="1200" dirty="0">
              <a:solidFill>
                <a:schemeClr val="bg1"/>
              </a:solidFill>
              <a:latin typeface="Exo 2.0 Semi Bold" panose="00000700000000000000" pitchFamily="50" charset="0"/>
              <a:cs typeface="Estrangelo Edessa" panose="03080600000000000000" pitchFamily="66" charset="0"/>
            </a:endParaRPr>
          </a:p>
          <a:p>
            <a:endParaRPr lang="en-US" sz="1200" b="1" i="1" dirty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</p:txBody>
      </p:sp>
      <p:pic>
        <p:nvPicPr>
          <p:cNvPr id="4" name="Picture 3" descr="http://www.globcolour.info/images/logo_oceancolor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4363" y="181469"/>
            <a:ext cx="2857982" cy="75699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3689645" y="1337856"/>
            <a:ext cx="2809541" cy="477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Proiect</a:t>
            </a:r>
            <a:r>
              <a:rPr lang="en-US" sz="1200" smtClean="0">
                <a:solidFill>
                  <a:schemeClr val="bg1"/>
                </a:solidFill>
                <a:latin typeface="Exo 2.0 Semi Bold" panose="00000700000000000000" pitchFamily="50" charset="0"/>
              </a:rPr>
              <a:t> NASA dezvoltat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de </a:t>
            </a:r>
            <a:r>
              <a:rPr lang="en-US" sz="1200" i="1" dirty="0">
                <a:solidFill>
                  <a:schemeClr val="bg1"/>
                </a:solidFill>
                <a:latin typeface="Exo 2.0 Semi Bold" panose="00000700000000000000" pitchFamily="50" charset="0"/>
              </a:rPr>
              <a:t>Ocean Biology Processing Group (OBPG)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373" y="1815807"/>
            <a:ext cx="5832719" cy="2542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052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4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Analiza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si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discutii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73" y="677917"/>
            <a:ext cx="5763042" cy="3334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EVOLUTIA SST LA NIVELUL MARII NEGRE IN CONTEXTUL CLIMATIC AL ULTIMULUI SECOL	</a:t>
            </a:r>
          </a:p>
          <a:p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Relatia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SST  -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valori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temperatura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pe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suprafata</a:t>
            </a:r>
            <a:r>
              <a:rPr lang="en-US" sz="12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uscatului</a:t>
            </a:r>
            <a:r>
              <a:rPr lang="en-US" sz="12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	</a:t>
            </a:r>
            <a:endParaRPr lang="en-US" sz="1200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Temperaturile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apelor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surpafata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sunt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in </a:t>
            </a:r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relatie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directa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cu </a:t>
            </a:r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temperaturile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aerului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din </a:t>
            </a:r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Bazinul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Marii</a:t>
            </a:r>
            <a:r>
              <a:rPr lang="en-US" sz="12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Negre</a:t>
            </a:r>
            <a:endParaRPr lang="en-US" sz="1200" dirty="0">
              <a:solidFill>
                <a:schemeClr val="bg1"/>
              </a:solidFill>
              <a:latin typeface="Exo 2.0 Semi Bold" panose="00000700000000000000" pitchFamily="50" charset="0"/>
              <a:cs typeface="Estrangelo Edessa" panose="03080600000000000000" pitchFamily="66" charset="0"/>
            </a:endParaRPr>
          </a:p>
          <a:p>
            <a:endParaRPr lang="en-US" sz="1005" b="1" dirty="0">
              <a:solidFill>
                <a:schemeClr val="bg1"/>
              </a:solidFill>
              <a:latin typeface="Exo 2.0 Semi Bold" panose="00000700000000000000" pitchFamily="50" charset="0"/>
              <a:cs typeface="Estrangelo Edessa" panose="03080600000000000000" pitchFamily="66" charset="0"/>
            </a:endParaRPr>
          </a:p>
          <a:p>
            <a:endParaRPr lang="en-US" sz="1005" b="1" dirty="0">
              <a:solidFill>
                <a:schemeClr val="bg1"/>
              </a:solidFill>
              <a:latin typeface="Exo 2.0 Semi Bold" panose="00000700000000000000" pitchFamily="50" charset="0"/>
              <a:cs typeface="Estrangelo Edessa" panose="0308060000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875" y="1710559"/>
            <a:ext cx="6122731" cy="230160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1303" y="4012167"/>
            <a:ext cx="623526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Evoluția</a:t>
            </a:r>
            <a:r>
              <a:rPr lang="en-US" sz="1100" dirty="0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temperaturii</a:t>
            </a:r>
            <a:r>
              <a:rPr lang="en-US" sz="1100" dirty="0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si</a:t>
            </a:r>
            <a:r>
              <a:rPr lang="en-US" sz="1100" dirty="0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 a </a:t>
            </a:r>
            <a:r>
              <a:rPr lang="en-US" sz="1100" dirty="0" err="1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precipitatiilor</a:t>
            </a:r>
            <a:r>
              <a:rPr lang="en-US" sz="1100" dirty="0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medii</a:t>
            </a:r>
            <a:r>
              <a:rPr lang="en-US" sz="1100" dirty="0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decadale</a:t>
            </a:r>
            <a:r>
              <a:rPr lang="en-US" sz="1100" dirty="0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în</a:t>
            </a:r>
            <a:r>
              <a:rPr lang="en-US" sz="1100" dirty="0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bazinul</a:t>
            </a:r>
            <a:r>
              <a:rPr lang="en-US" sz="1100" dirty="0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Mării</a:t>
            </a:r>
            <a:r>
              <a:rPr lang="en-US" sz="1100" dirty="0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Negre</a:t>
            </a:r>
            <a:r>
              <a:rPr lang="en-US" sz="1100" dirty="0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în</a:t>
            </a:r>
            <a:r>
              <a:rPr lang="en-US" sz="1100" dirty="0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ultimul</a:t>
            </a:r>
            <a:r>
              <a:rPr lang="en-US" sz="1100" dirty="0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Exo 2.0 Semi Bold" panose="00000700000000000000" pitchFamily="50" charset="0"/>
                <a:ea typeface="Calibri" panose="020F0502020204030204" pitchFamily="34" charset="0"/>
              </a:rPr>
              <a:t>secol</a:t>
            </a:r>
            <a:endParaRPr lang="en-US" sz="11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61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4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Analiza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si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discutii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73" y="1000897"/>
            <a:ext cx="5763042" cy="30112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	</a:t>
            </a:r>
            <a:endParaRPr lang="en-US" sz="1200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endParaRPr lang="en-US" sz="1200" b="1" i="1" dirty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83130" y="-23377"/>
            <a:ext cx="3781097" cy="2048548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1376721"/>
              </p:ext>
            </p:extLst>
          </p:nvPr>
        </p:nvGraphicFramePr>
        <p:xfrm>
          <a:off x="1014015" y="1052583"/>
          <a:ext cx="1669115" cy="9597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8665"/>
                <a:gridCol w="343784"/>
                <a:gridCol w="596666"/>
              </a:tblGrid>
              <a:tr h="308198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 </a:t>
                      </a:r>
                      <a:endParaRPr lang="en-US" sz="800" b="0" i="0" u="none" strike="noStrike" dirty="0">
                        <a:solidFill>
                          <a:srgbClr val="FFFFFF"/>
                        </a:solidFill>
                        <a:effectLst/>
                        <a:latin typeface="Exo 2.0 Semi Bold" panose="00000700000000000000" pitchFamily="50" charset="0"/>
                        <a:cs typeface="Estrangelo Edessa" panose="03080600000000000000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 err="1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Marea</a:t>
                      </a:r>
                      <a:r>
                        <a:rPr lang="en-US" sz="800" u="none" strike="noStrike" dirty="0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 </a:t>
                      </a:r>
                      <a:r>
                        <a:rPr lang="en-US" sz="800" u="none" strike="noStrike" dirty="0" err="1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Neagra</a:t>
                      </a:r>
                      <a:endParaRPr lang="en-US" sz="800" b="0" i="0" u="none" strike="noStrike" dirty="0">
                        <a:solidFill>
                          <a:srgbClr val="FFFFFF"/>
                        </a:solidFill>
                        <a:effectLst/>
                        <a:latin typeface="Exo 2.0 Semi Bold" panose="00000700000000000000" pitchFamily="50" charset="0"/>
                        <a:cs typeface="Estrangelo Edessa" panose="03080600000000000000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 err="1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Apele</a:t>
                      </a:r>
                      <a:r>
                        <a:rPr lang="en-US" sz="800" u="none" strike="noStrike" dirty="0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 </a:t>
                      </a:r>
                      <a:r>
                        <a:rPr lang="en-US" sz="800" u="none" strike="noStrike" dirty="0" err="1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costiere</a:t>
                      </a:r>
                      <a:r>
                        <a:rPr lang="en-US" sz="800" u="none" strike="noStrike" dirty="0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 </a:t>
                      </a:r>
                      <a:r>
                        <a:rPr lang="en-US" sz="800" u="none" strike="noStrike" dirty="0" err="1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romanesti</a:t>
                      </a:r>
                      <a:endParaRPr lang="en-US" sz="800" b="0" i="0" u="none" strike="noStrike" dirty="0">
                        <a:solidFill>
                          <a:srgbClr val="FFFFFF"/>
                        </a:solidFill>
                        <a:effectLst/>
                        <a:latin typeface="Exo 2.0 Semi Bold" panose="00000700000000000000" pitchFamily="50" charset="0"/>
                        <a:cs typeface="Estrangelo Edessa" panose="03080600000000000000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23816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 err="1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Temperatura</a:t>
                      </a:r>
                      <a:r>
                        <a:rPr lang="en-US" sz="800" u="none" strike="noStrike" dirty="0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 </a:t>
                      </a:r>
                      <a:r>
                        <a:rPr lang="en-US" sz="800" u="none" strike="noStrike" dirty="0" err="1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medie</a:t>
                      </a:r>
                      <a:r>
                        <a:rPr lang="en-US" sz="800" u="none" strike="noStrike" dirty="0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 (°C)</a:t>
                      </a:r>
                      <a:endParaRPr lang="en-US" sz="800" b="0" i="0" u="none" strike="noStrike" dirty="0">
                        <a:solidFill>
                          <a:srgbClr val="FFFFFF"/>
                        </a:solidFill>
                        <a:effectLst/>
                        <a:latin typeface="Exo 2.0 Semi Bold" panose="00000700000000000000" pitchFamily="50" charset="0"/>
                        <a:cs typeface="Estrangelo Edessa" panose="03080600000000000000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18.89</a:t>
                      </a:r>
                      <a:endParaRPr lang="en-US" sz="800" b="0" i="0" u="none" strike="noStrike" dirty="0">
                        <a:solidFill>
                          <a:srgbClr val="FFFFFF"/>
                        </a:solidFill>
                        <a:effectLst/>
                        <a:latin typeface="Exo 2.0 Semi Bold" panose="00000700000000000000" pitchFamily="50" charset="0"/>
                        <a:cs typeface="Estrangelo Edessa" panose="03080600000000000000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18.59</a:t>
                      </a:r>
                      <a:endParaRPr lang="en-US" sz="800" b="0" i="0" u="none" strike="noStrike" dirty="0">
                        <a:solidFill>
                          <a:srgbClr val="FFFFFF"/>
                        </a:solidFill>
                        <a:effectLst/>
                        <a:latin typeface="Exo 2.0 Semi Bold" panose="00000700000000000000" pitchFamily="50" charset="0"/>
                        <a:cs typeface="Estrangelo Edessa" panose="03080600000000000000" pitchFamily="66" charset="0"/>
                      </a:endParaRPr>
                    </a:p>
                  </a:txBody>
                  <a:tcPr marL="9525" marR="9525" marT="9525" marB="0" anchor="b"/>
                </a:tc>
              </a:tr>
              <a:tr h="331114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Rata de </a:t>
                      </a:r>
                      <a:r>
                        <a:rPr lang="en-US" sz="800" u="none" strike="noStrike" dirty="0" err="1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crestere</a:t>
                      </a:r>
                      <a:r>
                        <a:rPr lang="en-US" sz="800" u="none" strike="noStrike" dirty="0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 (°C)</a:t>
                      </a:r>
                      <a:endParaRPr lang="en-US" sz="800" b="0" i="0" u="none" strike="noStrike" dirty="0">
                        <a:solidFill>
                          <a:srgbClr val="FFFFFF"/>
                        </a:solidFill>
                        <a:effectLst/>
                        <a:latin typeface="Exo 2.0 Semi Bold" panose="00000700000000000000" pitchFamily="50" charset="0"/>
                        <a:cs typeface="Estrangelo Edessa" panose="03080600000000000000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0.03</a:t>
                      </a:r>
                      <a:endParaRPr lang="en-US" sz="800" b="0" i="0" u="none" strike="noStrike" dirty="0">
                        <a:solidFill>
                          <a:srgbClr val="FFFFFF"/>
                        </a:solidFill>
                        <a:effectLst/>
                        <a:latin typeface="Exo 2.0 Semi Bold" panose="00000700000000000000" pitchFamily="50" charset="0"/>
                        <a:cs typeface="Estrangelo Edessa" panose="03080600000000000000" pitchFamily="66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  <a:latin typeface="Exo 2.0 Semi Bold" panose="00000700000000000000" pitchFamily="50" charset="0"/>
                          <a:cs typeface="Estrangelo Edessa" panose="03080600000000000000" pitchFamily="66" charset="0"/>
                        </a:rPr>
                        <a:t>0.04</a:t>
                      </a:r>
                      <a:endParaRPr lang="en-US" sz="800" b="0" i="0" u="none" strike="noStrike" dirty="0">
                        <a:solidFill>
                          <a:srgbClr val="FFFFFF"/>
                        </a:solidFill>
                        <a:effectLst/>
                        <a:latin typeface="Exo 2.0 Semi Bold" panose="00000700000000000000" pitchFamily="50" charset="0"/>
                        <a:cs typeface="Estrangelo Edessa" panose="03080600000000000000" pitchFamily="66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1643661"/>
              </p:ext>
            </p:extLst>
          </p:nvPr>
        </p:nvGraphicFramePr>
        <p:xfrm>
          <a:off x="217561" y="2025172"/>
          <a:ext cx="6246666" cy="23000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74003" y="667664"/>
            <a:ext cx="1449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</a:rPr>
              <a:t>PRODUSE ANUALE</a:t>
            </a:r>
            <a:endParaRPr lang="en-US" sz="1200" dirty="0">
              <a:solidFill>
                <a:schemeClr val="bg1"/>
              </a:solidFill>
              <a:latin typeface="Exo 2.0" panose="00000500000000000000" pitchFamily="50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61086" y="2406503"/>
            <a:ext cx="144178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00" dirty="0" err="1">
                <a:latin typeface="Exo 2.0" panose="00000500000000000000" pitchFamily="50" charset="0"/>
                <a:cs typeface="Estrangelo Edessa" panose="03080600000000000000" pitchFamily="66" charset="0"/>
              </a:rPr>
              <a:t>Coeficientul</a:t>
            </a:r>
            <a:r>
              <a:rPr lang="en-US" sz="700" dirty="0">
                <a:latin typeface="Exo 2.0" panose="000005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700" dirty="0" err="1">
                <a:latin typeface="Exo 2.0" panose="00000500000000000000" pitchFamily="50" charset="0"/>
                <a:cs typeface="Estrangelo Edessa" panose="03080600000000000000" pitchFamily="66" charset="0"/>
              </a:rPr>
              <a:t>corelatie</a:t>
            </a:r>
            <a:r>
              <a:rPr lang="en-US" sz="700" dirty="0" smtClean="0">
                <a:latin typeface="Exo 2.0" panose="00000500000000000000" pitchFamily="50" charset="0"/>
                <a:cs typeface="Estrangelo Edessa" panose="03080600000000000000" pitchFamily="66" charset="0"/>
              </a:rPr>
              <a:t>: 0.79</a:t>
            </a:r>
            <a:endParaRPr lang="en-US" sz="700" dirty="0">
              <a:latin typeface="Exo 2.0" panose="00000500000000000000" pitchFamily="50" charset="0"/>
              <a:cs typeface="Estrangelo Edessa" panose="030806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0918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373" y="0"/>
            <a:ext cx="5763042" cy="1098165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4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Analiza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si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discutii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73" y="533401"/>
            <a:ext cx="5763042" cy="34787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PRODUSE SEZONIERE</a:t>
            </a:r>
          </a:p>
          <a:p>
            <a:endParaRPr lang="en-US" sz="1200" b="1" i="1" dirty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977" y="760634"/>
            <a:ext cx="3703474" cy="226442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146117" y="3062615"/>
            <a:ext cx="4457097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7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Mediile</a:t>
            </a:r>
            <a:r>
              <a:rPr lang="en-US" sz="7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7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sezoniere</a:t>
            </a:r>
            <a:r>
              <a:rPr lang="en-US" sz="7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ale SST </a:t>
            </a:r>
            <a:r>
              <a:rPr lang="en-US" sz="7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în</a:t>
            </a:r>
            <a:r>
              <a:rPr lang="en-US" sz="7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7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perioada</a:t>
            </a:r>
            <a:r>
              <a:rPr lang="en-US" sz="7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2003-2014: a) </a:t>
            </a:r>
            <a:r>
              <a:rPr lang="en-US" sz="7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primăvara</a:t>
            </a:r>
            <a:r>
              <a:rPr lang="en-US" sz="7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, b) </a:t>
            </a:r>
            <a:r>
              <a:rPr lang="en-US" sz="7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vara</a:t>
            </a:r>
            <a:r>
              <a:rPr lang="en-US" sz="7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, c) </a:t>
            </a:r>
            <a:r>
              <a:rPr lang="en-US" sz="7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tomana</a:t>
            </a:r>
            <a:r>
              <a:rPr lang="en-US" sz="7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7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și</a:t>
            </a:r>
            <a:r>
              <a:rPr lang="en-US" sz="7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d) </a:t>
            </a:r>
            <a:r>
              <a:rPr lang="en-US" sz="700" dirty="0" err="1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iarna</a:t>
            </a:r>
            <a:endParaRPr lang="en-US" sz="700" dirty="0">
              <a:solidFill>
                <a:schemeClr val="bg1"/>
              </a:solidFill>
              <a:latin typeface="Exo 2.0 Semi Bold" panose="00000700000000000000" pitchFamily="50" charset="0"/>
              <a:cs typeface="Estrangelo Edessa" panose="03080600000000000000" pitchFamily="66" charset="0"/>
            </a:endParaRP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1357542"/>
              </p:ext>
            </p:extLst>
          </p:nvPr>
        </p:nvGraphicFramePr>
        <p:xfrm>
          <a:off x="150977" y="3025063"/>
          <a:ext cx="4376573" cy="1370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8" name="Picture 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847" y="1449346"/>
            <a:ext cx="2273970" cy="1224535"/>
          </a:xfrm>
          <a:prstGeom prst="rect">
            <a:avLst/>
          </a:prstGeom>
        </p:spPr>
      </p:pic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61522379"/>
              </p:ext>
            </p:extLst>
          </p:nvPr>
        </p:nvGraphicFramePr>
        <p:xfrm>
          <a:off x="687468" y="758192"/>
          <a:ext cx="5843343" cy="17907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4" name="Chart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2784801"/>
              </p:ext>
            </p:extLst>
          </p:nvPr>
        </p:nvGraphicFramePr>
        <p:xfrm>
          <a:off x="687468" y="2548986"/>
          <a:ext cx="5843343" cy="17907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131780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Graphic spid="11" grpId="0">
        <p:bldAsOne/>
      </p:bldGraphic>
      <p:bldGraphic spid="14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4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Analiza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si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discutii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73" y="1000897"/>
            <a:ext cx="2751040" cy="30112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CORELATIA CU INDICI CLIMATICI</a:t>
            </a:r>
          </a:p>
          <a:p>
            <a:r>
              <a:rPr lang="en-US" sz="1200" b="1" i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North Atlantic Oscillation (NAO)</a:t>
            </a:r>
          </a:p>
          <a:p>
            <a:pPr lvl="1"/>
            <a:r>
              <a:rPr lang="en-US" sz="1005" b="1" i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	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Una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dintre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cele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mai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importante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manifestari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climatice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din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Atlanticul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de Nord.</a:t>
            </a:r>
          </a:p>
          <a:p>
            <a:pPr lvl="1"/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Interactiunea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pe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directia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nord-sud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dintre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Anticiclonul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Azorelor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(H)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si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Ciclonul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Islandez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(L). </a:t>
            </a:r>
          </a:p>
          <a:p>
            <a:pPr lvl="1"/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(+) - Zone de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presiune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atmosferica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scazuta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: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latitudini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mari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ale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Atlanticul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de Nord.</a:t>
            </a:r>
          </a:p>
          <a:p>
            <a:pPr lvl="1"/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(+) – Zone de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presiune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ridicata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: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partea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centrala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a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Atlanticului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de Nord,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Estul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Sua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si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Europa de Vest. </a:t>
            </a:r>
          </a:p>
          <a:p>
            <a:pPr lvl="1"/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(+)  -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Ierni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reci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si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uscate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la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Nivelul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Marii</a:t>
            </a:r>
            <a:r>
              <a:rPr lang="en-US" sz="1005" b="1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5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Negre</a:t>
            </a:r>
            <a:endParaRPr lang="en-US" sz="1005" b="1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pPr lvl="1"/>
            <a:endParaRPr lang="en-US" sz="1005" b="1" i="1" dirty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</p:txBody>
      </p:sp>
      <p:pic>
        <p:nvPicPr>
          <p:cNvPr id="1026" name="Picture 2" descr="https://www.climate.gov/sites/default/files/NAO_Schematic_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728" y="926222"/>
            <a:ext cx="3375998" cy="1734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115986" y="2750306"/>
            <a:ext cx="1564852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00" dirty="0" smtClean="0">
                <a:solidFill>
                  <a:schemeClr val="bg1"/>
                </a:solidFill>
                <a:latin typeface="Exo 2.0" panose="00000500000000000000" pitchFamily="50" charset="0"/>
              </a:rPr>
              <a:t>(</a:t>
            </a:r>
            <a:r>
              <a:rPr lang="en-US" sz="700" dirty="0" err="1" smtClean="0">
                <a:solidFill>
                  <a:schemeClr val="bg1"/>
                </a:solidFill>
                <a:latin typeface="Exo 2.0" panose="00000500000000000000" pitchFamily="50" charset="0"/>
              </a:rPr>
              <a:t>Sursa</a:t>
            </a:r>
            <a:r>
              <a:rPr lang="en-US" sz="700" dirty="0" smtClean="0">
                <a:solidFill>
                  <a:schemeClr val="bg1"/>
                </a:solidFill>
                <a:latin typeface="Exo 2.0" panose="00000500000000000000" pitchFamily="50" charset="0"/>
              </a:rPr>
              <a:t>: https</a:t>
            </a:r>
            <a:r>
              <a:rPr lang="en-US" sz="700" dirty="0">
                <a:solidFill>
                  <a:schemeClr val="bg1"/>
                </a:solidFill>
                <a:latin typeface="Exo 2.0" panose="00000500000000000000" pitchFamily="50" charset="0"/>
              </a:rPr>
              <a:t>://</a:t>
            </a:r>
            <a:r>
              <a:rPr lang="en-US" sz="700" dirty="0" smtClean="0">
                <a:solidFill>
                  <a:schemeClr val="bg1"/>
                </a:solidFill>
                <a:latin typeface="Exo 2.0" panose="00000500000000000000" pitchFamily="50" charset="0"/>
              </a:rPr>
              <a:t>www.climate.gov)</a:t>
            </a:r>
            <a:endParaRPr lang="en-US" sz="700" dirty="0">
              <a:solidFill>
                <a:schemeClr val="bg1"/>
              </a:solidFill>
              <a:latin typeface="Exo 2.0" panose="00000500000000000000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7" y="2697537"/>
            <a:ext cx="3297730" cy="165843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0" y="2660616"/>
            <a:ext cx="128753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latin typeface="Exo 2.0 Semi Bold" panose="00000700000000000000" pitchFamily="50" charset="0"/>
              </a:rPr>
              <a:t>NAO </a:t>
            </a:r>
            <a:r>
              <a:rPr lang="en-US" sz="900" dirty="0" err="1" smtClean="0">
                <a:latin typeface="Exo 2.0 Semi Bold" panose="00000700000000000000" pitchFamily="50" charset="0"/>
              </a:rPr>
              <a:t>positiv</a:t>
            </a:r>
            <a:r>
              <a:rPr lang="en-US" sz="900" dirty="0" smtClean="0">
                <a:latin typeface="Exo 2.0 Semi Bold" panose="00000700000000000000" pitchFamily="50" charset="0"/>
              </a:rPr>
              <a:t> (+), 2010</a:t>
            </a:r>
            <a:endParaRPr lang="en-US" sz="900" dirty="0">
              <a:latin typeface="Exo 2.0 Semi Bold" panose="00000700000000000000" pitchFamily="50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67602"/>
            <a:ext cx="3297727" cy="1704283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-21585" y="954190"/>
            <a:ext cx="168507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 smtClean="0">
                <a:latin typeface="Exo 2.0 Semi Bold" panose="00000700000000000000" pitchFamily="50" charset="0"/>
              </a:rPr>
              <a:t>NAO (</a:t>
            </a:r>
            <a:r>
              <a:rPr lang="en-US" sz="900" dirty="0" err="1" smtClean="0">
                <a:latin typeface="Exo 2.0 Semi Bold" panose="00000700000000000000" pitchFamily="50" charset="0"/>
              </a:rPr>
              <a:t>iarna</a:t>
            </a:r>
            <a:r>
              <a:rPr lang="en-US" sz="900" dirty="0" smtClean="0">
                <a:latin typeface="Exo 2.0 Semi Bold" panose="00000700000000000000" pitchFamily="50" charset="0"/>
              </a:rPr>
              <a:t>) </a:t>
            </a:r>
            <a:r>
              <a:rPr lang="en-US" sz="900" dirty="0" err="1">
                <a:latin typeface="Exo 2.0 Semi Bold" panose="00000700000000000000" pitchFamily="50" charset="0"/>
              </a:rPr>
              <a:t>positiv</a:t>
            </a:r>
            <a:r>
              <a:rPr lang="en-US" sz="900" dirty="0">
                <a:latin typeface="Exo 2.0 Semi Bold" panose="00000700000000000000" pitchFamily="50" charset="0"/>
              </a:rPr>
              <a:t> (+), </a:t>
            </a:r>
            <a:r>
              <a:rPr lang="en-US" sz="900" dirty="0" smtClean="0">
                <a:latin typeface="Exo 2.0 Semi Bold" panose="00000700000000000000" pitchFamily="50" charset="0"/>
              </a:rPr>
              <a:t>2005</a:t>
            </a:r>
            <a:endParaRPr lang="en-US" sz="900" dirty="0">
              <a:latin typeface="Exo 2.0 Semi Bold" panose="00000700000000000000" pitchFamily="50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728" y="963811"/>
            <a:ext cx="3319820" cy="1708073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247324" y="951228"/>
            <a:ext cx="1718740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 smtClean="0">
                <a:latin typeface="Exo 2.0 Semi Bold" panose="00000700000000000000" pitchFamily="50" charset="0"/>
              </a:rPr>
              <a:t>NAO (</a:t>
            </a:r>
            <a:r>
              <a:rPr lang="en-US" sz="900" dirty="0" err="1" smtClean="0">
                <a:latin typeface="Exo 2.0 Semi Bold" panose="00000700000000000000" pitchFamily="50" charset="0"/>
              </a:rPr>
              <a:t>iarna</a:t>
            </a:r>
            <a:r>
              <a:rPr lang="en-US" sz="900" dirty="0" smtClean="0">
                <a:latin typeface="Exo 2.0 Semi Bold" panose="00000700000000000000" pitchFamily="50" charset="0"/>
              </a:rPr>
              <a:t>) </a:t>
            </a:r>
            <a:r>
              <a:rPr lang="en-US" sz="900" dirty="0" err="1">
                <a:latin typeface="Exo 2.0 Semi Bold" panose="00000700000000000000" pitchFamily="50" charset="0"/>
              </a:rPr>
              <a:t>negativ</a:t>
            </a:r>
            <a:r>
              <a:rPr lang="en-US" sz="900" dirty="0">
                <a:latin typeface="Exo 2.0 Semi Bold" panose="00000700000000000000" pitchFamily="50" charset="0"/>
              </a:rPr>
              <a:t>  (-), </a:t>
            </a:r>
            <a:r>
              <a:rPr lang="en-US" sz="900" dirty="0" smtClean="0">
                <a:latin typeface="Exo 2.0 Semi Bold" panose="00000700000000000000" pitchFamily="50" charset="0"/>
              </a:rPr>
              <a:t>2010</a:t>
            </a:r>
            <a:endParaRPr lang="en-US" sz="900" dirty="0">
              <a:latin typeface="Exo 2.0 Semi Bold" panose="00000700000000000000" pitchFamily="50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728" y="2694842"/>
            <a:ext cx="3319819" cy="166877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210413" y="2664586"/>
            <a:ext cx="1359668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>
                <a:latin typeface="Exo 2.0 Semi Bold" panose="00000700000000000000" pitchFamily="50" charset="0"/>
              </a:rPr>
              <a:t>NAO </a:t>
            </a:r>
            <a:r>
              <a:rPr lang="en-US" sz="900" dirty="0" err="1" smtClean="0">
                <a:latin typeface="Exo 2.0 Semi Bold" panose="00000700000000000000" pitchFamily="50" charset="0"/>
              </a:rPr>
              <a:t>negativ</a:t>
            </a:r>
            <a:r>
              <a:rPr lang="en-US" sz="900" dirty="0" smtClean="0">
                <a:latin typeface="Exo 2.0 Semi Bold" panose="00000700000000000000" pitchFamily="50" charset="0"/>
              </a:rPr>
              <a:t>  (-), 2004</a:t>
            </a:r>
            <a:endParaRPr lang="en-US" sz="900" dirty="0">
              <a:latin typeface="Exo 2.0 Semi Bold" panose="000007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324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4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4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Analiza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si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discutii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73" y="1000897"/>
            <a:ext cx="5405399" cy="30112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CORELATIA CU INDICI CLIMATICI</a:t>
            </a:r>
          </a:p>
          <a:p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East Atlantic/West Russia (EAWR)</a:t>
            </a:r>
          </a:p>
          <a:p>
            <a:pPr lvl="1"/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Una din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cele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3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circulatii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atmosferice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majore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care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afecteaza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Eurasia. </a:t>
            </a:r>
          </a:p>
          <a:p>
            <a:pPr lvl="1"/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Influenteaza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conditiile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climatice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din Europa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Centrala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Sudica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. </a:t>
            </a:r>
          </a:p>
          <a:p>
            <a:pPr lvl="1"/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Interactiunea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dintre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4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centri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presiune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atmosferica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.</a:t>
            </a:r>
          </a:p>
          <a:p>
            <a:pPr lvl="1"/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(+)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presiuni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atmosferice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ridicate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deasupra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nordului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Chinei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al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Europei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.</a:t>
            </a:r>
          </a:p>
          <a:p>
            <a:pPr lvl="1"/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(+)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presiuni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atmosferice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scazute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deasupra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Atlanticului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de Nord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a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Marii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Caspice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.</a:t>
            </a:r>
          </a:p>
          <a:p>
            <a:pPr lvl="1"/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(+)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aer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scat in zona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Europei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Centrale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a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Marii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Mediterane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.</a:t>
            </a:r>
          </a:p>
          <a:p>
            <a:pPr lvl="1"/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(+) temperature sub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medie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in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vestul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Rusiei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nordul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Africii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.</a:t>
            </a:r>
          </a:p>
          <a:p>
            <a:pPr lvl="1"/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(-) 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umiditate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ridicata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deasupra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Mediteranei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.</a:t>
            </a:r>
          </a:p>
          <a:p>
            <a:pPr lvl="1"/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Influenta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asupra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Marii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Negre</a:t>
            </a:r>
            <a:r>
              <a:rPr lang="en-US" sz="11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:</a:t>
            </a:r>
          </a:p>
          <a:p>
            <a:pPr lvl="2"/>
            <a:r>
              <a:rPr lang="en-US" sz="1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(+) </a:t>
            </a:r>
            <a:r>
              <a:rPr lang="en-US" sz="1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influente</a:t>
            </a:r>
            <a:r>
              <a:rPr lang="en-US" sz="1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0" b="1" dirty="0" err="1" smtClean="0">
                <a:solidFill>
                  <a:schemeClr val="bg1"/>
                </a:solidFill>
                <a:latin typeface="Exo 2.0 Extra Bold" panose="00000900000000000000" pitchFamily="50" charset="0"/>
                <a:cs typeface="Estrangelo Edessa" panose="03080600000000000000" pitchFamily="66" charset="0"/>
              </a:rPr>
              <a:t>reci</a:t>
            </a:r>
            <a:r>
              <a:rPr lang="en-US" sz="1000" b="1" dirty="0" smtClean="0">
                <a:solidFill>
                  <a:schemeClr val="bg1"/>
                </a:solidFill>
                <a:latin typeface="Exo 2.0 Extra Bold" panose="000009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0" b="1" dirty="0" err="1" smtClean="0">
                <a:solidFill>
                  <a:schemeClr val="bg1"/>
                </a:solidFill>
                <a:latin typeface="Exo 2.0 Extra Bold" panose="00000900000000000000" pitchFamily="50" charset="0"/>
                <a:cs typeface="Estrangelo Edessa" panose="03080600000000000000" pitchFamily="66" charset="0"/>
              </a:rPr>
              <a:t>si</a:t>
            </a:r>
            <a:r>
              <a:rPr lang="en-US" sz="1000" b="1" dirty="0" smtClean="0">
                <a:solidFill>
                  <a:schemeClr val="bg1"/>
                </a:solidFill>
                <a:latin typeface="Exo 2.0 Extra Bold" panose="000009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0" b="1" dirty="0" err="1" smtClean="0">
                <a:solidFill>
                  <a:schemeClr val="bg1"/>
                </a:solidFill>
                <a:latin typeface="Exo 2.0 Extra Bold" panose="00000900000000000000" pitchFamily="50" charset="0"/>
                <a:cs typeface="Estrangelo Edessa" panose="03080600000000000000" pitchFamily="66" charset="0"/>
              </a:rPr>
              <a:t>uscate</a:t>
            </a:r>
            <a:r>
              <a:rPr lang="en-US" sz="1000" b="1" dirty="0" smtClean="0">
                <a:solidFill>
                  <a:schemeClr val="bg1"/>
                </a:solidFill>
                <a:latin typeface="Exo 2.0 Extra Bold" panose="000009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ce</a:t>
            </a:r>
            <a:r>
              <a:rPr lang="en-US" sz="1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patrund</a:t>
            </a:r>
            <a:r>
              <a:rPr lang="en-US" sz="1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din </a:t>
            </a:r>
            <a:r>
              <a:rPr lang="en-US" sz="1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sectorul</a:t>
            </a:r>
            <a:r>
              <a:rPr lang="en-US" sz="1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nordic</a:t>
            </a:r>
            <a:r>
              <a:rPr lang="en-US" sz="1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.</a:t>
            </a:r>
          </a:p>
          <a:p>
            <a:pPr lvl="2"/>
            <a:r>
              <a:rPr lang="en-US" sz="1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(-) </a:t>
            </a:r>
            <a:r>
              <a:rPr lang="en-US" sz="1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ierni</a:t>
            </a:r>
            <a:r>
              <a:rPr lang="en-US" sz="1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mai</a:t>
            </a:r>
            <a:r>
              <a:rPr lang="en-US" sz="1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0" dirty="0" err="1" smtClean="0">
                <a:solidFill>
                  <a:schemeClr val="bg1"/>
                </a:solidFill>
                <a:latin typeface="Exo 2.0 Extra Bold" panose="00000900000000000000" pitchFamily="50" charset="0"/>
                <a:cs typeface="Estrangelo Edessa" panose="03080600000000000000" pitchFamily="66" charset="0"/>
              </a:rPr>
              <a:t>calde</a:t>
            </a:r>
            <a:r>
              <a:rPr lang="en-US" sz="1000" dirty="0" smtClean="0">
                <a:solidFill>
                  <a:schemeClr val="bg1"/>
                </a:solidFill>
                <a:latin typeface="Exo 2.0 Extra Bold" panose="000009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0" dirty="0" err="1" smtClean="0">
                <a:solidFill>
                  <a:schemeClr val="bg1"/>
                </a:solidFill>
                <a:latin typeface="Exo 2.0 Extra Bold" panose="00000900000000000000" pitchFamily="50" charset="0"/>
                <a:cs typeface="Estrangelo Edessa" panose="03080600000000000000" pitchFamily="66" charset="0"/>
              </a:rPr>
              <a:t>si</a:t>
            </a:r>
            <a:r>
              <a:rPr lang="en-US" sz="1000" dirty="0" smtClean="0">
                <a:solidFill>
                  <a:schemeClr val="bg1"/>
                </a:solidFill>
                <a:latin typeface="Exo 2.0 Extra Bold" panose="000009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0" dirty="0" err="1" smtClean="0">
                <a:solidFill>
                  <a:schemeClr val="bg1"/>
                </a:solidFill>
                <a:latin typeface="Exo 2.0 Extra Bold" panose="00000900000000000000" pitchFamily="50" charset="0"/>
                <a:cs typeface="Estrangelo Edessa" panose="03080600000000000000" pitchFamily="66" charset="0"/>
              </a:rPr>
              <a:t>mai</a:t>
            </a:r>
            <a:r>
              <a:rPr lang="en-US" sz="1000" dirty="0" smtClean="0">
                <a:solidFill>
                  <a:schemeClr val="bg1"/>
                </a:solidFill>
                <a:latin typeface="Exo 2.0 Extra Bold" panose="000009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0" dirty="0" err="1" smtClean="0">
                <a:solidFill>
                  <a:schemeClr val="bg1"/>
                </a:solidFill>
                <a:latin typeface="Exo 2.0 Extra Bold" panose="00000900000000000000" pitchFamily="50" charset="0"/>
                <a:cs typeface="Estrangelo Edessa" panose="03080600000000000000" pitchFamily="66" charset="0"/>
              </a:rPr>
              <a:t>umede</a:t>
            </a:r>
            <a:r>
              <a:rPr lang="en-US" sz="1000" dirty="0" smtClean="0">
                <a:solidFill>
                  <a:schemeClr val="bg1"/>
                </a:solidFill>
                <a:latin typeface="Exo 2.0 Extra Bold" panose="000009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datorita</a:t>
            </a:r>
            <a:r>
              <a:rPr lang="en-US" sz="1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influentelor</a:t>
            </a:r>
            <a:r>
              <a:rPr lang="en-US" sz="1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ce</a:t>
            </a:r>
            <a:r>
              <a:rPr lang="en-US" sz="1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patrund</a:t>
            </a:r>
            <a:r>
              <a:rPr lang="en-US" sz="10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din </a:t>
            </a:r>
            <a:r>
              <a:rPr lang="en-US" sz="10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sud</a:t>
            </a:r>
            <a:r>
              <a:rPr lang="en-US" sz="1000" dirty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.</a:t>
            </a:r>
            <a:endParaRPr lang="en-US" sz="1000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pPr lvl="1"/>
            <a:endParaRPr lang="en-US" sz="1005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pPr lvl="1"/>
            <a:endParaRPr lang="en-US" sz="1005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endParaRPr lang="en-US" sz="1200" b="1" i="1" dirty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57" y="2542675"/>
            <a:ext cx="3339891" cy="17056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834" y="2544713"/>
            <a:ext cx="3348954" cy="170360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248893" y="2521501"/>
            <a:ext cx="143821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 smtClean="0">
                <a:latin typeface="Exo 2.0 Semi Bold" panose="00000700000000000000" pitchFamily="50" charset="0"/>
              </a:rPr>
              <a:t>EAWR </a:t>
            </a:r>
            <a:r>
              <a:rPr lang="en-US" sz="900" dirty="0" err="1" smtClean="0">
                <a:latin typeface="Exo 2.0 Semi Bold" panose="00000700000000000000" pitchFamily="50" charset="0"/>
              </a:rPr>
              <a:t>negativ</a:t>
            </a:r>
            <a:r>
              <a:rPr lang="en-US" sz="900" dirty="0" smtClean="0">
                <a:latin typeface="Exo 2.0 Semi Bold" panose="00000700000000000000" pitchFamily="50" charset="0"/>
              </a:rPr>
              <a:t>  </a:t>
            </a:r>
            <a:r>
              <a:rPr lang="en-US" sz="900" dirty="0">
                <a:latin typeface="Exo 2.0 Semi Bold" panose="00000700000000000000" pitchFamily="50" charset="0"/>
              </a:rPr>
              <a:t>(-), </a:t>
            </a:r>
            <a:r>
              <a:rPr lang="en-US" sz="900" dirty="0" smtClean="0">
                <a:latin typeface="Exo 2.0 Semi Bold" panose="00000700000000000000" pitchFamily="50" charset="0"/>
              </a:rPr>
              <a:t>2005</a:t>
            </a:r>
            <a:endParaRPr lang="en-US" sz="900" dirty="0">
              <a:latin typeface="Exo 2.0 Semi Bold" panose="00000700000000000000" pitchFamily="50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38801" y="2544713"/>
            <a:ext cx="1420582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 smtClean="0">
                <a:latin typeface="Exo 2.0 Semi Bold" panose="00000700000000000000" pitchFamily="50" charset="0"/>
              </a:rPr>
              <a:t>EAWR </a:t>
            </a:r>
            <a:r>
              <a:rPr lang="en-US" sz="900" dirty="0" err="1" smtClean="0">
                <a:latin typeface="Exo 2.0 Semi Bold" panose="00000700000000000000" pitchFamily="50" charset="0"/>
              </a:rPr>
              <a:t>positiv</a:t>
            </a:r>
            <a:r>
              <a:rPr lang="en-US" sz="900" dirty="0" smtClean="0">
                <a:latin typeface="Exo 2.0 Semi Bold" panose="00000700000000000000" pitchFamily="50" charset="0"/>
              </a:rPr>
              <a:t>  (+), 2006</a:t>
            </a:r>
            <a:endParaRPr lang="en-US" sz="900" dirty="0">
              <a:latin typeface="Exo 2.0 Semi Bold" panose="00000700000000000000" pitchFamily="50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618" y="828479"/>
            <a:ext cx="3339385" cy="16930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767" y="830518"/>
            <a:ext cx="3356392" cy="169302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-10491" y="794942"/>
            <a:ext cx="179568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>
                <a:latin typeface="Exo 2.0 Semi Bold" panose="00000700000000000000" pitchFamily="50" charset="0"/>
              </a:rPr>
              <a:t>EAWR </a:t>
            </a:r>
            <a:r>
              <a:rPr lang="en-US" sz="900" dirty="0" smtClean="0">
                <a:latin typeface="Exo 2.0 Semi Bold" panose="00000700000000000000" pitchFamily="50" charset="0"/>
              </a:rPr>
              <a:t>(</a:t>
            </a:r>
            <a:r>
              <a:rPr lang="en-US" sz="900" dirty="0" err="1" smtClean="0">
                <a:latin typeface="Exo 2.0 Semi Bold" panose="00000700000000000000" pitchFamily="50" charset="0"/>
              </a:rPr>
              <a:t>iarna</a:t>
            </a:r>
            <a:r>
              <a:rPr lang="en-US" sz="900" dirty="0" smtClean="0">
                <a:latin typeface="Exo 2.0 Semi Bold" panose="00000700000000000000" pitchFamily="50" charset="0"/>
              </a:rPr>
              <a:t>) </a:t>
            </a:r>
            <a:r>
              <a:rPr lang="en-US" sz="900" dirty="0" err="1" smtClean="0">
                <a:latin typeface="Exo 2.0 Semi Bold" panose="00000700000000000000" pitchFamily="50" charset="0"/>
              </a:rPr>
              <a:t>positiv</a:t>
            </a:r>
            <a:r>
              <a:rPr lang="en-US" sz="900" dirty="0" smtClean="0">
                <a:latin typeface="Exo 2.0 Semi Bold" panose="00000700000000000000" pitchFamily="50" charset="0"/>
              </a:rPr>
              <a:t>  </a:t>
            </a:r>
            <a:r>
              <a:rPr lang="en-US" sz="900" dirty="0">
                <a:latin typeface="Exo 2.0 Semi Bold" panose="00000700000000000000" pitchFamily="50" charset="0"/>
              </a:rPr>
              <a:t>(+), </a:t>
            </a:r>
            <a:r>
              <a:rPr lang="en-US" sz="900" dirty="0" smtClean="0">
                <a:latin typeface="Exo 2.0 Semi Bold" panose="00000700000000000000" pitchFamily="50" charset="0"/>
              </a:rPr>
              <a:t>2007</a:t>
            </a:r>
            <a:endParaRPr lang="en-US" sz="900" dirty="0">
              <a:latin typeface="Exo 2.0 Semi Bold" panose="00000700000000000000" pitchFamily="50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305114" y="828480"/>
            <a:ext cx="1808508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 smtClean="0">
                <a:latin typeface="Exo 2.0 Semi Bold" panose="00000700000000000000" pitchFamily="50" charset="0"/>
              </a:rPr>
              <a:t>EAWR (</a:t>
            </a:r>
            <a:r>
              <a:rPr lang="en-US" sz="900" dirty="0" err="1" smtClean="0">
                <a:latin typeface="Exo 2.0 Semi Bold" panose="00000700000000000000" pitchFamily="50" charset="0"/>
              </a:rPr>
              <a:t>iarna</a:t>
            </a:r>
            <a:r>
              <a:rPr lang="en-US" sz="900" dirty="0" smtClean="0">
                <a:latin typeface="Exo 2.0 Semi Bold" panose="00000700000000000000" pitchFamily="50" charset="0"/>
              </a:rPr>
              <a:t>) </a:t>
            </a:r>
            <a:r>
              <a:rPr lang="en-US" sz="900" dirty="0" err="1" smtClean="0">
                <a:latin typeface="Exo 2.0 Semi Bold" panose="00000700000000000000" pitchFamily="50" charset="0"/>
              </a:rPr>
              <a:t>negativ</a:t>
            </a:r>
            <a:r>
              <a:rPr lang="en-US" sz="900" dirty="0" smtClean="0">
                <a:latin typeface="Exo 2.0 Semi Bold" panose="00000700000000000000" pitchFamily="50" charset="0"/>
              </a:rPr>
              <a:t>  (-), 2014</a:t>
            </a:r>
            <a:endParaRPr lang="en-US" sz="900" dirty="0">
              <a:latin typeface="Exo 2.0 Semi Bold" panose="000007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540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4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Analiza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si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discutii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73" y="777241"/>
            <a:ext cx="5405399" cy="32349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CORELATIA CU INDICI 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CLIMATICI – MEDII ANUALE</a:t>
            </a:r>
            <a:endParaRPr lang="en-US" sz="1005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pPr lvl="1"/>
            <a:endParaRPr lang="en-US" sz="1005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endParaRPr lang="en-US" sz="1200" b="1" i="1" dirty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</p:txBody>
      </p:sp>
      <p:graphicFrame>
        <p:nvGraphicFramePr>
          <p:cNvPr id="20" name="Chart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2379819"/>
              </p:ext>
            </p:extLst>
          </p:nvPr>
        </p:nvGraphicFramePr>
        <p:xfrm>
          <a:off x="2527982" y="1033897"/>
          <a:ext cx="4031568" cy="1640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2" name="Chart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76327312"/>
              </p:ext>
            </p:extLst>
          </p:nvPr>
        </p:nvGraphicFramePr>
        <p:xfrm>
          <a:off x="2527982" y="2672617"/>
          <a:ext cx="4031568" cy="1640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3" name="Rectangle 22"/>
          <p:cNvSpPr/>
          <p:nvPr/>
        </p:nvSpPr>
        <p:spPr>
          <a:xfrm>
            <a:off x="2844930" y="1256920"/>
            <a:ext cx="1281797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00" dirty="0" err="1">
                <a:latin typeface="Exo 2.0" panose="00000500000000000000" pitchFamily="50" charset="0"/>
                <a:cs typeface="Estrangelo Edessa" panose="03080600000000000000" pitchFamily="66" charset="0"/>
              </a:rPr>
              <a:t>Coeficientul</a:t>
            </a:r>
            <a:r>
              <a:rPr lang="en-US" sz="700" dirty="0">
                <a:latin typeface="Exo 2.0" panose="000005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700" dirty="0" err="1">
                <a:latin typeface="Exo 2.0" panose="00000500000000000000" pitchFamily="50" charset="0"/>
                <a:cs typeface="Estrangelo Edessa" panose="03080600000000000000" pitchFamily="66" charset="0"/>
              </a:rPr>
              <a:t>corelatie</a:t>
            </a:r>
            <a:r>
              <a:rPr lang="en-US" sz="700" dirty="0">
                <a:latin typeface="Exo 2.0" panose="00000500000000000000" pitchFamily="50" charset="0"/>
                <a:cs typeface="Estrangelo Edessa" panose="03080600000000000000" pitchFamily="66" charset="0"/>
              </a:rPr>
              <a:t>:</a:t>
            </a:r>
          </a:p>
          <a:p>
            <a:r>
              <a:rPr lang="en-US" sz="700" dirty="0">
                <a:latin typeface="Exo 2.0" panose="00000500000000000000" pitchFamily="50" charset="0"/>
                <a:cs typeface="Estrangelo Edessa" panose="03080600000000000000" pitchFamily="66" charset="0"/>
              </a:rPr>
              <a:t>NAO: </a:t>
            </a:r>
            <a:r>
              <a:rPr lang="en-US" sz="700" dirty="0" smtClean="0">
                <a:latin typeface="Exo 2.0" panose="00000500000000000000" pitchFamily="50" charset="0"/>
                <a:cs typeface="Estrangelo Edessa" panose="03080600000000000000" pitchFamily="66" charset="0"/>
              </a:rPr>
              <a:t>0.53</a:t>
            </a:r>
            <a:endParaRPr lang="en-US" sz="700" dirty="0"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r>
              <a:rPr lang="en-US" sz="700" dirty="0">
                <a:latin typeface="Exo 2.0" panose="00000500000000000000" pitchFamily="50" charset="0"/>
                <a:cs typeface="Estrangelo Edessa" panose="03080600000000000000" pitchFamily="66" charset="0"/>
              </a:rPr>
              <a:t>EAWR:  </a:t>
            </a:r>
            <a:r>
              <a:rPr lang="en-US" sz="700" dirty="0" smtClean="0">
                <a:latin typeface="Exo 2.0" panose="00000500000000000000" pitchFamily="50" charset="0"/>
                <a:cs typeface="Estrangelo Edessa" panose="03080600000000000000" pitchFamily="66" charset="0"/>
              </a:rPr>
              <a:t>-0.67</a:t>
            </a:r>
            <a:endParaRPr lang="en-US" sz="700" dirty="0">
              <a:latin typeface="Exo 2.0" panose="00000500000000000000" pitchFamily="50" charset="0"/>
              <a:cs typeface="Estrangelo Edessa" panose="03080600000000000000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908542" y="2930231"/>
            <a:ext cx="121818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00" dirty="0" err="1">
                <a:latin typeface="Exo 2.0" panose="00000500000000000000" pitchFamily="50" charset="0"/>
                <a:cs typeface="Estrangelo Edessa" panose="03080600000000000000" pitchFamily="66" charset="0"/>
              </a:rPr>
              <a:t>Coeficientul</a:t>
            </a:r>
            <a:r>
              <a:rPr lang="en-US" sz="700" dirty="0">
                <a:latin typeface="Exo 2.0" panose="000005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700" dirty="0" err="1">
                <a:latin typeface="Exo 2.0" panose="00000500000000000000" pitchFamily="50" charset="0"/>
                <a:cs typeface="Estrangelo Edessa" panose="03080600000000000000" pitchFamily="66" charset="0"/>
              </a:rPr>
              <a:t>corelatie</a:t>
            </a:r>
            <a:r>
              <a:rPr lang="en-US" sz="700" dirty="0">
                <a:latin typeface="Exo 2.0" panose="00000500000000000000" pitchFamily="50" charset="0"/>
                <a:cs typeface="Estrangelo Edessa" panose="03080600000000000000" pitchFamily="66" charset="0"/>
              </a:rPr>
              <a:t>:</a:t>
            </a:r>
          </a:p>
          <a:p>
            <a:r>
              <a:rPr lang="en-US" sz="700" dirty="0">
                <a:latin typeface="Exo 2.0" panose="00000500000000000000" pitchFamily="50" charset="0"/>
                <a:cs typeface="Estrangelo Edessa" panose="03080600000000000000" pitchFamily="66" charset="0"/>
              </a:rPr>
              <a:t>NAO: </a:t>
            </a:r>
            <a:r>
              <a:rPr lang="en-US" sz="700" dirty="0" smtClean="0">
                <a:latin typeface="Exo 2.0" panose="00000500000000000000" pitchFamily="50" charset="0"/>
                <a:cs typeface="Estrangelo Edessa" panose="03080600000000000000" pitchFamily="66" charset="0"/>
              </a:rPr>
              <a:t>-0.33</a:t>
            </a:r>
            <a:endParaRPr lang="en-US" sz="700" dirty="0"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r>
              <a:rPr lang="en-US" sz="700" dirty="0">
                <a:latin typeface="Exo 2.0" panose="00000500000000000000" pitchFamily="50" charset="0"/>
                <a:cs typeface="Estrangelo Edessa" panose="03080600000000000000" pitchFamily="66" charset="0"/>
              </a:rPr>
              <a:t>EAWR:  -</a:t>
            </a:r>
            <a:r>
              <a:rPr lang="en-US" sz="700" dirty="0" smtClean="0">
                <a:latin typeface="Exo 2.0" panose="00000500000000000000" pitchFamily="50" charset="0"/>
                <a:cs typeface="Estrangelo Edessa" panose="03080600000000000000" pitchFamily="66" charset="0"/>
              </a:rPr>
              <a:t>0.41</a:t>
            </a:r>
            <a:endParaRPr lang="en-US" sz="700" dirty="0">
              <a:latin typeface="Exo 2.0" panose="00000500000000000000" pitchFamily="50" charset="0"/>
              <a:cs typeface="Estrangelo Edessa" panose="03080600000000000000" pitchFamily="66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1242652"/>
              </p:ext>
            </p:extLst>
          </p:nvPr>
        </p:nvGraphicFramePr>
        <p:xfrm>
          <a:off x="254530" y="1030777"/>
          <a:ext cx="2278962" cy="20460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4" name="Worksheet" r:id="rId8" imgW="3447977" imgH="3095550" progId="Excel.Sheet.12">
                  <p:embed/>
                </p:oleObj>
              </mc:Choice>
              <mc:Fallback>
                <p:oleObj name="Worksheet" r:id="rId8" imgW="3447977" imgH="309555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54530" y="1030777"/>
                        <a:ext cx="2278962" cy="204603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683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4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Analiza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si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discutii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73" y="777241"/>
            <a:ext cx="5405399" cy="32349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CORELATIA CU INDICI 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CLIMATICI  - MEDII SEZONIERE (IARNA)</a:t>
            </a:r>
            <a:endParaRPr lang="en-US" sz="1005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pPr lvl="1"/>
            <a:endParaRPr lang="en-US" sz="1005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endParaRPr lang="en-US" sz="1200" b="1" i="1" dirty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8531193"/>
              </p:ext>
            </p:extLst>
          </p:nvPr>
        </p:nvGraphicFramePr>
        <p:xfrm>
          <a:off x="250112" y="1033898"/>
          <a:ext cx="2272831" cy="20496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6" name="Worksheet" r:id="rId6" imgW="3447977" imgH="3228930" progId="Excel.Sheet.12">
                  <p:embed/>
                </p:oleObj>
              </mc:Choice>
              <mc:Fallback>
                <p:oleObj name="Worksheet" r:id="rId6" imgW="3447977" imgH="322893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50112" y="1033898"/>
                        <a:ext cx="2272831" cy="2049699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9169420"/>
              </p:ext>
            </p:extLst>
          </p:nvPr>
        </p:nvGraphicFramePr>
        <p:xfrm>
          <a:off x="2522943" y="1033898"/>
          <a:ext cx="4049307" cy="16688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4" name="Rectangle 3"/>
          <p:cNvSpPr/>
          <p:nvPr/>
        </p:nvSpPr>
        <p:spPr>
          <a:xfrm>
            <a:off x="2863850" y="1987550"/>
            <a:ext cx="146050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00" dirty="0" err="1">
                <a:latin typeface="Exo 2.0" panose="00000500000000000000" pitchFamily="50" charset="0"/>
                <a:cs typeface="Estrangelo Edessa" panose="03080600000000000000" pitchFamily="66" charset="0"/>
              </a:rPr>
              <a:t>Coeficientul</a:t>
            </a:r>
            <a:r>
              <a:rPr lang="en-US" sz="700" dirty="0">
                <a:latin typeface="Exo 2.0" panose="000005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700" dirty="0" err="1">
                <a:latin typeface="Exo 2.0" panose="00000500000000000000" pitchFamily="50" charset="0"/>
                <a:cs typeface="Estrangelo Edessa" panose="03080600000000000000" pitchFamily="66" charset="0"/>
              </a:rPr>
              <a:t>corelatie</a:t>
            </a:r>
            <a:r>
              <a:rPr lang="en-US" sz="700" dirty="0">
                <a:latin typeface="Exo 2.0" panose="00000500000000000000" pitchFamily="50" charset="0"/>
                <a:cs typeface="Estrangelo Edessa" panose="03080600000000000000" pitchFamily="66" charset="0"/>
              </a:rPr>
              <a:t>:</a:t>
            </a:r>
          </a:p>
          <a:p>
            <a:r>
              <a:rPr lang="en-US" sz="700" dirty="0">
                <a:latin typeface="Exo 2.0" panose="00000500000000000000" pitchFamily="50" charset="0"/>
                <a:cs typeface="Estrangelo Edessa" panose="03080600000000000000" pitchFamily="66" charset="0"/>
              </a:rPr>
              <a:t>NAO: </a:t>
            </a:r>
            <a:r>
              <a:rPr lang="en-US" sz="700" dirty="0" smtClean="0">
                <a:latin typeface="Exo 2.0" panose="00000500000000000000" pitchFamily="50" charset="0"/>
                <a:cs typeface="Estrangelo Edessa" panose="03080600000000000000" pitchFamily="66" charset="0"/>
              </a:rPr>
              <a:t>-0.47</a:t>
            </a:r>
            <a:endParaRPr lang="en-US" sz="700" dirty="0"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r>
              <a:rPr lang="en-US" sz="700" dirty="0">
                <a:latin typeface="Exo 2.0" panose="00000500000000000000" pitchFamily="50" charset="0"/>
                <a:cs typeface="Estrangelo Edessa" panose="03080600000000000000" pitchFamily="66" charset="0"/>
              </a:rPr>
              <a:t>EAWR:  -</a:t>
            </a:r>
            <a:r>
              <a:rPr lang="en-US" sz="700" dirty="0" smtClean="0">
                <a:latin typeface="Exo 2.0" panose="00000500000000000000" pitchFamily="50" charset="0"/>
                <a:cs typeface="Estrangelo Edessa" panose="03080600000000000000" pitchFamily="66" charset="0"/>
              </a:rPr>
              <a:t>0.56</a:t>
            </a:r>
            <a:endParaRPr lang="en-US" sz="700" dirty="0">
              <a:latin typeface="Exo 2.0" panose="00000500000000000000" pitchFamily="50" charset="0"/>
              <a:cs typeface="Estrangelo Edessa" panose="03080600000000000000" pitchFamily="66" charset="0"/>
            </a:endParaRP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2077628"/>
              </p:ext>
            </p:extLst>
          </p:nvPr>
        </p:nvGraphicFramePr>
        <p:xfrm>
          <a:off x="2522943" y="2702756"/>
          <a:ext cx="4049307" cy="16660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0" name="Rectangle 9"/>
          <p:cNvSpPr/>
          <p:nvPr/>
        </p:nvSpPr>
        <p:spPr>
          <a:xfrm>
            <a:off x="2952800" y="3746523"/>
            <a:ext cx="137155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00" dirty="0" err="1">
                <a:latin typeface="Exo 2.0" panose="00000500000000000000" pitchFamily="50" charset="0"/>
                <a:cs typeface="Estrangelo Edessa" panose="03080600000000000000" pitchFamily="66" charset="0"/>
              </a:rPr>
              <a:t>Coeficientul</a:t>
            </a:r>
            <a:r>
              <a:rPr lang="en-US" sz="700" dirty="0">
                <a:latin typeface="Exo 2.0" panose="000005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700" dirty="0" err="1">
                <a:latin typeface="Exo 2.0" panose="00000500000000000000" pitchFamily="50" charset="0"/>
                <a:cs typeface="Estrangelo Edessa" panose="03080600000000000000" pitchFamily="66" charset="0"/>
              </a:rPr>
              <a:t>corelatie</a:t>
            </a:r>
            <a:r>
              <a:rPr lang="en-US" sz="700" dirty="0">
                <a:latin typeface="Exo 2.0" panose="00000500000000000000" pitchFamily="50" charset="0"/>
                <a:cs typeface="Estrangelo Edessa" panose="03080600000000000000" pitchFamily="66" charset="0"/>
              </a:rPr>
              <a:t>:</a:t>
            </a:r>
          </a:p>
          <a:p>
            <a:r>
              <a:rPr lang="en-US" sz="700" dirty="0">
                <a:latin typeface="Exo 2.0" panose="00000500000000000000" pitchFamily="50" charset="0"/>
                <a:cs typeface="Estrangelo Edessa" panose="03080600000000000000" pitchFamily="66" charset="0"/>
              </a:rPr>
              <a:t>NAO: -</a:t>
            </a:r>
            <a:r>
              <a:rPr lang="en-US" sz="700" dirty="0" smtClean="0">
                <a:latin typeface="Exo 2.0" panose="00000500000000000000" pitchFamily="50" charset="0"/>
                <a:cs typeface="Estrangelo Edessa" panose="03080600000000000000" pitchFamily="66" charset="0"/>
              </a:rPr>
              <a:t>0.17</a:t>
            </a:r>
            <a:endParaRPr lang="en-US" sz="700" dirty="0"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r>
              <a:rPr lang="en-US" sz="700" dirty="0">
                <a:latin typeface="Exo 2.0" panose="00000500000000000000" pitchFamily="50" charset="0"/>
                <a:cs typeface="Estrangelo Edessa" panose="03080600000000000000" pitchFamily="66" charset="0"/>
              </a:rPr>
              <a:t>EAWR:  -</a:t>
            </a:r>
            <a:r>
              <a:rPr lang="en-US" sz="700" dirty="0" smtClean="0">
                <a:latin typeface="Exo 2.0" panose="00000500000000000000" pitchFamily="50" charset="0"/>
                <a:cs typeface="Estrangelo Edessa" panose="03080600000000000000" pitchFamily="66" charset="0"/>
              </a:rPr>
              <a:t>0.39</a:t>
            </a:r>
            <a:endParaRPr lang="en-US" sz="700" dirty="0">
              <a:latin typeface="Exo 2.0" panose="00000500000000000000" pitchFamily="50" charset="0"/>
              <a:cs typeface="Estrangelo Edessa" panose="030806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83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4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Analiza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si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discutii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73" y="777241"/>
            <a:ext cx="5405399" cy="32349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CORELATIA CU INDICI 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CLIMATICI  - CORELATIA MEDIILOR SEZONIERE (IARNA)</a:t>
            </a:r>
            <a:endParaRPr lang="en-US" sz="1005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pPr lvl="1"/>
            <a:endParaRPr lang="en-US" sz="1005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endParaRPr lang="en-US" sz="1200" b="1" i="1" dirty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1994202"/>
              </p:ext>
            </p:extLst>
          </p:nvPr>
        </p:nvGraphicFramePr>
        <p:xfrm>
          <a:off x="250112" y="1033898"/>
          <a:ext cx="2909320" cy="26237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9" name="Worksheet" r:id="rId6" imgW="3448121" imgH="3229052" progId="Excel.Sheet.12">
                  <p:embed/>
                </p:oleObj>
              </mc:Choice>
              <mc:Fallback>
                <p:oleObj name="Worksheet" r:id="rId6" imgW="3448121" imgH="3229052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50112" y="1033898"/>
                        <a:ext cx="2909320" cy="262370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340895" y="1094407"/>
            <a:ext cx="2393156" cy="1977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100" dirty="0">
                <a:solidFill>
                  <a:schemeClr val="bg1"/>
                </a:solidFill>
                <a:latin typeface="Exo 2.0 Semi Bold" panose="00000700000000000000" pitchFamily="50" charset="0"/>
              </a:rPr>
              <a:t>Ginzgurg et al. (2007</a:t>
            </a:r>
            <a:r>
              <a:rPr lang="ro-RO" sz="11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)</a:t>
            </a:r>
            <a:endParaRPr lang="en-US" sz="1100" dirty="0" smtClean="0">
              <a:solidFill>
                <a:schemeClr val="bg1"/>
              </a:solidFill>
              <a:latin typeface="Exo 2.0 Semi Bold" panose="00000700000000000000" pitchFamily="50" charset="0"/>
            </a:endParaRPr>
          </a:p>
          <a:p>
            <a:r>
              <a:rPr lang="ro-RO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endParaRPr lang="en-US" dirty="0" smtClean="0">
              <a:solidFill>
                <a:schemeClr val="bg1"/>
              </a:solidFill>
              <a:latin typeface="Exo 2.0 Semi Bold" panose="00000700000000000000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 smtClean="0">
                <a:solidFill>
                  <a:schemeClr val="accent1">
                    <a:lumMod val="75000"/>
                  </a:schemeClr>
                </a:solidFill>
              </a:rPr>
              <a:t>NAO&gt;0 </a:t>
            </a:r>
            <a:r>
              <a:rPr lang="en-US" sz="1100" dirty="0" err="1" smtClean="0">
                <a:solidFill>
                  <a:schemeClr val="accent1">
                    <a:lumMod val="75000"/>
                  </a:schemeClr>
                </a:solidFill>
              </a:rPr>
              <a:t>si</a:t>
            </a:r>
            <a:r>
              <a:rPr lang="en-US" sz="1100" dirty="0" smtClean="0">
                <a:solidFill>
                  <a:schemeClr val="accent1">
                    <a:lumMod val="75000"/>
                  </a:schemeClr>
                </a:solidFill>
              </a:rPr>
              <a:t> EAWR&gt;0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 smtClean="0">
                <a:solidFill>
                  <a:srgbClr val="FF0000"/>
                </a:solidFill>
              </a:rPr>
              <a:t>NAO&lt;0 </a:t>
            </a:r>
            <a:r>
              <a:rPr lang="en-US" sz="1100" dirty="0" err="1" smtClean="0">
                <a:solidFill>
                  <a:srgbClr val="FF0000"/>
                </a:solidFill>
              </a:rPr>
              <a:t>si</a:t>
            </a:r>
            <a:r>
              <a:rPr lang="en-US" sz="1100" dirty="0" smtClean="0">
                <a:solidFill>
                  <a:srgbClr val="FF0000"/>
                </a:solidFill>
              </a:rPr>
              <a:t> EAWR&lt;0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 smtClean="0">
                <a:solidFill>
                  <a:srgbClr val="00B050"/>
                </a:solidFill>
              </a:rPr>
              <a:t>NAO&lt;0 </a:t>
            </a:r>
            <a:r>
              <a:rPr lang="en-US" sz="1100" dirty="0" err="1" smtClean="0">
                <a:solidFill>
                  <a:srgbClr val="00B050"/>
                </a:solidFill>
              </a:rPr>
              <a:t>si</a:t>
            </a:r>
            <a:r>
              <a:rPr lang="en-US" sz="1100" dirty="0" smtClean="0">
                <a:solidFill>
                  <a:srgbClr val="00B050"/>
                </a:solidFill>
              </a:rPr>
              <a:t> EAWR&gt;0</a:t>
            </a: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100" dirty="0" err="1" smtClean="0">
                <a:solidFill>
                  <a:srgbClr val="00B050"/>
                </a:solidFill>
              </a:rPr>
              <a:t>ierni</a:t>
            </a:r>
            <a:r>
              <a:rPr lang="en-US" sz="1100" dirty="0" smtClean="0">
                <a:solidFill>
                  <a:srgbClr val="00B050"/>
                </a:solidFill>
              </a:rPr>
              <a:t> </a:t>
            </a:r>
            <a:r>
              <a:rPr lang="en-US" sz="1100" dirty="0" err="1" smtClean="0">
                <a:solidFill>
                  <a:srgbClr val="00B050"/>
                </a:solidFill>
              </a:rPr>
              <a:t>reci</a:t>
            </a:r>
            <a:endParaRPr lang="en-US" sz="1100" dirty="0">
              <a:solidFill>
                <a:srgbClr val="00B050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NAO&gt;0 </a:t>
            </a:r>
            <a:r>
              <a:rPr lang="en-US" sz="1100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si</a:t>
            </a:r>
            <a:r>
              <a:rPr lang="en-US" sz="11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EAWR&lt;0</a:t>
            </a: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100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Ierni</a:t>
            </a:r>
            <a:r>
              <a:rPr lang="en-US" sz="11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100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reci</a:t>
            </a:r>
            <a:r>
              <a:rPr lang="en-US" sz="11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100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sau</a:t>
            </a:r>
            <a:r>
              <a:rPr lang="en-US" sz="11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100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calde</a:t>
            </a:r>
            <a:endParaRPr lang="en-US" sz="1100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marL="489615" lvl="1" indent="-171450">
              <a:buFont typeface="Arial" panose="020B0604020202020204" pitchFamily="34" charset="0"/>
              <a:buChar char="•"/>
            </a:pPr>
            <a:r>
              <a:rPr lang="en-US" sz="1100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Extinderea</a:t>
            </a:r>
            <a:r>
              <a:rPr lang="en-US" sz="11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100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Ciclonului</a:t>
            </a:r>
            <a:r>
              <a:rPr lang="en-US" sz="11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100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Islandez</a:t>
            </a:r>
            <a:r>
              <a:rPr lang="en-US" sz="11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100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sau</a:t>
            </a:r>
            <a:r>
              <a:rPr lang="en-US" sz="11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a </a:t>
            </a:r>
            <a:r>
              <a:rPr lang="en-US" sz="1100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Anticilonului</a:t>
            </a:r>
            <a:r>
              <a:rPr lang="en-US" sz="11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100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Caspic</a:t>
            </a:r>
            <a:endParaRPr lang="en-US" sz="1100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100" dirty="0">
              <a:solidFill>
                <a:srgbClr val="00B05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50112" y="1638242"/>
            <a:ext cx="2909320" cy="146108"/>
          </a:xfrm>
          <a:prstGeom prst="rect">
            <a:avLst/>
          </a:prstGeom>
          <a:solidFill>
            <a:srgbClr val="F9F9F9">
              <a:alpha val="0"/>
            </a:srgbClr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50112" y="2117533"/>
            <a:ext cx="2909320" cy="129218"/>
          </a:xfrm>
          <a:prstGeom prst="rect">
            <a:avLst/>
          </a:prstGeom>
          <a:solidFill>
            <a:srgbClr val="F9F9F9">
              <a:alpha val="0"/>
            </a:srgbClr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50112" y="2581084"/>
            <a:ext cx="2909320" cy="288322"/>
          </a:xfrm>
          <a:prstGeom prst="rect">
            <a:avLst/>
          </a:prstGeom>
          <a:solidFill>
            <a:srgbClr val="F9F9F9">
              <a:alpha val="0"/>
            </a:srgb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250112" y="3191439"/>
            <a:ext cx="2909320" cy="139930"/>
          </a:xfrm>
          <a:prstGeom prst="rect">
            <a:avLst/>
          </a:prstGeom>
          <a:solidFill>
            <a:srgbClr val="F9F9F9">
              <a:alpha val="0"/>
            </a:srgb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250112" y="2265486"/>
            <a:ext cx="2909320" cy="129218"/>
          </a:xfrm>
          <a:prstGeom prst="rect">
            <a:avLst/>
          </a:prstGeom>
          <a:solidFill>
            <a:srgbClr val="F9F9F9">
              <a:alpha val="0"/>
            </a:srgbClr>
          </a:solidFill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250112" y="1801935"/>
            <a:ext cx="2909320" cy="129218"/>
          </a:xfrm>
          <a:prstGeom prst="rect">
            <a:avLst/>
          </a:prstGeom>
          <a:solidFill>
            <a:srgbClr val="F9F9F9">
              <a:alpha val="0"/>
            </a:srgbClr>
          </a:solidFill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250112" y="1959734"/>
            <a:ext cx="2909320" cy="129218"/>
          </a:xfrm>
          <a:prstGeom prst="rect">
            <a:avLst/>
          </a:prstGeom>
          <a:solidFill>
            <a:srgbClr val="F9F9F9">
              <a:alpha val="0"/>
            </a:srgbClr>
          </a:solidFill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250112" y="2425948"/>
            <a:ext cx="2909320" cy="129218"/>
          </a:xfrm>
          <a:prstGeom prst="rect">
            <a:avLst/>
          </a:prstGeom>
          <a:solidFill>
            <a:srgbClr val="F9F9F9">
              <a:alpha val="0"/>
            </a:srgbClr>
          </a:solidFill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250112" y="2885687"/>
            <a:ext cx="2909320" cy="129218"/>
          </a:xfrm>
          <a:prstGeom prst="rect">
            <a:avLst/>
          </a:prstGeom>
          <a:solidFill>
            <a:srgbClr val="F9F9F9">
              <a:alpha val="0"/>
            </a:srgbClr>
          </a:solidFill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250112" y="3045940"/>
            <a:ext cx="2909320" cy="129218"/>
          </a:xfrm>
          <a:prstGeom prst="rect">
            <a:avLst/>
          </a:prstGeom>
          <a:solidFill>
            <a:srgbClr val="F9F9F9">
              <a:alpha val="0"/>
            </a:srgbClr>
          </a:solidFill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250112" y="3347650"/>
            <a:ext cx="2909320" cy="129218"/>
          </a:xfrm>
          <a:prstGeom prst="rect">
            <a:avLst/>
          </a:prstGeom>
          <a:solidFill>
            <a:srgbClr val="F9F9F9">
              <a:alpha val="0"/>
            </a:srgbClr>
          </a:solidFill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84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ttp://trca.on.ca/dotAsset/179360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48" y="1461705"/>
            <a:ext cx="2829089" cy="156107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4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Analiza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si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discutii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73" y="777241"/>
            <a:ext cx="5405399" cy="32349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MOMENTE EXCEPTIONALE – IDENTIFICAREA FENOMENULUI DE UPWELLING</a:t>
            </a:r>
            <a:endParaRPr lang="en-US" sz="1005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pPr lvl="1"/>
            <a:endParaRPr lang="en-US" sz="1005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endParaRPr lang="en-US" sz="1200" b="1" i="1" dirty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7577" y="1098166"/>
            <a:ext cx="3060343" cy="2724535"/>
          </a:xfrm>
          <a:prstGeom prst="rect">
            <a:avLst/>
          </a:prstGeom>
        </p:spPr>
      </p:pic>
      <p:pic>
        <p:nvPicPr>
          <p:cNvPr id="5" name="Content Placeholder 5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44" y="1098165"/>
            <a:ext cx="3060343" cy="272453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7477" y="3798639"/>
            <a:ext cx="33401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8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Condițiile</a:t>
            </a:r>
            <a:r>
              <a:rPr lang="en-US" sz="8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8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producere</a:t>
            </a:r>
            <a:r>
              <a:rPr lang="en-US" sz="8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ale </a:t>
            </a:r>
            <a:r>
              <a:rPr lang="en-US" sz="8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fenomenului</a:t>
            </a:r>
            <a:r>
              <a:rPr lang="en-US" sz="8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de upwelling </a:t>
            </a:r>
            <a:r>
              <a:rPr lang="en-US" sz="8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în</a:t>
            </a:r>
            <a:r>
              <a:rPr lang="en-US" sz="8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data de 11.05.2007</a:t>
            </a:r>
            <a:endParaRPr lang="en-US" sz="800" dirty="0">
              <a:solidFill>
                <a:schemeClr val="bg1"/>
              </a:solidFill>
              <a:latin typeface="Exo 2.0 Semi Bold" panose="00000700000000000000" pitchFamily="50" charset="0"/>
              <a:cs typeface="Estrangelo Edessa" panose="0308060000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87237" y="3798639"/>
            <a:ext cx="33401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8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Condițiile</a:t>
            </a:r>
            <a:r>
              <a:rPr lang="en-US" sz="8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8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producere</a:t>
            </a:r>
            <a:r>
              <a:rPr lang="en-US" sz="8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ale </a:t>
            </a:r>
            <a:r>
              <a:rPr lang="en-US" sz="8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fenomenului</a:t>
            </a:r>
            <a:r>
              <a:rPr lang="en-US" sz="8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de upwelling </a:t>
            </a:r>
            <a:r>
              <a:rPr lang="en-US" sz="800" dirty="0" err="1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în</a:t>
            </a:r>
            <a:r>
              <a:rPr lang="en-US" sz="800" dirty="0" smtClean="0">
                <a:solidFill>
                  <a:schemeClr val="bg1"/>
                </a:solidFill>
                <a:latin typeface="Exo 2.0 Semi Bold" panose="00000700000000000000" pitchFamily="50" charset="0"/>
                <a:cs typeface="Estrangelo Edessa" panose="03080600000000000000" pitchFamily="66" charset="0"/>
              </a:rPr>
              <a:t> data de 09.07.2007</a:t>
            </a:r>
            <a:endParaRPr lang="en-US" sz="800" dirty="0">
              <a:solidFill>
                <a:schemeClr val="bg1"/>
              </a:solidFill>
              <a:latin typeface="Exo 2.0 Semi Bold" panose="00000700000000000000" pitchFamily="50" charset="0"/>
              <a:cs typeface="Estrangelo Edessa" panose="030806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7165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Exo 2.0 Semi Bold" panose="00000700000000000000" pitchFamily="50" charset="0"/>
              </a:rPr>
              <a:t>4</a:t>
            </a:r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. </a:t>
            </a:r>
            <a:r>
              <a:rPr lang="en-US" sz="1800" dirty="0" err="1" smtClean="0">
                <a:solidFill>
                  <a:schemeClr val="bg1"/>
                </a:solidFill>
                <a:latin typeface="Exo 2.0 Semi Bold" panose="00000700000000000000" pitchFamily="50" charset="0"/>
              </a:rPr>
              <a:t>Concluzii</a:t>
            </a:r>
            <a: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Exo 2.0 Semi Bold" panose="00000700000000000000" pitchFamily="50" charset="0"/>
              </a:rPr>
            </a:br>
            <a:endParaRPr lang="en-US" sz="20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73" y="1000897"/>
            <a:ext cx="5763042" cy="3011269"/>
          </a:xfrm>
        </p:spPr>
        <p:txBody>
          <a:bodyPr>
            <a:normAutofit/>
          </a:bodyPr>
          <a:lstStyle/>
          <a:p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Comportamentul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termic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al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apelor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Marii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Negre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in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intervalul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analizat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reflecta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trendul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1200" b="1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crestere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inregistrat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in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ultimii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50 de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ani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</a:p>
          <a:p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Modele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conectare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la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scara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larga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(NAO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si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EAWR)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influenteaza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temperatura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apelor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suprafata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al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Marii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Negre</a:t>
            </a:r>
            <a:endParaRPr lang="en-US" sz="1200" dirty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Fazele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(+/-) ale NAO pot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avea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o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influenta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asupra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mediilor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sezoniere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ale SST din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anotimpul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de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iarna</a:t>
            </a:r>
            <a:endParaRPr lang="en-US" sz="1200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  <a:p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Mediile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sezoniere</a:t>
            </a:r>
            <a:r>
              <a:rPr lang="en-US" sz="12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(</a:t>
            </a:r>
            <a:r>
              <a:rPr lang="en-US" sz="12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iarna</a:t>
            </a:r>
            <a:r>
              <a:rPr lang="en-US" sz="12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) ale SST  se </a:t>
            </a:r>
            <a:r>
              <a:rPr lang="en-US" sz="12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coreleaza</a:t>
            </a:r>
            <a:r>
              <a:rPr lang="en-US" sz="12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insa</a:t>
            </a:r>
            <a:r>
              <a:rPr lang="en-US" sz="12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mai</a:t>
            </a:r>
            <a:r>
              <a:rPr lang="en-US" sz="12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bine cu </a:t>
            </a:r>
            <a:r>
              <a:rPr lang="en-US" sz="1200" dirty="0" err="1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fazele</a:t>
            </a:r>
            <a:r>
              <a:rPr lang="en-US" sz="1200" dirty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EAWR</a:t>
            </a:r>
          </a:p>
          <a:p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Se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recomanda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o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analiza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care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trebuie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sa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ia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in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considerare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valorile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ambilor</a:t>
            </a:r>
            <a:r>
              <a:rPr lang="en-US" sz="1200" dirty="0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Exo 2.0" panose="00000500000000000000" pitchFamily="50" charset="0"/>
                <a:cs typeface="Estrangelo Edessa" panose="03080600000000000000" pitchFamily="66" charset="0"/>
              </a:rPr>
              <a:t>indici</a:t>
            </a:r>
            <a:endParaRPr lang="en-US" sz="1200" dirty="0" smtClean="0">
              <a:solidFill>
                <a:schemeClr val="bg1"/>
              </a:solidFill>
              <a:latin typeface="Exo 2.0" panose="00000500000000000000" pitchFamily="50" charset="0"/>
              <a:cs typeface="Estrangelo Edessa" panose="030806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368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1667741"/>
            <a:ext cx="6681788" cy="8454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44542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14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smtClean="0">
                <a:solidFill>
                  <a:schemeClr val="bg1"/>
                </a:solidFill>
                <a:latin typeface="Exo 2.0" panose="00000500000000000000" pitchFamily="50" charset="0"/>
                <a:cs typeface="Arial" panose="020B0604020202020204" pitchFamily="34" charset="0"/>
              </a:rPr>
              <a:t>Va multutmesc!</a:t>
            </a:r>
            <a:endParaRPr lang="en-US" sz="2800" dirty="0">
              <a:solidFill>
                <a:schemeClr val="bg1"/>
              </a:solidFill>
              <a:latin typeface="Exo 2.0" panose="00000500000000000000" pitchFamily="50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521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5DF355B9-25D5-4A18-902E-41797ABE4462}" vid="{1B7B6C1D-278C-4D10-AF61-9A938016583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Presentation1_exo2</Template>
  <TotalTime>1381</TotalTime>
  <Words>1666</Words>
  <Application>Microsoft Office PowerPoint</Application>
  <PresentationFormat>Custom</PresentationFormat>
  <Paragraphs>286</Paragraphs>
  <Slides>23</Slides>
  <Notes>20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5" baseType="lpstr">
      <vt:lpstr>Arial</vt:lpstr>
      <vt:lpstr>Calibri</vt:lpstr>
      <vt:lpstr>Calibri Light</vt:lpstr>
      <vt:lpstr>Estrangelo Edessa</vt:lpstr>
      <vt:lpstr>Exo 2.0</vt:lpstr>
      <vt:lpstr>Exo 2.0 Extra Bold</vt:lpstr>
      <vt:lpstr>Exo 2.0 Light</vt:lpstr>
      <vt:lpstr>Exo 2.0 Medium</vt:lpstr>
      <vt:lpstr>Exo 2.0 Semi Bold</vt:lpstr>
      <vt:lpstr>Wingdings</vt:lpstr>
      <vt:lpstr>Office Theme</vt:lpstr>
      <vt:lpstr>Worksheet</vt:lpstr>
      <vt:lpstr>ANALIZA TEMPERATURII APELOR MARII NEGRE PE BAZA IMAGINILOR SATELITARE</vt:lpstr>
      <vt:lpstr>Cuprins</vt:lpstr>
      <vt:lpstr>1. Scurt istoric al masuratorilor temperaturii apei de mare </vt:lpstr>
      <vt:lpstr>1. Scurt istoric al masuratorilor temperaturii apei de mare </vt:lpstr>
      <vt:lpstr>1. Scurt istoric al masuratorilor temperaturii apei de mare </vt:lpstr>
      <vt:lpstr>1. Scurt istoric al masuratorilor temperaturii apei de mare </vt:lpstr>
      <vt:lpstr>1. Scurt istoric al masuratorilor temperaturii apei de mare </vt:lpstr>
      <vt:lpstr>2. Aspecte teoretice si importanta SST </vt:lpstr>
      <vt:lpstr>2. Aspecte teoretice si importanta SST </vt:lpstr>
      <vt:lpstr>2. Aspecte teoretice si importanta SST </vt:lpstr>
      <vt:lpstr>2. Aspecte teoratice si importanta SST </vt:lpstr>
      <vt:lpstr>3. Date utilizate </vt:lpstr>
      <vt:lpstr>4. Analiza si discutii </vt:lpstr>
      <vt:lpstr>4. Analiza si discutii </vt:lpstr>
      <vt:lpstr>4. Analiza si discutii </vt:lpstr>
      <vt:lpstr>4. Analiza si discutii </vt:lpstr>
      <vt:lpstr>4. Analiza si discutii </vt:lpstr>
      <vt:lpstr>4. Analiza si discutii </vt:lpstr>
      <vt:lpstr>4. Analiza si discutii </vt:lpstr>
      <vt:lpstr>4. Analiza si discutii </vt:lpstr>
      <vt:lpstr>4. Analiza si discutii </vt:lpstr>
      <vt:lpstr>4. Concluzii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ANALIZA TEMPERATURII APELOR MARII NEGRE PE BAZA IMAGINILOR SATELITARE</dc:title>
  <dc:creator>Ionut</dc:creator>
  <cp:lastModifiedBy>Ionut</cp:lastModifiedBy>
  <cp:revision>178</cp:revision>
  <dcterms:created xsi:type="dcterms:W3CDTF">2015-11-15T16:57:57Z</dcterms:created>
  <dcterms:modified xsi:type="dcterms:W3CDTF">2015-11-20T12:33:39Z</dcterms:modified>
</cp:coreProperties>
</file>