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png" ContentType="image/png"/>
  <Default Extension="xml" ContentType="application/xml"/>
  <Override PartName="/ppt/slideLayouts/slideLayout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12.xml" ContentType="application/vnd.openxmlformats-officedocument.presentationml.notesSlide+xml"/>
  <Override PartName="/ppt/notesMasters/notesMaster1.xml" ContentType="application/vnd.openxmlformats-officedocument.presentationml.notesMaster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s/slide7.xml" ContentType="application/vnd.openxmlformats-officedocument.presentationml.slide+xml"/>
  <Override PartName="/ppt/slides/slide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4.xml" ContentType="application/vnd.openxmlformats-officedocument.presentationml.slide+xml"/>
  <Override PartName="/ppt/slides/slide14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9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3.xml" ContentType="application/vnd.openxmlformats-officedocument.presentationml.slide+xml"/>
  <Override PartName="/ppt/tableStyles.xml" ContentType="application/vnd.openxmlformats-officedocument.presentationml.tableStyles+xml"/>
</Types>
</file>

<file path=_rels/.rels><?xml version="1.0" encoding="UTF-8" standalone="yes"?><Relationships xmlns="http://schemas.openxmlformats.org/package/2006/relationships"><Relationship Target="ppt/presentation.xml" Type="http://schemas.openxmlformats.org/officeDocument/2006/relationships/officeDocument" Id="rId1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aveSubsetFonts="1" autoCompressPictures="0" strictFirstAndLastChars="0">
  <p:sldMasterIdLst>
    <p:sldMasterId id="2147483654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</p:sldIdLst>
  <p:sldSz cy="5143500" cx="9144000"/>
  <p:notesSz cy="9144000" cx="6858000"/>
  <p:defaultTextStyle>
    <a:defPPr algn="l" rtl="0" marR="0">
      <a:lnSpc>
        <a:spcPct val="100000"/>
      </a:lnSpc>
      <a:spcBef>
        <a:spcPts val="0"/>
      </a:spcBef>
      <a:spcAft>
        <a:spcPts val="0"/>
      </a:spcAft>
    </a:defPPr>
    <a:lvl1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1pPr>
    <a:lvl2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2pPr>
    <a:lvl3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3pPr>
    <a:lvl4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4pPr>
    <a:lvl5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5pPr>
    <a:lvl6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6pPr>
    <a:lvl7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7pPr>
    <a:lvl8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8pPr>
    <a:lvl9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/>
</file>

<file path=ppt/tableStyles.xml><?xml version="1.0" encoding="utf-8"?>
<a:tblStyleLst xmlns:a="http://schemas.openxmlformats.org/drawingml/2006/main" xmlns:r="http://schemas.openxmlformats.org/officeDocument/2006/relationships" def="{90651C3A-4460-11DB-9652-00E08161165F}"/>
</file>

<file path=ppt/_rels/presentation.xml.rels><?xml version="1.0" encoding="UTF-8" standalone="yes"?><Relationships xmlns="http://schemas.openxmlformats.org/package/2006/relationships"><Relationship Target="slides/slide14.xml" Type="http://schemas.openxmlformats.org/officeDocument/2006/relationships/slide" Id="rId19"/><Relationship Target="slides/slide13.xml" Type="http://schemas.openxmlformats.org/officeDocument/2006/relationships/slide" Id="rId18"/><Relationship Target="slides/slide12.xml" Type="http://schemas.openxmlformats.org/officeDocument/2006/relationships/slide" Id="rId17"/><Relationship Target="slides/slide11.xml" Type="http://schemas.openxmlformats.org/officeDocument/2006/relationships/slide" Id="rId16"/><Relationship Target="slides/slide10.xml" Type="http://schemas.openxmlformats.org/officeDocument/2006/relationships/slide" Id="rId15"/><Relationship Target="slides/slide9.xml" Type="http://schemas.openxmlformats.org/officeDocument/2006/relationships/slide" Id="rId14"/><Relationship Target="presProps.xml" Type="http://schemas.openxmlformats.org/officeDocument/2006/relationships/presProps" Id="rId2"/><Relationship Target="slides/slide7.xml" Type="http://schemas.openxmlformats.org/officeDocument/2006/relationships/slide" Id="rId12"/><Relationship Target="slides/slide8.xml" Type="http://schemas.openxmlformats.org/officeDocument/2006/relationships/slide" Id="rId13"/><Relationship Target="theme/theme2.xml" Type="http://schemas.openxmlformats.org/officeDocument/2006/relationships/theme" Id="rId1"/><Relationship Target="slideMasters/slideMaster1.xml" Type="http://schemas.openxmlformats.org/officeDocument/2006/relationships/slideMaster" Id="rId4"/><Relationship Target="slides/slide5.xml" Type="http://schemas.openxmlformats.org/officeDocument/2006/relationships/slide" Id="rId10"/><Relationship Target="tableStyles.xml" Type="http://schemas.openxmlformats.org/officeDocument/2006/relationships/tableStyles" Id="rId3"/><Relationship Target="slides/slide6.xml" Type="http://schemas.openxmlformats.org/officeDocument/2006/relationships/slide" Id="rId11"/><Relationship Target="slides/slide4.xml" Type="http://schemas.openxmlformats.org/officeDocument/2006/relationships/slide" Id="rId9"/><Relationship Target="slides/slide1.xml" Type="http://schemas.openxmlformats.org/officeDocument/2006/relationships/slide" Id="rId6"/><Relationship Target="notesMasters/notesMaster1.xml" Type="http://schemas.openxmlformats.org/officeDocument/2006/relationships/notesMaster" Id="rId5"/><Relationship Target="slides/slide3.xml" Type="http://schemas.openxmlformats.org/officeDocument/2006/relationships/slide" Id="rId8"/><Relationship Target="slides/slide2.xml" Type="http://schemas.openxmlformats.org/officeDocument/2006/relationships/slide" Id="rId7"/></Relationships>
</file>

<file path=ppt/notesMasters/_rels/notesMaster1.xml.rels><?xml version="1.0" encoding="UTF-8" standalone="yes"?><Relationships xmlns="http://schemas.openxmlformats.org/package/2006/relationships"><Relationship Target="../theme/theme1.xml" Type="http://schemas.openxmlformats.org/officeDocument/2006/relationships/theme" Id="rId1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" name="Shape 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" name="Shape 2"/>
          <p:cNvSpPr/>
          <p:nvPr>
            <p:ph idx="2" type="sldImg"/>
          </p:nvPr>
        </p:nvSpPr>
        <p:spPr>
          <a:xfrm>
            <a:off y="685800" x="381187"/>
            <a:ext cy="3429000" cx="6096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3" name="Shape 3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>
              <a:spcBef>
                <a:spcPts val="0"/>
              </a:spcBef>
              <a:defRPr sz="1100"/>
            </a:lvl1pPr>
            <a:lvl2pPr>
              <a:spcBef>
                <a:spcPts val="0"/>
              </a:spcBef>
              <a:defRPr sz="1100"/>
            </a:lvl2pPr>
            <a:lvl3pPr>
              <a:spcBef>
                <a:spcPts val="0"/>
              </a:spcBef>
              <a:defRPr sz="1100"/>
            </a:lvl3pPr>
            <a:lvl4pPr>
              <a:spcBef>
                <a:spcPts val="0"/>
              </a:spcBef>
              <a:defRPr sz="1100"/>
            </a:lvl4pPr>
            <a:lvl5pPr>
              <a:spcBef>
                <a:spcPts val="0"/>
              </a:spcBef>
              <a:defRPr sz="1100"/>
            </a:lvl5pPr>
            <a:lvl6pPr>
              <a:spcBef>
                <a:spcPts val="0"/>
              </a:spcBef>
              <a:defRPr sz="1100"/>
            </a:lvl6pPr>
            <a:lvl7pPr>
              <a:spcBef>
                <a:spcPts val="0"/>
              </a:spcBef>
              <a:defRPr sz="1100"/>
            </a:lvl7pPr>
            <a:lvl8pPr>
              <a:spcBef>
                <a:spcPts val="0"/>
              </a:spcBef>
              <a:defRPr sz="1100"/>
            </a:lvl8pPr>
            <a:lvl9pPr>
              <a:spcBef>
                <a:spcPts val="0"/>
              </a:spcBef>
              <a:defRPr sz="1100"/>
            </a:lvl9pPr>
          </a:lstStyle>
          <a:p/>
        </p:txBody>
      </p:sp>
    </p:spTree>
  </p:cSld>
  <p:clrMap accent2="accent2" accent3="accent3" accent4="accent4" accent5="accent5" accent6="accent6" hlink="hlink" tx2="lt2" tx1="dk1" bg2="dk2" bg1="lt1" folHlink="folHlink" accent1="accent1"/>
</p:notesMaster>
</file>

<file path=ppt/notesSlides/_rels/notesSlide1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2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3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4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5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6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7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8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9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0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1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2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3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4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36" name="Shape 36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37" name="Shape 37"/>
          <p:cNvSpPr/>
          <p:nvPr>
            <p:ph idx="2" type="sldImg"/>
          </p:nvPr>
        </p:nvSpPr>
        <p:spPr>
          <a:xfrm>
            <a:off y="685800" x="381187"/>
            <a:ext cy="3429000" cx="6096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38" name="Shape 38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41" name="Shape 4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42" name="Shape 42"/>
          <p:cNvSpPr/>
          <p:nvPr>
            <p:ph idx="2" type="sldImg"/>
          </p:nvPr>
        </p:nvSpPr>
        <p:spPr>
          <a:xfrm>
            <a:off y="685800" x="381187"/>
            <a:ext cy="3429000" cx="6096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43" name="Shape 43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 rtl="0">
              <a:spcBef>
                <a:spcPts val="0"/>
              </a:spcBef>
              <a:buNone/>
            </a:pPr>
            <a:r>
              <a:rPr lang="ro"/>
              <a:t>Proști - reacția “profesioniștilor” la ideea că amatorii ar putea face o listă a monumentelor</a:t>
            </a:r>
          </a:p>
          <a:p>
            <a:pPr>
              <a:spcBef>
                <a:spcPts val="0"/>
              </a:spcBef>
              <a:buNone/>
            </a:pPr>
            <a:r>
              <a:rPr lang="ro"/>
              <a:t>Mulți - unirea face puterea!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51" name="Shape 5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52" name="Shape 52"/>
          <p:cNvSpPr/>
          <p:nvPr>
            <p:ph idx="2" type="sldImg"/>
          </p:nvPr>
        </p:nvSpPr>
        <p:spPr>
          <a:xfrm>
            <a:off y="685800" x="381187"/>
            <a:ext cy="3429000" cx="6096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53" name="Shape 53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 rtl="0">
              <a:spcBef>
                <a:spcPts val="0"/>
              </a:spcBef>
              <a:buNone/>
            </a:pPr>
            <a:r>
              <a:rPr lang="ro"/>
              <a:t>Nimic din IT!</a:t>
            </a:r>
            <a:br>
              <a:rPr lang="ro"/>
            </a:br>
            <a:r>
              <a:rPr lang="ro"/>
              <a:t>FânFest - 100 în 2014</a:t>
            </a:r>
            <a:br>
              <a:rPr lang="ro"/>
            </a:br>
            <a:r>
              <a:rPr lang="ro"/>
              <a:t>Hospice - 450</a:t>
            </a:r>
          </a:p>
          <a:p>
            <a:pPr>
              <a:spcBef>
                <a:spcPts val="0"/>
              </a:spcBef>
              <a:buNone/>
            </a:pPr>
            <a:r>
              <a:rPr lang="ro"/>
              <a:t>Plantăm fapte bune - 9500</a:t>
            </a:r>
            <a:br>
              <a:rPr lang="ro"/>
            </a:br>
            <a:r>
              <a:rPr lang="ro"/>
              <a:t>Let’s do it România - 1 milion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57" name="Shape 57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58" name="Shape 58"/>
          <p:cNvSpPr/>
          <p:nvPr>
            <p:ph idx="2" type="sldImg"/>
          </p:nvPr>
        </p:nvSpPr>
        <p:spPr>
          <a:xfrm>
            <a:off y="685800" x="381187"/>
            <a:ext cy="3429000" cx="6096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59" name="Shape 59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ro"/>
              <a:t>Nișa: Site-uri conținând informații de bază despre monumentele istorice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64" name="Shape 64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65" name="Shape 65"/>
          <p:cNvSpPr/>
          <p:nvPr>
            <p:ph idx="2" type="sldImg"/>
          </p:nvPr>
        </p:nvSpPr>
        <p:spPr>
          <a:xfrm>
            <a:off y="685800" x="381187"/>
            <a:ext cy="3429000" cx="6096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66" name="Shape 66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 algn="l" rtl="0">
              <a:lnSpc>
                <a:spcPct val="115000"/>
              </a:lnSpc>
              <a:spcBef>
                <a:spcPts val="0"/>
              </a:spcBef>
              <a:buNone/>
            </a:pPr>
            <a:r>
              <a:rPr sz="1000" lang="ro"/>
              <a:t>2011  5627  204  44,44</a:t>
            </a:r>
          </a:p>
          <a:p>
            <a:pPr algn="l" rtl="0">
              <a:lnSpc>
                <a:spcPct val="115000"/>
              </a:lnSpc>
              <a:spcBef>
                <a:spcPts val="0"/>
              </a:spcBef>
              <a:buNone/>
            </a:pPr>
            <a:r>
              <a:rPr sz="1000" lang="ro"/>
              <a:t>2012  8854  267  66,67</a:t>
            </a:r>
          </a:p>
          <a:p>
            <a:pPr algn="l" rtl="0">
              <a:lnSpc>
                <a:spcPct val="115000"/>
              </a:lnSpc>
              <a:spcBef>
                <a:spcPts val="0"/>
              </a:spcBef>
              <a:buNone/>
            </a:pPr>
            <a:r>
              <a:rPr sz="1000" lang="ro"/>
              <a:t>2013  5073  123  64,15</a:t>
            </a:r>
          </a:p>
          <a:p>
            <a:pPr algn="l" rtl="0">
              <a:lnSpc>
                <a:spcPct val="115000"/>
              </a:lnSpc>
              <a:spcBef>
                <a:spcPts val="0"/>
              </a:spcBef>
              <a:buNone/>
            </a:pPr>
            <a:r>
              <a:rPr sz="1000" lang="ro"/>
              <a:t>2014  8294  216  70,73</a:t>
            </a:r>
          </a:p>
          <a:p>
            <a:pPr rtl="0">
              <a:spcBef>
                <a:spcPts val="0"/>
              </a:spcBef>
              <a:buNone/>
            </a:pPr>
            <a:r>
              <a:t/>
            </a:r>
            <a:endParaRPr/>
          </a:p>
          <a:p>
            <a:pPr rtl="0">
              <a:spcBef>
                <a:spcPts val="0"/>
              </a:spcBef>
              <a:buNone/>
            </a:pPr>
            <a:r>
              <a:rPr lang="ro"/>
              <a:t>Explica diferenta de la 27k pana la 56k</a:t>
            </a:r>
          </a:p>
          <a:p>
            <a:pPr>
              <a:spcBef>
                <a:spcPts val="0"/>
              </a:spcBef>
              <a:buNone/>
            </a:pPr>
            <a:r>
              <a:rPr lang="ro"/>
              <a:t>Urmează să vorbim apoi de ce am realizat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70" name="Shape 70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71" name="Shape 71"/>
          <p:cNvSpPr/>
          <p:nvPr>
            <p:ph idx="2" type="sldImg"/>
          </p:nvPr>
        </p:nvSpPr>
        <p:spPr>
          <a:xfrm>
            <a:off y="685800" x="381187"/>
            <a:ext cy="3429000" cx="6096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72" name="Shape 72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76" name="Shape 76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77" name="Shape 77"/>
          <p:cNvSpPr/>
          <p:nvPr>
            <p:ph idx="2" type="sldImg"/>
          </p:nvPr>
        </p:nvSpPr>
        <p:spPr>
          <a:xfrm>
            <a:off y="685800" x="381187"/>
            <a:ext cy="3429000" cx="6096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78" name="Shape 78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 rtl="0">
              <a:spcBef>
                <a:spcPts val="0"/>
              </a:spcBef>
              <a:buNone/>
            </a:pPr>
            <a:r>
              <a:rPr lang="ro"/>
              <a:t>Mentiune pentru date.gov.ro</a:t>
            </a:r>
          </a:p>
          <a:p>
            <a:pPr rtl="0">
              <a:spcBef>
                <a:spcPts val="0"/>
              </a:spcBef>
              <a:buNone/>
            </a:pPr>
            <a:r>
              <a:t/>
            </a:r>
            <a:endParaRPr/>
          </a:p>
          <a:p>
            <a:pPr>
              <a:spcBef>
                <a:spcPts val="0"/>
              </a:spcBef>
              <a:buNone/>
            </a:pPr>
            <a:r>
              <a:rPr lang="ro"/>
              <a:t>Pozele lui Cezarika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83" name="Shape 83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84" name="Shape 84"/>
          <p:cNvSpPr/>
          <p:nvPr>
            <p:ph idx="2" type="sldImg"/>
          </p:nvPr>
        </p:nvSpPr>
        <p:spPr>
          <a:xfrm>
            <a:off y="685800" x="381187"/>
            <a:ext cy="3429000" cx="6096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85" name="Shape 85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ro"/>
              <a:t>Întâlniri! Ultima a fost în 2011; anul ăsta au fost 3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89" name="Shape 89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90" name="Shape 90"/>
          <p:cNvSpPr/>
          <p:nvPr>
            <p:ph idx="2" type="sldImg"/>
          </p:nvPr>
        </p:nvSpPr>
        <p:spPr>
          <a:xfrm>
            <a:off y="685800" x="381187"/>
            <a:ext cy="3429000" cx="6096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91" name="Shape 91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 rtl="0">
              <a:spcBef>
                <a:spcPts val="0"/>
              </a:spcBef>
              <a:buNone/>
            </a:pPr>
            <a:r>
              <a:rPr lang="ro"/>
              <a:t>Inainte: Explică ce e Europeana</a:t>
            </a:r>
          </a:p>
          <a:p>
            <a:pPr>
              <a:spcBef>
                <a:spcPts val="0"/>
              </a:spcBef>
              <a:buNone/>
            </a:pPr>
            <a:r>
              <a:rPr lang="ro"/>
              <a:t>După: menționează faptul că era mare nevoie de 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95" name="Shape 95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96" name="Shape 96"/>
          <p:cNvSpPr/>
          <p:nvPr>
            <p:ph idx="2" type="sldImg"/>
          </p:nvPr>
        </p:nvSpPr>
        <p:spPr>
          <a:xfrm>
            <a:off y="685800" x="381187"/>
            <a:ext cy="3429000" cx="6096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97" name="Shape 97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ro"/>
              <a:t>La partea cu specialiștii, menționează reacția virulentă împotriva licenței</a:t>
            </a: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01" name="Shape 10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02" name="Shape 102"/>
          <p:cNvSpPr/>
          <p:nvPr>
            <p:ph idx="2" type="sldImg"/>
          </p:nvPr>
        </p:nvSpPr>
        <p:spPr>
          <a:xfrm>
            <a:off y="685800" x="381187"/>
            <a:ext cy="3429000" cx="6096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103" name="Shape 103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07" name="Shape 107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08" name="Shape 108"/>
          <p:cNvSpPr/>
          <p:nvPr>
            <p:ph idx="2" type="sldImg"/>
          </p:nvPr>
        </p:nvSpPr>
        <p:spPr>
          <a:xfrm>
            <a:off y="685800" x="381187"/>
            <a:ext cy="3429000" cx="6096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109" name="Shape 109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 rtl="0">
              <a:spcBef>
                <a:spcPts val="0"/>
              </a:spcBef>
              <a:buNone/>
            </a:pPr>
            <a:r>
              <a:rPr lang="ro"/>
              <a:t>WLM a început din Olanda, în 2010</a:t>
            </a:r>
            <a:br>
              <a:rPr lang="ro"/>
            </a:br>
            <a:r>
              <a:rPr lang="ro"/>
              <a:t>Un organizator nu este suficient</a:t>
            </a:r>
          </a:p>
          <a:p>
            <a:pPr rtl="0">
              <a:spcBef>
                <a:spcPts val="0"/>
              </a:spcBef>
              <a:buNone/>
            </a:pPr>
            <a:r>
              <a:rPr lang="ro"/>
              <a:t>Motivațiile nu sunt întotdeauna cele așteptate</a:t>
            </a:r>
          </a:p>
          <a:p>
            <a:pPr>
              <a:spcBef>
                <a:spcPts val="0"/>
              </a:spcBef>
              <a:buNone/>
            </a:pPr>
            <a:r>
              <a:rPr lang="ro"/>
              <a:t>Resursele materiale nu trebuie sa fie foarte mari, de ex. la concursul 2013 resursele au fost minime, ~900 lei</a:t>
            </a: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13" name="Shape 113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14" name="Shape 114"/>
          <p:cNvSpPr/>
          <p:nvPr>
            <p:ph idx="2" type="sldImg"/>
          </p:nvPr>
        </p:nvSpPr>
        <p:spPr>
          <a:xfrm>
            <a:off y="685800" x="381187"/>
            <a:ext cy="3429000" cx="6096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115" name="Shape 115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 rtl="0">
              <a:spcBef>
                <a:spcPts val="0"/>
              </a:spcBef>
              <a:buNone/>
            </a:pPr>
            <a:r>
              <a:rPr lang="ro"/>
              <a:t>Orice de la plictis la bețe în roate puse de stakeholderi</a:t>
            </a:r>
          </a:p>
          <a:p>
            <a:pPr rtl="0">
              <a:spcBef>
                <a:spcPts val="0"/>
              </a:spcBef>
              <a:buNone/>
            </a:pPr>
            <a:r>
              <a:rPr lang="ro"/>
              <a:t>Povestea cu generarea afișul WLM</a:t>
            </a:r>
            <a:br>
              <a:rPr lang="ro"/>
            </a:br>
            <a:r>
              <a:rPr lang="ro"/>
              <a:t>Ce vreau să obțin? Ce îi motivează pe oamenii care participă? Unde se întâlnesc asteste lucruri?</a:t>
            </a:r>
            <a:br>
              <a:rPr lang="ro"/>
            </a:br>
            <a:r>
              <a:rPr lang="ro"/>
              <a:t>Disciplina în muncă</a:t>
            </a:r>
            <a:br>
              <a:rPr lang="ro"/>
            </a:br>
            <a:r>
              <a:rPr lang="ro"/>
              <a:t>Buffere</a:t>
            </a:r>
          </a:p>
          <a:p>
            <a:pPr>
              <a:spcBef>
                <a:spcPts val="0"/>
              </a:spcBef>
              <a:buNone/>
            </a:pPr>
            <a:r>
              <a:rPr lang="ro"/>
              <a:t>Nu uita de burnout</a:t>
            </a: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19" name="Shape 119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20" name="Shape 120"/>
          <p:cNvSpPr/>
          <p:nvPr>
            <p:ph idx="2" type="sldImg"/>
          </p:nvPr>
        </p:nvSpPr>
        <p:spPr>
          <a:xfrm>
            <a:off y="685800" x="381187"/>
            <a:ext cy="3429000" cx="6096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121" name="Shape 121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2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3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4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5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6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itle">
  <p:cSld name="Title Slide">
    <p:spTree>
      <p:nvGrpSpPr>
        <p:cNvPr id="7" name="Shape 7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8" name="Shape 8"/>
          <p:cNvSpPr/>
          <p:nvPr/>
        </p:nvSpPr>
        <p:spPr>
          <a:xfrm>
            <a:off y="233279" x="372035"/>
            <a:ext cy="3330600" cx="8399999"/>
          </a:xfrm>
          <a:prstGeom prst="roundRect">
            <a:avLst>
              <a:gd fmla="val 3653" name="adj"/>
            </a:avLst>
          </a:prstGeom>
          <a:solidFill>
            <a:srgbClr val="FFFFFF"/>
          </a:solidFill>
          <a:ln>
            <a:noFill/>
          </a:ln>
        </p:spPr>
        <p:txBody>
          <a:bodyPr bIns="45700" rIns="91425" lIns="91425" tIns="45700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9" name="Shape 9"/>
          <p:cNvSpPr/>
          <p:nvPr/>
        </p:nvSpPr>
        <p:spPr>
          <a:xfrm>
            <a:off y="3678300" x="372035"/>
            <a:ext cy="904800" cx="8399999"/>
          </a:xfrm>
          <a:prstGeom prst="roundRect">
            <a:avLst>
              <a:gd fmla="val 15243" name="adj"/>
            </a:avLst>
          </a:prstGeom>
          <a:solidFill>
            <a:srgbClr val="FFFFFF"/>
          </a:solidFill>
          <a:ln>
            <a:noFill/>
          </a:ln>
        </p:spPr>
        <p:txBody>
          <a:bodyPr bIns="45700" rIns="91425" lIns="91425" tIns="45700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0" name="Shape 10"/>
          <p:cNvSpPr txBox="1"/>
          <p:nvPr>
            <p:ph type="ctrTitle"/>
          </p:nvPr>
        </p:nvSpPr>
        <p:spPr>
          <a:xfrm>
            <a:off y="473108" x="685800"/>
            <a:ext cy="2842199" cx="7772400"/>
          </a:xfrm>
          <a:prstGeom prst="rect">
            <a:avLst/>
          </a:prstGeom>
        </p:spPr>
        <p:txBody>
          <a:bodyPr bIns="91425" rIns="91425" lIns="91425" tIns="91425" anchor="b" anchorCtr="0"/>
          <a:lstStyle>
            <a:lvl1pPr>
              <a:spcBef>
                <a:spcPts val="0"/>
              </a:spcBef>
              <a:buSzPct val="100000"/>
              <a:defRPr sz="7200"/>
            </a:lvl1pPr>
            <a:lvl2pPr>
              <a:spcBef>
                <a:spcPts val="0"/>
              </a:spcBef>
              <a:buSzPct val="100000"/>
              <a:defRPr sz="7200"/>
            </a:lvl2pPr>
            <a:lvl3pPr>
              <a:spcBef>
                <a:spcPts val="0"/>
              </a:spcBef>
              <a:buSzPct val="100000"/>
              <a:defRPr sz="7200"/>
            </a:lvl3pPr>
            <a:lvl4pPr>
              <a:spcBef>
                <a:spcPts val="0"/>
              </a:spcBef>
              <a:buSzPct val="100000"/>
              <a:defRPr sz="7200"/>
            </a:lvl4pPr>
            <a:lvl5pPr>
              <a:spcBef>
                <a:spcPts val="0"/>
              </a:spcBef>
              <a:buSzPct val="100000"/>
              <a:defRPr sz="7200"/>
            </a:lvl5pPr>
            <a:lvl6pPr>
              <a:spcBef>
                <a:spcPts val="0"/>
              </a:spcBef>
              <a:buSzPct val="100000"/>
              <a:defRPr sz="7200"/>
            </a:lvl6pPr>
            <a:lvl7pPr>
              <a:spcBef>
                <a:spcPts val="0"/>
              </a:spcBef>
              <a:buSzPct val="100000"/>
              <a:defRPr sz="7200"/>
            </a:lvl7pPr>
            <a:lvl8pPr>
              <a:spcBef>
                <a:spcPts val="0"/>
              </a:spcBef>
              <a:buSzPct val="100000"/>
              <a:defRPr sz="7200"/>
            </a:lvl8pPr>
            <a:lvl9pPr>
              <a:spcBef>
                <a:spcPts val="0"/>
              </a:spcBef>
              <a:buSzPct val="100000"/>
              <a:defRPr sz="7200"/>
            </a:lvl9pPr>
          </a:lstStyle>
          <a:p/>
        </p:txBody>
      </p:sp>
      <p:sp>
        <p:nvSpPr>
          <p:cNvPr id="11" name="Shape 11"/>
          <p:cNvSpPr txBox="1"/>
          <p:nvPr>
            <p:ph idx="1" type="subTitle"/>
          </p:nvPr>
        </p:nvSpPr>
        <p:spPr>
          <a:xfrm>
            <a:off y="3896921" x="685800"/>
            <a:ext cy="460800" cx="7772400"/>
          </a:xfrm>
          <a:prstGeom prst="rect">
            <a:avLst/>
          </a:prstGeom>
        </p:spPr>
        <p:txBody>
          <a:bodyPr bIns="91425" rIns="91425" lIns="91425" tIns="91425" anchor="ctr" anchorCtr="0"/>
          <a:lstStyle>
            <a:lvl1pPr>
              <a:spcBef>
                <a:spcPts val="0"/>
              </a:spcBef>
              <a:buNone/>
              <a:defRPr/>
            </a:lvl1pPr>
            <a:lvl2pPr>
              <a:spcBef>
                <a:spcPts val="0"/>
              </a:spcBef>
              <a:buSzPct val="100000"/>
              <a:buNone/>
              <a:defRPr sz="3000"/>
            </a:lvl2pPr>
            <a:lvl3pPr>
              <a:spcBef>
                <a:spcPts val="0"/>
              </a:spcBef>
              <a:buSzPct val="100000"/>
              <a:buNone/>
              <a:defRPr sz="3000"/>
            </a:lvl3pPr>
            <a:lvl4pPr>
              <a:spcBef>
                <a:spcPts val="0"/>
              </a:spcBef>
              <a:buSzPct val="100000"/>
              <a:buNone/>
              <a:defRPr sz="3000"/>
            </a:lvl4pPr>
            <a:lvl5pPr>
              <a:spcBef>
                <a:spcPts val="0"/>
              </a:spcBef>
              <a:buSzPct val="100000"/>
              <a:buNone/>
              <a:defRPr sz="3000"/>
            </a:lvl5pPr>
            <a:lvl6pPr>
              <a:spcBef>
                <a:spcPts val="0"/>
              </a:spcBef>
              <a:buSzPct val="100000"/>
              <a:buNone/>
              <a:defRPr sz="3000"/>
            </a:lvl6pPr>
            <a:lvl7pPr>
              <a:spcBef>
                <a:spcPts val="0"/>
              </a:spcBef>
              <a:buSzPct val="100000"/>
              <a:buNone/>
              <a:defRPr sz="3000"/>
            </a:lvl7pPr>
            <a:lvl8pPr>
              <a:spcBef>
                <a:spcPts val="0"/>
              </a:spcBef>
              <a:buSzPct val="100000"/>
              <a:buNone/>
              <a:defRPr sz="3000"/>
            </a:lvl8pPr>
            <a:lvl9pPr>
              <a:spcBef>
                <a:spcPts val="0"/>
              </a:spcBef>
              <a:buSzPct val="100000"/>
              <a:buNone/>
              <a:defRPr sz="3000"/>
            </a:lvl9pPr>
          </a:lstStyle>
          <a:p/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x">
  <p:cSld name="Title and Body">
    <p:spTree>
      <p:nvGrpSpPr>
        <p:cNvPr id="12" name="Shape 12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3" name="Shape 13"/>
          <p:cNvSpPr/>
          <p:nvPr/>
        </p:nvSpPr>
        <p:spPr>
          <a:xfrm>
            <a:off y="1163170" x="372035"/>
            <a:ext cy="3877800" cx="8399999"/>
          </a:xfrm>
          <a:prstGeom prst="roundRect">
            <a:avLst>
              <a:gd fmla="val 2970" name="adj"/>
            </a:avLst>
          </a:prstGeom>
          <a:solidFill>
            <a:srgbClr val="FFFFFF"/>
          </a:solidFill>
          <a:ln>
            <a:noFill/>
          </a:ln>
        </p:spPr>
        <p:txBody>
          <a:bodyPr bIns="45700" rIns="91425" lIns="91425" tIns="45700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4" name="Shape 14"/>
          <p:cNvSpPr/>
          <p:nvPr/>
        </p:nvSpPr>
        <p:spPr>
          <a:xfrm rot="10800000" flipH="1">
            <a:off y="59" x="372035"/>
            <a:ext cy="1049700" cx="8399999"/>
          </a:xfrm>
          <a:prstGeom prst="round2SameRect">
            <a:avLst>
              <a:gd fmla="val 10590" name="adj1"/>
              <a:gd fmla="val 0" name="adj2"/>
            </a:avLst>
          </a:prstGeom>
          <a:solidFill>
            <a:srgbClr val="FFFFFF"/>
          </a:solidFill>
          <a:ln>
            <a:noFill/>
          </a:ln>
        </p:spPr>
        <p:txBody>
          <a:bodyPr bIns="45700" rIns="91425" lIns="91425" tIns="45700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5" name="Shape 15"/>
          <p:cNvSpPr txBox="1"/>
          <p:nvPr>
            <p:ph type="title"/>
          </p:nvPr>
        </p:nvSpPr>
        <p:spPr>
          <a:xfrm>
            <a:off y="139527" x="457200"/>
            <a:ext cy="857400" cx="8229600"/>
          </a:xfrm>
          <a:prstGeom prst="rect">
            <a:avLst/>
          </a:prstGeom>
        </p:spPr>
        <p:txBody>
          <a:bodyPr bIns="91425" rIns="91425" lIns="91425" tIns="91425" anchor="b" anchorCtr="0"/>
          <a:lstStyle>
            <a:lvl1pPr>
              <a:spcBef>
                <a:spcPts val="0"/>
              </a:spcBef>
              <a:defRPr/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/>
        </p:txBody>
      </p:sp>
      <p:sp>
        <p:nvSpPr>
          <p:cNvPr id="16" name="Shape 16"/>
          <p:cNvSpPr txBox="1"/>
          <p:nvPr>
            <p:ph idx="1" type="body"/>
          </p:nvPr>
        </p:nvSpPr>
        <p:spPr>
          <a:xfrm>
            <a:off y="1200150" x="457200"/>
            <a:ext cy="3725699" cx="8229600"/>
          </a:xfrm>
          <a:prstGeom prst="rect">
            <a:avLst/>
          </a:prstGeom>
        </p:spPr>
        <p:txBody>
          <a:bodyPr bIns="91425" rIns="91425" lIns="91425" tIns="91425" anchor="t" anchorCtr="0"/>
          <a:lstStyle>
            <a:lvl1pPr>
              <a:spcBef>
                <a:spcPts val="0"/>
              </a:spcBef>
              <a:defRPr/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woColTx">
  <p:cSld name="Title and Two Columns">
    <p:spTree>
      <p:nvGrpSpPr>
        <p:cNvPr id="17" name="Shape 17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8" name="Shape 18"/>
          <p:cNvSpPr/>
          <p:nvPr/>
        </p:nvSpPr>
        <p:spPr>
          <a:xfrm>
            <a:off y="1163170" x="372035"/>
            <a:ext cy="3877800" cx="4114800"/>
          </a:xfrm>
          <a:prstGeom prst="roundRect">
            <a:avLst>
              <a:gd fmla="val 3784" name="adj"/>
            </a:avLst>
          </a:prstGeom>
          <a:solidFill>
            <a:srgbClr val="FFFFFF"/>
          </a:solidFill>
          <a:ln>
            <a:noFill/>
          </a:ln>
        </p:spPr>
        <p:txBody>
          <a:bodyPr bIns="45700" rIns="91425" lIns="91425" tIns="45700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9" name="Shape 19"/>
          <p:cNvSpPr/>
          <p:nvPr/>
        </p:nvSpPr>
        <p:spPr>
          <a:xfrm rot="10800000" flipH="1">
            <a:off y="59" x="372035"/>
            <a:ext cy="1049700" cx="8399999"/>
          </a:xfrm>
          <a:prstGeom prst="round2SameRect">
            <a:avLst>
              <a:gd fmla="val 10590" name="adj1"/>
              <a:gd fmla="val 0" name="adj2"/>
            </a:avLst>
          </a:prstGeom>
          <a:solidFill>
            <a:srgbClr val="FFFFFF"/>
          </a:solidFill>
          <a:ln>
            <a:noFill/>
          </a:ln>
        </p:spPr>
        <p:txBody>
          <a:bodyPr bIns="45700" rIns="91425" lIns="91425" tIns="45700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0" name="Shape 20"/>
          <p:cNvSpPr txBox="1"/>
          <p:nvPr>
            <p:ph type="title"/>
          </p:nvPr>
        </p:nvSpPr>
        <p:spPr>
          <a:xfrm>
            <a:off y="139527" x="457200"/>
            <a:ext cy="857400" cx="8229600"/>
          </a:xfrm>
          <a:prstGeom prst="rect">
            <a:avLst/>
          </a:prstGeom>
        </p:spPr>
        <p:txBody>
          <a:bodyPr bIns="91425" rIns="91425" lIns="91425" tIns="91425" anchor="b" anchorCtr="0"/>
          <a:lstStyle>
            <a:lvl1pPr>
              <a:spcBef>
                <a:spcPts val="0"/>
              </a:spcBef>
              <a:defRPr/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/>
        </p:txBody>
      </p:sp>
      <p:sp>
        <p:nvSpPr>
          <p:cNvPr id="21" name="Shape 21"/>
          <p:cNvSpPr txBox="1"/>
          <p:nvPr>
            <p:ph idx="1" type="body"/>
          </p:nvPr>
        </p:nvSpPr>
        <p:spPr>
          <a:xfrm>
            <a:off y="1200150" x="457200"/>
            <a:ext cy="3725699" cx="3925500"/>
          </a:xfrm>
          <a:prstGeom prst="rect">
            <a:avLst/>
          </a:prstGeom>
        </p:spPr>
        <p:txBody>
          <a:bodyPr bIns="91425" rIns="91425" lIns="91425" tIns="91425" anchor="t" anchorCtr="0"/>
          <a:lstStyle>
            <a:lvl1pPr>
              <a:spcBef>
                <a:spcPts val="0"/>
              </a:spcBef>
              <a:defRPr/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/>
        </p:txBody>
      </p:sp>
      <p:sp>
        <p:nvSpPr>
          <p:cNvPr id="22" name="Shape 22"/>
          <p:cNvSpPr/>
          <p:nvPr/>
        </p:nvSpPr>
        <p:spPr>
          <a:xfrm>
            <a:off y="1163170" x="4657164"/>
            <a:ext cy="3877800" cx="4114800"/>
          </a:xfrm>
          <a:prstGeom prst="roundRect">
            <a:avLst>
              <a:gd fmla="val 3784" name="adj"/>
            </a:avLst>
          </a:prstGeom>
          <a:solidFill>
            <a:srgbClr val="FFFFFF"/>
          </a:solidFill>
          <a:ln>
            <a:noFill/>
          </a:ln>
        </p:spPr>
        <p:txBody>
          <a:bodyPr bIns="45700" rIns="91425" lIns="91425" tIns="45700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3" name="Shape 23"/>
          <p:cNvSpPr txBox="1"/>
          <p:nvPr>
            <p:ph idx="2" type="body"/>
          </p:nvPr>
        </p:nvSpPr>
        <p:spPr>
          <a:xfrm>
            <a:off y="1200150" x="4761353"/>
            <a:ext cy="3725699" cx="3925500"/>
          </a:xfrm>
          <a:prstGeom prst="rect">
            <a:avLst/>
          </a:prstGeom>
        </p:spPr>
        <p:txBody>
          <a:bodyPr bIns="91425" rIns="91425" lIns="91425" tIns="91425" anchor="t" anchorCtr="0"/>
          <a:lstStyle>
            <a:lvl1pPr>
              <a:spcBef>
                <a:spcPts val="0"/>
              </a:spcBef>
              <a:defRPr/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/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itleOnly">
  <p:cSld name="Title Only">
    <p:spTree>
      <p:nvGrpSpPr>
        <p:cNvPr id="24" name="Shape 24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5" name="Shape 25"/>
          <p:cNvSpPr/>
          <p:nvPr/>
        </p:nvSpPr>
        <p:spPr>
          <a:xfrm>
            <a:off y="1163170" x="372035"/>
            <a:ext cy="3877800" cx="8399999"/>
          </a:xfrm>
          <a:prstGeom prst="roundRect">
            <a:avLst>
              <a:gd fmla="val 2970" name="adj"/>
            </a:avLst>
          </a:prstGeom>
          <a:solidFill>
            <a:srgbClr val="FFFFFF"/>
          </a:solidFill>
          <a:ln>
            <a:noFill/>
          </a:ln>
        </p:spPr>
        <p:txBody>
          <a:bodyPr bIns="45700" rIns="91425" lIns="91425" tIns="45700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6" name="Shape 26"/>
          <p:cNvSpPr/>
          <p:nvPr/>
        </p:nvSpPr>
        <p:spPr>
          <a:xfrm rot="10800000" flipH="1">
            <a:off y="59" x="372035"/>
            <a:ext cy="1049700" cx="8399999"/>
          </a:xfrm>
          <a:prstGeom prst="round2SameRect">
            <a:avLst>
              <a:gd fmla="val 10590" name="adj1"/>
              <a:gd fmla="val 0" name="adj2"/>
            </a:avLst>
          </a:prstGeom>
          <a:solidFill>
            <a:srgbClr val="FFFFFF"/>
          </a:solidFill>
          <a:ln>
            <a:noFill/>
          </a:ln>
        </p:spPr>
        <p:txBody>
          <a:bodyPr bIns="45700" rIns="91425" lIns="91425" tIns="45700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7" name="Shape 27"/>
          <p:cNvSpPr txBox="1"/>
          <p:nvPr>
            <p:ph type="title"/>
          </p:nvPr>
        </p:nvSpPr>
        <p:spPr>
          <a:xfrm>
            <a:off y="139527" x="457200"/>
            <a:ext cy="857400" cx="8229600"/>
          </a:xfrm>
          <a:prstGeom prst="rect">
            <a:avLst/>
          </a:prstGeom>
        </p:spPr>
        <p:txBody>
          <a:bodyPr bIns="91425" rIns="91425" lIns="91425" tIns="91425" anchor="b" anchorCtr="0"/>
          <a:lstStyle>
            <a:lvl1pPr>
              <a:spcBef>
                <a:spcPts val="0"/>
              </a:spcBef>
              <a:defRPr/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/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Caption">
    <p:spTree>
      <p:nvGrpSpPr>
        <p:cNvPr id="28" name="Shape 28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9" name="Shape 29"/>
          <p:cNvSpPr txBox="1"/>
          <p:nvPr>
            <p:ph idx="1" type="body"/>
          </p:nvPr>
        </p:nvSpPr>
        <p:spPr>
          <a:xfrm>
            <a:off y="4276652" x="372035"/>
            <a:ext cy="649199" cx="8399999"/>
          </a:xfrm>
          <a:prstGeom prst="rect">
            <a:avLst/>
          </a:prstGeom>
        </p:spPr>
        <p:txBody>
          <a:bodyPr bIns="91425" rIns="91425" lIns="91425" tIns="91425" anchor="t" anchorCtr="0"/>
          <a:lstStyle>
            <a:lvl1pPr>
              <a:spcBef>
                <a:spcPts val="0"/>
              </a:spcBef>
              <a:buClr>
                <a:schemeClr val="lt1"/>
              </a:buClr>
              <a:buSzPct val="100000"/>
              <a:buNone/>
              <a:defRPr b="1" sz="2400">
                <a:solidFill>
                  <a:schemeClr val="lt1"/>
                </a:solidFill>
              </a:defRPr>
            </a:lvl1pPr>
          </a:lstStyle>
          <a:p/>
        </p:txBody>
      </p:sp>
      <p:sp>
        <p:nvSpPr>
          <p:cNvPr id="30" name="Shape 30"/>
          <p:cNvSpPr/>
          <p:nvPr/>
        </p:nvSpPr>
        <p:spPr>
          <a:xfrm>
            <a:off y="233279" x="372035"/>
            <a:ext cy="3868499" cx="8399999"/>
          </a:xfrm>
          <a:prstGeom prst="roundRect">
            <a:avLst>
              <a:gd fmla="val 2776" name="adj"/>
            </a:avLst>
          </a:prstGeom>
          <a:solidFill>
            <a:srgbClr val="FFFFFF"/>
          </a:solidFill>
          <a:ln>
            <a:noFill/>
          </a:ln>
        </p:spPr>
        <p:txBody>
          <a:bodyPr bIns="45700" rIns="91425" lIns="91425" tIns="45700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blank">
  <p:cSld name="Blank">
    <p:spTree>
      <p:nvGrpSpPr>
        <p:cNvPr id="31" name="Shape 3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32" name="Shape 32"/>
          <p:cNvSpPr/>
          <p:nvPr/>
        </p:nvSpPr>
        <p:spPr>
          <a:xfrm>
            <a:off y="235584" x="372035"/>
            <a:ext cy="4672199" cx="8399999"/>
          </a:xfrm>
          <a:prstGeom prst="roundRect">
            <a:avLst>
              <a:gd fmla="val 2255" name="adj"/>
            </a:avLst>
          </a:prstGeom>
          <a:solidFill>
            <a:srgbClr val="FFFFFF"/>
          </a:solidFill>
          <a:ln>
            <a:noFill/>
          </a:ln>
        </p:spPr>
        <p:txBody>
          <a:bodyPr bIns="45700" rIns="91425" lIns="91425" tIns="45700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Target="../slideLayouts/slideLayout2.xml" Type="http://schemas.openxmlformats.org/officeDocument/2006/relationships/slideLayout" Id="rId2"/><Relationship Target="../slideLayouts/slideLayout1.xml" Type="http://schemas.openxmlformats.org/officeDocument/2006/relationships/slideLayout" Id="rId1"/><Relationship Target="../slideLayouts/slideLayout4.xml" Type="http://schemas.openxmlformats.org/officeDocument/2006/relationships/slideLayout" Id="rId4"/><Relationship Target="../slideLayouts/slideLayout3.xml" Type="http://schemas.openxmlformats.org/officeDocument/2006/relationships/slideLayout" Id="rId3"/><Relationship Target="../slideLayouts/slideLayout6.xml" Type="http://schemas.openxmlformats.org/officeDocument/2006/relationships/slideLayout" Id="rId6"/><Relationship Target="../slideLayouts/slideLayout5.xml" Type="http://schemas.openxmlformats.org/officeDocument/2006/relationships/slideLayout" Id="rId5"/><Relationship Target="../theme/theme3.xml" Type="http://schemas.openxmlformats.org/officeDocument/2006/relationships/theme" Id="rId7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chemeClr val="dk2"/>
        </a:solidFill>
      </p:bgPr>
    </p:bg>
    <p:spTree>
      <p:nvGrpSpPr>
        <p:cNvPr id="4" name="Shape 4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5" name="Shape 5"/>
          <p:cNvSpPr txBox="1"/>
          <p:nvPr>
            <p:ph type="title"/>
          </p:nvPr>
        </p:nvSpPr>
        <p:spPr>
          <a:xfrm>
            <a:off y="139527" x="457200"/>
            <a:ext cy="857400" cx="82296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b" anchorCtr="0"/>
          <a:lstStyle>
            <a:lvl1pPr>
              <a:spcBef>
                <a:spcPts val="0"/>
              </a:spcBef>
              <a:buClr>
                <a:schemeClr val="dk2"/>
              </a:buClr>
              <a:buSzPct val="100000"/>
              <a:buNone/>
              <a:defRPr b="1" sz="3600">
                <a:solidFill>
                  <a:schemeClr val="dk2"/>
                </a:solidFill>
              </a:defRPr>
            </a:lvl1pPr>
            <a:lvl2pPr>
              <a:spcBef>
                <a:spcPts val="0"/>
              </a:spcBef>
              <a:buClr>
                <a:schemeClr val="dk2"/>
              </a:buClr>
              <a:buSzPct val="100000"/>
              <a:buNone/>
              <a:defRPr b="1" sz="3600">
                <a:solidFill>
                  <a:schemeClr val="dk2"/>
                </a:solidFill>
              </a:defRPr>
            </a:lvl2pPr>
            <a:lvl3pPr>
              <a:spcBef>
                <a:spcPts val="0"/>
              </a:spcBef>
              <a:buClr>
                <a:schemeClr val="dk2"/>
              </a:buClr>
              <a:buSzPct val="100000"/>
              <a:buNone/>
              <a:defRPr b="1" sz="3600">
                <a:solidFill>
                  <a:schemeClr val="dk2"/>
                </a:solidFill>
              </a:defRPr>
            </a:lvl3pPr>
            <a:lvl4pPr>
              <a:spcBef>
                <a:spcPts val="0"/>
              </a:spcBef>
              <a:buClr>
                <a:schemeClr val="dk2"/>
              </a:buClr>
              <a:buSzPct val="100000"/>
              <a:buNone/>
              <a:defRPr b="1" sz="3600">
                <a:solidFill>
                  <a:schemeClr val="dk2"/>
                </a:solidFill>
              </a:defRPr>
            </a:lvl4pPr>
            <a:lvl5pPr>
              <a:spcBef>
                <a:spcPts val="0"/>
              </a:spcBef>
              <a:buClr>
                <a:schemeClr val="dk2"/>
              </a:buClr>
              <a:buSzPct val="100000"/>
              <a:buNone/>
              <a:defRPr b="1" sz="3600">
                <a:solidFill>
                  <a:schemeClr val="dk2"/>
                </a:solidFill>
              </a:defRPr>
            </a:lvl5pPr>
            <a:lvl6pPr>
              <a:spcBef>
                <a:spcPts val="0"/>
              </a:spcBef>
              <a:buClr>
                <a:schemeClr val="dk2"/>
              </a:buClr>
              <a:buSzPct val="100000"/>
              <a:buNone/>
              <a:defRPr b="1" sz="3600">
                <a:solidFill>
                  <a:schemeClr val="dk2"/>
                </a:solidFill>
              </a:defRPr>
            </a:lvl6pPr>
            <a:lvl7pPr>
              <a:spcBef>
                <a:spcPts val="0"/>
              </a:spcBef>
              <a:buClr>
                <a:schemeClr val="dk2"/>
              </a:buClr>
              <a:buSzPct val="100000"/>
              <a:buNone/>
              <a:defRPr b="1" sz="3600">
                <a:solidFill>
                  <a:schemeClr val="dk2"/>
                </a:solidFill>
              </a:defRPr>
            </a:lvl7pPr>
            <a:lvl8pPr>
              <a:spcBef>
                <a:spcPts val="0"/>
              </a:spcBef>
              <a:buClr>
                <a:schemeClr val="dk2"/>
              </a:buClr>
              <a:buSzPct val="100000"/>
              <a:buNone/>
              <a:defRPr b="1" sz="3600">
                <a:solidFill>
                  <a:schemeClr val="dk2"/>
                </a:solidFill>
              </a:defRPr>
            </a:lvl8pPr>
            <a:lvl9pPr>
              <a:spcBef>
                <a:spcPts val="0"/>
              </a:spcBef>
              <a:buClr>
                <a:schemeClr val="dk2"/>
              </a:buClr>
              <a:buSzPct val="100000"/>
              <a:buNone/>
              <a:defRPr b="1" sz="3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6" name="Shape 6"/>
          <p:cNvSpPr txBox="1"/>
          <p:nvPr>
            <p:ph idx="1" type="body"/>
          </p:nvPr>
        </p:nvSpPr>
        <p:spPr>
          <a:xfrm>
            <a:off y="1200150" x="457200"/>
            <a:ext cy="3725699" cx="82296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>
              <a:spcBef>
                <a:spcPts val="600"/>
              </a:spcBef>
              <a:buClr>
                <a:schemeClr val="dk1"/>
              </a:buClr>
              <a:buSzPct val="100000"/>
              <a:defRPr sz="3000">
                <a:solidFill>
                  <a:schemeClr val="dk1"/>
                </a:solidFill>
              </a:defRPr>
            </a:lvl1pPr>
            <a:lvl2pPr>
              <a:spcBef>
                <a:spcPts val="480"/>
              </a:spcBef>
              <a:buClr>
                <a:schemeClr val="dk1"/>
              </a:buClr>
              <a:buSzPct val="100000"/>
              <a:defRPr sz="2400">
                <a:solidFill>
                  <a:schemeClr val="dk1"/>
                </a:solidFill>
              </a:defRPr>
            </a:lvl2pPr>
            <a:lvl3pPr>
              <a:spcBef>
                <a:spcPts val="480"/>
              </a:spcBef>
              <a:buClr>
                <a:schemeClr val="dk1"/>
              </a:buClr>
              <a:buSzPct val="100000"/>
              <a:defRPr sz="2400">
                <a:solidFill>
                  <a:schemeClr val="dk1"/>
                </a:solidFill>
              </a:defRPr>
            </a:lvl3pPr>
            <a:lvl4pPr>
              <a:spcBef>
                <a:spcPts val="360"/>
              </a:spcBef>
              <a:buClr>
                <a:schemeClr val="dk1"/>
              </a:buClr>
              <a:buSzPct val="100000"/>
              <a:defRPr sz="1800">
                <a:solidFill>
                  <a:schemeClr val="dk1"/>
                </a:solidFill>
              </a:defRPr>
            </a:lvl4pPr>
            <a:lvl5pPr>
              <a:spcBef>
                <a:spcPts val="360"/>
              </a:spcBef>
              <a:buClr>
                <a:schemeClr val="dk1"/>
              </a:buClr>
              <a:buSzPct val="100000"/>
              <a:defRPr sz="1800">
                <a:solidFill>
                  <a:schemeClr val="dk1"/>
                </a:solidFill>
              </a:defRPr>
            </a:lvl5pPr>
            <a:lvl6pPr>
              <a:spcBef>
                <a:spcPts val="360"/>
              </a:spcBef>
              <a:buClr>
                <a:schemeClr val="dk1"/>
              </a:buClr>
              <a:buSzPct val="100000"/>
              <a:defRPr sz="1800">
                <a:solidFill>
                  <a:schemeClr val="dk1"/>
                </a:solidFill>
              </a:defRPr>
            </a:lvl6pPr>
            <a:lvl7pPr>
              <a:spcBef>
                <a:spcPts val="360"/>
              </a:spcBef>
              <a:buClr>
                <a:schemeClr val="dk1"/>
              </a:buClr>
              <a:buSzPct val="100000"/>
              <a:defRPr sz="1800">
                <a:solidFill>
                  <a:schemeClr val="dk1"/>
                </a:solidFill>
              </a:defRPr>
            </a:lvl7pPr>
            <a:lvl8pPr>
              <a:spcBef>
                <a:spcPts val="360"/>
              </a:spcBef>
              <a:buClr>
                <a:schemeClr val="dk1"/>
              </a:buClr>
              <a:buSzPct val="100000"/>
              <a:defRPr sz="1800">
                <a:solidFill>
                  <a:schemeClr val="dk1"/>
                </a:solidFill>
              </a:defRPr>
            </a:lvl8pPr>
            <a:lvl9pPr>
              <a:spcBef>
                <a:spcPts val="360"/>
              </a:spcBef>
              <a:buClr>
                <a:schemeClr val="dk1"/>
              </a:buClr>
              <a:buSzPct val="100000"/>
              <a:defRPr sz="1800">
                <a:solidFill>
                  <a:schemeClr val="dk1"/>
                </a:solidFill>
              </a:defRPr>
            </a:lvl9pPr>
          </a:lstStyle>
          <a:p/>
        </p:txBody>
      </p:sp>
    </p:spTree>
  </p:cSld>
  <p:clrMap accent2="accent2" accent3="accent3" accent4="accent4" accent5="accent5" accent6="accent6" hlink="hlink" tx2="lt2" tx1="dk1" bg2="dk2" bg1="lt1" folHlink="folHlink" accent1="accent1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</p:sldLayoutIdLst>
  <p:hf dt="0" ftr="0" sldNum="0" hdr="0"/>
  <p:txStyles>
    <p:titleStyle>
      <a:defPPr algn="l" rtl="0" marR="0">
        <a:lnSpc>
          <a:spcPct val="100000"/>
        </a:lnSpc>
        <a:spcBef>
          <a:spcPts val="0"/>
        </a:spcBef>
        <a:spcAft>
          <a:spcPts val="0"/>
        </a:spcAft>
      </a:defPPr>
      <a:lvl1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</p:titleStyle>
    <p:bodyStyle>
      <a:defPPr algn="l" rtl="0" marR="0">
        <a:lnSpc>
          <a:spcPct val="100000"/>
        </a:lnSpc>
        <a:spcBef>
          <a:spcPts val="0"/>
        </a:spcBef>
        <a:spcAft>
          <a:spcPts val="0"/>
        </a:spcAft>
      </a:defPPr>
      <a:lvl1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bodyStyle>
    <p:otherStyle>
      <a:defPPr algn="l" rtl="0" marR="0">
        <a:lnSpc>
          <a:spcPct val="100000"/>
        </a:lnSpc>
        <a:spcBef>
          <a:spcPts val="0"/>
        </a:spcBef>
        <a:spcAft>
          <a:spcPts val="0"/>
        </a:spcAft>
      </a:defPPr>
      <a:lvl1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Target="../notesSlides/notesSlide1.xml" Type="http://schemas.openxmlformats.org/officeDocument/2006/relationships/notesSlide" Id="rId2"/><Relationship Target="../slideLayouts/slideLayout1.xml" Type="http://schemas.openxmlformats.org/officeDocument/2006/relationships/slideLayout" Id="rId1"/></Relationships>
</file>

<file path=ppt/slides/_rels/slide2.xml.rels><?xml version="1.0" encoding="UTF-8" standalone="yes"?><Relationships xmlns="http://schemas.openxmlformats.org/package/2006/relationships"><Relationship Target="../notesSlides/notesSlide2.xml" Type="http://schemas.openxmlformats.org/officeDocument/2006/relationships/notesSlide" Id="rId2"/><Relationship Target="../slideLayouts/slideLayout6.xml" Type="http://schemas.openxmlformats.org/officeDocument/2006/relationships/slideLayout" Id="rId1"/></Relationships>
</file>

<file path=ppt/slides/_rels/slide3.xml.rels><?xml version="1.0" encoding="UTF-8" standalone="yes"?><Relationships xmlns="http://schemas.openxmlformats.org/package/2006/relationships"><Relationship Target="../notesSlides/notesSlide3.xml" Type="http://schemas.openxmlformats.org/officeDocument/2006/relationships/notesSlide" Id="rId2"/><Relationship Target="../slideLayouts/slideLayout4.xml" Type="http://schemas.openxmlformats.org/officeDocument/2006/relationships/slideLayout" Id="rId1"/><Relationship Target="../media/image04.jpg" Type="http://schemas.openxmlformats.org/officeDocument/2006/relationships/image" Id="rId4"/><Relationship Target="../media/image01.jpg" Type="http://schemas.openxmlformats.org/officeDocument/2006/relationships/image" Id="rId3"/><Relationship Target="../media/image02.jpg" Type="http://schemas.openxmlformats.org/officeDocument/2006/relationships/image" Id="rId6"/><Relationship Target="../media/image03.png" Type="http://schemas.openxmlformats.org/officeDocument/2006/relationships/image" Id="rId5"/></Relationships>
</file>

<file path=ppt/slides/_rels/slide4.xml.rels><?xml version="1.0" encoding="UTF-8" standalone="yes"?><Relationships xmlns="http://schemas.openxmlformats.org/package/2006/relationships"><Relationship Target="../notesSlides/notesSlide4.xml" Type="http://schemas.openxmlformats.org/officeDocument/2006/relationships/notesSlide" Id="rId2"/><Relationship Target="../slideLayouts/slideLayout2.xml" Type="http://schemas.openxmlformats.org/officeDocument/2006/relationships/slideLayout" Id="rId1"/></Relationships>
</file>

<file path=ppt/slides/_rels/slide5.xml.rels><?xml version="1.0" encoding="UTF-8" standalone="yes"?><Relationships xmlns="http://schemas.openxmlformats.org/package/2006/relationships"><Relationship Target="../notesSlides/notesSlide5.xml" Type="http://schemas.openxmlformats.org/officeDocument/2006/relationships/notesSlide" Id="rId2"/><Relationship Target="../slideLayouts/slideLayout2.xml" Type="http://schemas.openxmlformats.org/officeDocument/2006/relationships/slideLayout" Id="rId1"/><Relationship Target="../media/image05.png" Type="http://schemas.openxmlformats.org/officeDocument/2006/relationships/image" Id="rId3"/></Relationships>
</file>

<file path=ppt/slides/_rels/slide6.xml.rels><?xml version="1.0" encoding="UTF-8" standalone="yes"?><Relationships xmlns="http://schemas.openxmlformats.org/package/2006/relationships"><Relationship Target="../notesSlides/notesSlide6.xml" Type="http://schemas.openxmlformats.org/officeDocument/2006/relationships/notesSlide" Id="rId2"/><Relationship Target="../slideLayouts/slideLayout2.xml" Type="http://schemas.openxmlformats.org/officeDocument/2006/relationships/slideLayout" Id="rId1"/><Relationship Target="www.monumenteuitate.org" Type="http://schemas.openxmlformats.org/officeDocument/2006/relationships/hyperlink" TargetMode="External" Id="rId4"/><Relationship Target="www.monumenteromania.ro" Type="http://schemas.openxmlformats.org/officeDocument/2006/relationships/hyperlink" TargetMode="External" Id="rId3"/><Relationship Target="www.monumenteoltenia.ro" Type="http://schemas.openxmlformats.org/officeDocument/2006/relationships/hyperlink" TargetMode="External" Id="rId5"/></Relationships>
</file>

<file path=ppt/slides/_rels/slide7.xml.rels><?xml version="1.0" encoding="UTF-8" standalone="yes"?><Relationships xmlns="http://schemas.openxmlformats.org/package/2006/relationships"><Relationship Target="../notesSlides/notesSlide7.xml" Type="http://schemas.openxmlformats.org/officeDocument/2006/relationships/notesSlide" Id="rId2"/><Relationship Target="../slideLayouts/slideLayout2.xml" Type="http://schemas.openxmlformats.org/officeDocument/2006/relationships/slideLayout" Id="rId1"/></Relationships>
</file>

<file path=ppt/slides/_rels/slide8.xml.rels><?xml version="1.0" encoding="UTF-8" standalone="yes"?><Relationships xmlns="http://schemas.openxmlformats.org/package/2006/relationships"><Relationship Target="../notesSlides/notesSlide8.xml" Type="http://schemas.openxmlformats.org/officeDocument/2006/relationships/notesSlide" Id="rId2"/><Relationship Target="../slideLayouts/slideLayout2.xml" Type="http://schemas.openxmlformats.org/officeDocument/2006/relationships/slideLayout" Id="rId1"/><Relationship Target="../media/image00.jpg" Type="http://schemas.openxmlformats.org/officeDocument/2006/relationships/image" Id="rId3"/></Relationships>
</file>

<file path=ppt/slides/_rels/slide9.xml.rels><?xml version="1.0" encoding="UTF-8" standalone="yes"?><Relationships xmlns="http://schemas.openxmlformats.org/package/2006/relationships"><Relationship Target="../notesSlides/notesSlide9.xml" Type="http://schemas.openxmlformats.org/officeDocument/2006/relationships/notesSlide" Id="rId2"/><Relationship Target="../slideLayouts/slideLayout2.xml" Type="http://schemas.openxmlformats.org/officeDocument/2006/relationships/slideLayout" Id="rId1"/><Relationship Target="http://bit.do/EuropeanaWLM" Type="http://schemas.openxmlformats.org/officeDocument/2006/relationships/hyperlink" TargetMode="External" Id="rId3"/></Relationships>
</file>

<file path=ppt/slides/_rels/slide10.xml.rels><?xml version="1.0" encoding="UTF-8" standalone="yes"?><Relationships xmlns="http://schemas.openxmlformats.org/package/2006/relationships"><Relationship Target="../notesSlides/notesSlide10.xml" Type="http://schemas.openxmlformats.org/officeDocument/2006/relationships/notesSlide" Id="rId2"/><Relationship Target="../slideLayouts/slideLayout2.xml" Type="http://schemas.openxmlformats.org/officeDocument/2006/relationships/slideLayout" Id="rId1"/></Relationships>
</file>

<file path=ppt/slides/_rels/slide11.xml.rels><?xml version="1.0" encoding="UTF-8" standalone="yes"?><Relationships xmlns="http://schemas.openxmlformats.org/package/2006/relationships"><Relationship Target="../notesSlides/notesSlide11.xml" Type="http://schemas.openxmlformats.org/officeDocument/2006/relationships/notesSlide" Id="rId2"/><Relationship Target="../slideLayouts/slideLayout6.xml" Type="http://schemas.openxmlformats.org/officeDocument/2006/relationships/slideLayout" Id="rId1"/></Relationships>
</file>

<file path=ppt/slides/_rels/slide12.xml.rels><?xml version="1.0" encoding="UTF-8" standalone="yes"?><Relationships xmlns="http://schemas.openxmlformats.org/package/2006/relationships"><Relationship Target="../notesSlides/notesSlide12.xml" Type="http://schemas.openxmlformats.org/officeDocument/2006/relationships/notesSlide" Id="rId2"/><Relationship Target="../slideLayouts/slideLayout2.xml" Type="http://schemas.openxmlformats.org/officeDocument/2006/relationships/slideLayout" Id="rId1"/></Relationships>
</file>

<file path=ppt/slides/_rels/slide13.xml.rels><?xml version="1.0" encoding="UTF-8" standalone="yes"?><Relationships xmlns="http://schemas.openxmlformats.org/package/2006/relationships"><Relationship Target="../notesSlides/notesSlide13.xml" Type="http://schemas.openxmlformats.org/officeDocument/2006/relationships/notesSlide" Id="rId2"/><Relationship Target="../slideLayouts/slideLayout2.xml" Type="http://schemas.openxmlformats.org/officeDocument/2006/relationships/slideLayout" Id="rId1"/></Relationships>
</file>

<file path=ppt/slides/_rels/slide14.xml.rels><?xml version="1.0" encoding="UTF-8" standalone="yes"?><Relationships xmlns="http://schemas.openxmlformats.org/package/2006/relationships"><Relationship Target="../notesSlides/notesSlide14.xml" Type="http://schemas.openxmlformats.org/officeDocument/2006/relationships/notesSlide" Id="rId2"/><Relationship Target="../slideLayouts/slideLayout5.xml" Type="http://schemas.openxmlformats.org/officeDocument/2006/relationships/slideLayout" Id="rId1"/><Relationship Target="../media/image06.jpg" Type="http://schemas.openxmlformats.org/officeDocument/2006/relationships/image" Id="rId3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3" name="Shape 33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34" name="Shape 34"/>
          <p:cNvSpPr txBox="1"/>
          <p:nvPr>
            <p:ph type="ctrTitle"/>
          </p:nvPr>
        </p:nvSpPr>
        <p:spPr>
          <a:xfrm>
            <a:off y="473108" x="685800"/>
            <a:ext cy="2842199" cx="7772400"/>
          </a:xfrm>
          <a:prstGeom prst="rect">
            <a:avLst/>
          </a:prstGeom>
        </p:spPr>
        <p:txBody>
          <a:bodyPr bIns="91425" rIns="91425" lIns="91425" tIns="91425" anchor="ctr" anchorCtr="0">
            <a:noAutofit/>
          </a:bodyPr>
          <a:lstStyle/>
          <a:p>
            <a:pPr algn="ctr">
              <a:spcBef>
                <a:spcPts val="0"/>
              </a:spcBef>
              <a:buNone/>
            </a:pPr>
            <a:r>
              <a:rPr sz="3600" lang="ro">
                <a:solidFill>
                  <a:srgbClr val="980000"/>
                </a:solidFill>
              </a:rPr>
              <a:t>Provocări și rezultate într-un proiect de voluntariat la scară mare în România</a:t>
            </a:r>
          </a:p>
        </p:txBody>
      </p:sp>
      <p:sp>
        <p:nvSpPr>
          <p:cNvPr id="35" name="Shape 35"/>
          <p:cNvSpPr txBox="1"/>
          <p:nvPr>
            <p:ph idx="1" type="subTitle"/>
          </p:nvPr>
        </p:nvSpPr>
        <p:spPr>
          <a:xfrm>
            <a:off y="3752677" x="685800"/>
            <a:ext cy="771299" cx="7772400"/>
          </a:xfrm>
          <a:prstGeom prst="rect">
            <a:avLst/>
          </a:prstGeom>
        </p:spPr>
        <p:txBody>
          <a:bodyPr bIns="91425" rIns="91425" lIns="91425" tIns="91425" anchor="ctr" anchorCtr="0">
            <a:noAutofit/>
          </a:bodyPr>
          <a:lstStyle/>
          <a:p>
            <a:pPr algn="ctr" rtl="0">
              <a:spcBef>
                <a:spcPts val="0"/>
              </a:spcBef>
              <a:buNone/>
            </a:pPr>
            <a:r>
              <a:rPr lang="ro"/>
              <a:t>Andrei Cipu</a:t>
            </a:r>
          </a:p>
          <a:p>
            <a:pPr algn="ctr">
              <a:spcBef>
                <a:spcPts val="0"/>
              </a:spcBef>
              <a:buNone/>
            </a:pPr>
            <a:r>
              <a:rPr lang="ro"/>
              <a:t>Wikipedia în limba română</a:t>
            </a:r>
          </a:p>
        </p:txBody>
      </p:sp>
    </p:spTree>
  </p:cSld>
  <p:clrMapOvr>
    <a:masterClrMapping/>
  </p:clrMapOvr>
  <p:transition spd="slow">
    <p:cut/>
  </p:transition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9" name="Shape 39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40" name="Shape 40"/>
          <p:cNvSpPr txBox="1"/>
          <p:nvPr/>
        </p:nvSpPr>
        <p:spPr>
          <a:xfrm>
            <a:off y="2277900" x="2052750"/>
            <a:ext cy="587699" cx="50384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>
            <a:noAutofit/>
          </a:bodyPr>
          <a:lstStyle/>
          <a:p>
            <a:pPr algn="ctr">
              <a:spcBef>
                <a:spcPts val="0"/>
              </a:spcBef>
              <a:buNone/>
            </a:pPr>
            <a:r>
              <a:rPr b="1" sz="3600" lang="ro">
                <a:solidFill>
                  <a:srgbClr val="980000"/>
                </a:solidFill>
              </a:rPr>
              <a:t>„Proști dar mulți”</a:t>
            </a:r>
          </a:p>
        </p:txBody>
      </p:sp>
    </p:spTree>
  </p:cSld>
  <p:clrMapOvr>
    <a:masterClrMapping/>
  </p:clrMapOvr>
  <p:transition spd="slow">
    <p:cut/>
  </p:transition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4" name="Shape 44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45" name="Shape 45"/>
          <p:cNvSpPr txBox="1"/>
          <p:nvPr>
            <p:ph type="title"/>
          </p:nvPr>
        </p:nvSpPr>
        <p:spPr>
          <a:xfrm>
            <a:off y="139527" x="457200"/>
            <a:ext cy="857400" cx="82296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ro"/>
              <a:t>Ce înseamnă mare?</a:t>
            </a:r>
          </a:p>
        </p:txBody>
      </p:sp>
      <p:pic>
        <p:nvPicPr>
          <p:cNvPr id="46" name="Shape 4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y="1548462" x="6083100"/>
            <a:ext cy="790575" cx="1771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7" name="Shape 4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y="1480300" x="2009146"/>
            <a:ext cy="926924" cx="926924"/>
          </a:xfrm>
          <a:prstGeom prst="rect">
            <a:avLst/>
          </a:prstGeom>
          <a:noFill/>
          <a:ln>
            <a:noFill/>
          </a:ln>
        </p:spPr>
      </p:pic>
      <p:pic>
        <p:nvPicPr>
          <p:cNvPr id="48" name="Shape 4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y="3333275" x="5696525"/>
            <a:ext cy="926924" cx="2544830"/>
          </a:xfrm>
          <a:prstGeom prst="rect">
            <a:avLst/>
          </a:prstGeom>
          <a:noFill/>
          <a:ln>
            <a:noFill/>
          </a:ln>
        </p:spPr>
      </p:pic>
      <p:sp>
        <p:nvSpPr>
          <p:cNvPr id="49" name="Shape 49"/>
          <p:cNvSpPr txBox="1"/>
          <p:nvPr/>
        </p:nvSpPr>
        <p:spPr>
          <a:xfrm>
            <a:off y="2221850" x="3866375"/>
            <a:ext cy="384899" cx="23007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pic>
        <p:nvPicPr>
          <p:cNvPr id="50" name="Shape 5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y="3612500" x="800962"/>
            <a:ext cy="647700" cx="33432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54" name="Shape 54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55" name="Shape 55"/>
          <p:cNvSpPr txBox="1"/>
          <p:nvPr>
            <p:ph type="title"/>
          </p:nvPr>
        </p:nvSpPr>
        <p:spPr>
          <a:xfrm>
            <a:off y="139527" x="457200"/>
            <a:ext cy="857400" cx="82296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ro"/>
              <a:t>Cât de mare e WLM?</a:t>
            </a:r>
          </a:p>
        </p:txBody>
      </p:sp>
      <p:sp>
        <p:nvSpPr>
          <p:cNvPr id="56" name="Shape 56"/>
          <p:cNvSpPr txBox="1"/>
          <p:nvPr>
            <p:ph idx="1" type="body"/>
          </p:nvPr>
        </p:nvSpPr>
        <p:spPr>
          <a:xfrm>
            <a:off y="1200150" x="457200"/>
            <a:ext cy="3725699" cx="8229600"/>
          </a:xfrm>
          <a:prstGeom prst="rect">
            <a:avLst/>
          </a:prstGeom>
        </p:spPr>
        <p:txBody>
          <a:bodyPr bIns="91425" rIns="91425" lIns="91425" tIns="91425" anchor="ctr" anchorCtr="0">
            <a:noAutofit/>
          </a:bodyPr>
          <a:lstStyle/>
          <a:p>
            <a:pPr rtl="0" lvl="0" indent="-419100" marL="45720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●"/>
            </a:pPr>
            <a:r>
              <a:rPr lang="ro"/>
              <a:t>56500 de imagini</a:t>
            </a:r>
          </a:p>
          <a:p>
            <a:pPr rtl="0" lvl="0" indent="-419100" marL="45720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●"/>
            </a:pPr>
            <a:r>
              <a:rPr lang="ro"/>
              <a:t>7200 de monumente</a:t>
            </a:r>
          </a:p>
          <a:p>
            <a:pPr rtl="0" lvl="0" indent="-419100" marL="45720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●"/>
            </a:pPr>
            <a:r>
              <a:rPr lang="ro"/>
              <a:t>2500 de articole</a:t>
            </a:r>
          </a:p>
          <a:p>
            <a:pPr rtl="0" lvl="0" indent="-419100" marL="45720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●"/>
            </a:pPr>
            <a:r>
              <a:rPr lang="ro"/>
              <a:t>810 participanți</a:t>
            </a:r>
          </a:p>
          <a:p>
            <a:pPr lvl="0" indent="-419100" marL="45720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●"/>
            </a:pPr>
            <a:r>
              <a:rPr b="1" lang="ro"/>
              <a:t>nr. 1 pe nișa lui</a:t>
            </a:r>
          </a:p>
        </p:txBody>
      </p:sp>
    </p:spTree>
  </p:cSld>
  <p:clrMapOvr>
    <a:masterClrMapping/>
  </p:clrMapOvr>
  <p:transition spd="slow">
    <p:cut/>
  </p:transition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60" name="Shape 60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61" name="Shape 61"/>
          <p:cNvSpPr txBox="1"/>
          <p:nvPr>
            <p:ph type="title"/>
          </p:nvPr>
        </p:nvSpPr>
        <p:spPr>
          <a:xfrm>
            <a:off y="139527" x="457200"/>
            <a:ext cy="857400" cx="82296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ro"/>
              <a:t>Cum am evoluat?</a:t>
            </a:r>
          </a:p>
        </p:txBody>
      </p:sp>
      <p:sp>
        <p:nvSpPr>
          <p:cNvPr id="62" name="Shape 62"/>
          <p:cNvSpPr txBox="1"/>
          <p:nvPr>
            <p:ph idx="1" type="body"/>
          </p:nvPr>
        </p:nvSpPr>
        <p:spPr>
          <a:xfrm>
            <a:off y="1200150" x="457200"/>
            <a:ext cy="3725699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pic>
        <p:nvPicPr>
          <p:cNvPr id="63" name="Shape 6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y="1200150" x="1015654"/>
            <a:ext cy="3725700" cx="7112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67" name="Shape 67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68" name="Shape 68"/>
          <p:cNvSpPr txBox="1"/>
          <p:nvPr>
            <p:ph type="title"/>
          </p:nvPr>
        </p:nvSpPr>
        <p:spPr>
          <a:xfrm>
            <a:off y="139527" x="457200"/>
            <a:ext cy="857400" cx="82296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ro"/>
              <a:t>Cine mai e pe nișă?</a:t>
            </a:r>
          </a:p>
        </p:txBody>
      </p:sp>
      <p:sp>
        <p:nvSpPr>
          <p:cNvPr id="69" name="Shape 69"/>
          <p:cNvSpPr txBox="1"/>
          <p:nvPr>
            <p:ph idx="1" type="body"/>
          </p:nvPr>
        </p:nvSpPr>
        <p:spPr>
          <a:xfrm>
            <a:off y="1200150" x="457200"/>
            <a:ext cy="3725699" cx="8229600"/>
          </a:xfrm>
          <a:prstGeom prst="rect">
            <a:avLst/>
          </a:prstGeom>
        </p:spPr>
        <p:txBody>
          <a:bodyPr bIns="91425" rIns="91425" lIns="91425" tIns="91425" anchor="ctr" anchorCtr="0">
            <a:noAutofit/>
          </a:bodyPr>
          <a:lstStyle/>
          <a:p>
            <a:pPr rtl="0" lvl="0" indent="-419100" marL="45720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●"/>
            </a:pPr>
            <a:r>
              <a:rPr lang="ro"/>
              <a:t>există multe site-uri care au parsat LMI</a:t>
            </a:r>
          </a:p>
          <a:p>
            <a:pPr rtl="0" lvl="0" indent="-419100" marL="45720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●"/>
            </a:pPr>
            <a:r>
              <a:rPr lang="ro"/>
              <a:t>INP e încă o instituție închisă</a:t>
            </a:r>
          </a:p>
          <a:p>
            <a:pPr rtl="0" lvl="0" indent="-419100" marL="45720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●"/>
            </a:pPr>
            <a:r>
              <a:rPr lang="ro"/>
              <a:t>concentrare pe aspect, SEO etc.</a:t>
            </a:r>
          </a:p>
          <a:p>
            <a:pPr rtl="0" lvl="0" indent="-419100" marL="45720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●"/>
            </a:pPr>
            <a:r>
              <a:rPr lang="ro"/>
              <a:t>conținutul de calitate e împărțit</a:t>
            </a:r>
          </a:p>
          <a:p>
            <a:pPr rtl="0" lvl="1" indent="-381000" marL="914400">
              <a:spcBef>
                <a:spcPts val="0"/>
              </a:spcBef>
              <a:buClr>
                <a:schemeClr val="dk1"/>
              </a:buClr>
              <a:buSzPct val="80000"/>
              <a:buFont typeface="Arial"/>
              <a:buChar char="○"/>
            </a:pPr>
            <a:r>
              <a:rPr u="sng" lang="ro">
                <a:solidFill>
                  <a:schemeClr val="hlink"/>
                </a:solidFill>
                <a:hlinkClick r:id="rId3"/>
              </a:rPr>
              <a:t>www.monumenteromania.ro</a:t>
            </a:r>
            <a:r>
              <a:rPr lang="ro"/>
              <a:t> </a:t>
            </a:r>
          </a:p>
          <a:p>
            <a:pPr rtl="0" lvl="1" indent="-381000" marL="914400">
              <a:spcBef>
                <a:spcPts val="0"/>
              </a:spcBef>
              <a:buClr>
                <a:schemeClr val="dk1"/>
              </a:buClr>
              <a:buSzPct val="80000"/>
              <a:buFont typeface="Arial"/>
              <a:buChar char="○"/>
            </a:pPr>
            <a:r>
              <a:rPr u="sng" lang="ro">
                <a:solidFill>
                  <a:schemeClr val="hlink"/>
                </a:solidFill>
                <a:hlinkClick r:id="rId4"/>
              </a:rPr>
              <a:t>www.monumenteuitate.org</a:t>
            </a:r>
          </a:p>
          <a:p>
            <a:pPr rtl="0" lvl="1" indent="-381000" marL="914400">
              <a:spcBef>
                <a:spcPts val="0"/>
              </a:spcBef>
              <a:buClr>
                <a:schemeClr val="dk1"/>
              </a:buClr>
              <a:buSzPct val="80000"/>
              <a:buFont typeface="Arial"/>
              <a:buChar char="○"/>
            </a:pPr>
            <a:r>
              <a:rPr u="sng" lang="ro">
                <a:solidFill>
                  <a:schemeClr val="hlink"/>
                </a:solidFill>
                <a:hlinkClick r:id="rId5"/>
              </a:rPr>
              <a:t>www.monumenteoltenia.ro</a:t>
            </a:r>
            <a:r>
              <a:rPr lang="ro"/>
              <a:t> </a:t>
            </a:r>
          </a:p>
          <a:p>
            <a:pPr rtl="0" lvl="1" indent="-381000" marL="914400">
              <a:spcBef>
                <a:spcPts val="0"/>
              </a:spcBef>
              <a:buClr>
                <a:schemeClr val="dk1"/>
              </a:buClr>
              <a:buSzPct val="80000"/>
              <a:buFont typeface="Arial"/>
              <a:buChar char="○"/>
            </a:pPr>
            <a:r>
              <a:rPr lang="ro"/>
              <a:t>…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  <p:transition spd="slow">
    <p:cut/>
  </p:transition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73" name="Shape 73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74" name="Shape 74"/>
          <p:cNvSpPr txBox="1"/>
          <p:nvPr>
            <p:ph type="title"/>
          </p:nvPr>
        </p:nvSpPr>
        <p:spPr>
          <a:xfrm>
            <a:off y="139527" x="457200"/>
            <a:ext cy="857400" cx="82296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ro"/>
              <a:t>Ce am realizat?</a:t>
            </a:r>
          </a:p>
        </p:txBody>
      </p:sp>
      <p:sp>
        <p:nvSpPr>
          <p:cNvPr id="75" name="Shape 75"/>
          <p:cNvSpPr txBox="1"/>
          <p:nvPr>
            <p:ph idx="1" type="body"/>
          </p:nvPr>
        </p:nvSpPr>
        <p:spPr>
          <a:xfrm>
            <a:off y="1200150" x="457200"/>
            <a:ext cy="3725699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 rtl="0" lvl="0" indent="-419100" marL="45720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●"/>
            </a:pPr>
            <a:r>
              <a:rPr lang="ro"/>
              <a:t>am plecat de la LMI și am completat:</a:t>
            </a:r>
          </a:p>
          <a:p>
            <a:pPr rtl="0" lvl="1" indent="-381000" marL="914400">
              <a:spcBef>
                <a:spcPts val="0"/>
              </a:spcBef>
              <a:buClr>
                <a:schemeClr val="dk1"/>
              </a:buClr>
              <a:buSzPct val="80000"/>
              <a:buFont typeface="Arial"/>
              <a:buChar char="○"/>
            </a:pPr>
            <a:r>
              <a:rPr lang="ro"/>
              <a:t>creatori (important pentru copyright!)</a:t>
            </a:r>
          </a:p>
          <a:p>
            <a:pPr rtl="0" lvl="1" indent="-381000" marL="914400">
              <a:spcBef>
                <a:spcPts val="0"/>
              </a:spcBef>
              <a:buClr>
                <a:schemeClr val="dk1"/>
              </a:buClr>
              <a:buSzPct val="80000"/>
              <a:buFont typeface="Arial"/>
              <a:buChar char="○"/>
            </a:pPr>
            <a:r>
              <a:rPr lang="ro"/>
              <a:t>coordonate</a:t>
            </a:r>
          </a:p>
          <a:p>
            <a:pPr rtl="0" lvl="1" indent="-381000" marL="914400">
              <a:spcBef>
                <a:spcPts val="0"/>
              </a:spcBef>
              <a:buClr>
                <a:schemeClr val="dk1"/>
              </a:buClr>
              <a:buSzPct val="80000"/>
              <a:buFont typeface="Arial"/>
              <a:buChar char="○"/>
            </a:pPr>
            <a:r>
              <a:rPr lang="ro"/>
              <a:t>fotografie </a:t>
            </a:r>
          </a:p>
          <a:p>
            <a:pPr rtl="0" lvl="1" indent="-381000" marL="914400">
              <a:spcBef>
                <a:spcPts val="0"/>
              </a:spcBef>
              <a:buClr>
                <a:schemeClr val="dk1"/>
              </a:buClr>
              <a:buSzPct val="80000"/>
              <a:buFont typeface="Arial"/>
              <a:buChar char="○"/>
            </a:pPr>
            <a:r>
              <a:rPr lang="ro"/>
              <a:t>alte coduri (RAN, LMI92, cod vechi)</a:t>
            </a:r>
          </a:p>
          <a:p>
            <a:pPr rtl="0" lvl="0" indent="-419100" marL="45720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●"/>
            </a:pPr>
            <a:r>
              <a:rPr lang="ro"/>
              <a:t>avem o listă de erori</a:t>
            </a:r>
          </a:p>
          <a:p>
            <a:pPr rtl="0" lvl="0" indent="-419100" marL="45720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●"/>
            </a:pPr>
            <a:r>
              <a:rPr lang="ro"/>
              <a:t>conținut refolosit (web, cărți, calendare...)</a:t>
            </a:r>
          </a:p>
        </p:txBody>
      </p:sp>
    </p:spTree>
  </p:cSld>
  <p:clrMapOvr>
    <a:masterClrMapping/>
  </p:clrMapOvr>
  <p:transition spd="slow">
    <p:cut/>
  </p:transition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79" name="Shape 79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80" name="Shape 80"/>
          <p:cNvSpPr txBox="1"/>
          <p:nvPr>
            <p:ph type="title"/>
          </p:nvPr>
        </p:nvSpPr>
        <p:spPr>
          <a:xfrm>
            <a:off y="139527" x="457200"/>
            <a:ext cy="857400" cx="82296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ro"/>
              <a:t>Ce am realizat: întâlniri</a:t>
            </a:r>
          </a:p>
        </p:txBody>
      </p:sp>
      <p:sp>
        <p:nvSpPr>
          <p:cNvPr id="81" name="Shape 81"/>
          <p:cNvSpPr txBox="1"/>
          <p:nvPr>
            <p:ph idx="1" type="body"/>
          </p:nvPr>
        </p:nvSpPr>
        <p:spPr>
          <a:xfrm>
            <a:off y="1200150" x="457200"/>
            <a:ext cy="3725699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pic>
        <p:nvPicPr>
          <p:cNvPr id="82" name="Shape 8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y="1200150" x="1966617"/>
            <a:ext cy="3725700" cx="52107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86" name="Shape 86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87" name="Shape 87"/>
          <p:cNvSpPr txBox="1"/>
          <p:nvPr>
            <p:ph type="title"/>
          </p:nvPr>
        </p:nvSpPr>
        <p:spPr>
          <a:xfrm>
            <a:off y="139527" x="457200"/>
            <a:ext cy="857400" cx="82296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ro"/>
              <a:t>Ce am realizat: Europeana</a:t>
            </a:r>
          </a:p>
        </p:txBody>
      </p:sp>
      <p:sp>
        <p:nvSpPr>
          <p:cNvPr id="88" name="Shape 88"/>
          <p:cNvSpPr txBox="1"/>
          <p:nvPr>
            <p:ph idx="1" type="body"/>
          </p:nvPr>
        </p:nvSpPr>
        <p:spPr>
          <a:xfrm>
            <a:off y="1200150" x="457200"/>
            <a:ext cy="3725699" cx="8229600"/>
          </a:xfrm>
          <a:prstGeom prst="rect">
            <a:avLst/>
          </a:prstGeom>
        </p:spPr>
        <p:txBody>
          <a:bodyPr bIns="91425" rIns="91425" lIns="91425" tIns="91425" anchor="ctr" anchorCtr="0">
            <a:noAutofit/>
          </a:bodyPr>
          <a:lstStyle/>
          <a:p>
            <a:pPr algn="ctr" rtl="0">
              <a:spcBef>
                <a:spcPts val="0"/>
              </a:spcBef>
              <a:buNone/>
            </a:pPr>
            <a:r>
              <a:rPr lang="ro"/>
              <a:t>Peste 15.000 de imagini din 2011 și 2012 au ajuns pe Europeana </a:t>
            </a:r>
          </a:p>
          <a:p>
            <a:pPr algn="ctr" rtl="0">
              <a:spcBef>
                <a:spcPts val="0"/>
              </a:spcBef>
              <a:buNone/>
            </a:pPr>
            <a:r>
              <a:t/>
            </a:r>
            <a:endParaRPr/>
          </a:p>
          <a:p>
            <a:pPr algn="ctr">
              <a:spcBef>
                <a:spcPts val="0"/>
              </a:spcBef>
              <a:buNone/>
            </a:pPr>
            <a:r>
              <a:rPr u="sng" lang="ro">
                <a:solidFill>
                  <a:schemeClr val="hlink"/>
                </a:solidFill>
                <a:hlinkClick r:id="rId3"/>
              </a:rPr>
              <a:t>http://bit.do/EuropeanaWLM</a:t>
            </a:r>
            <a:r>
              <a:rPr lang="ro"/>
              <a:t> </a:t>
            </a:r>
          </a:p>
        </p:txBody>
      </p:sp>
    </p:spTree>
  </p:cSld>
  <p:clrMapOvr>
    <a:masterClrMapping/>
  </p:clrMapOvr>
  <p:transition spd="slow">
    <p:cut/>
  </p:transition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92" name="Shape 92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93" name="Shape 93"/>
          <p:cNvSpPr txBox="1"/>
          <p:nvPr>
            <p:ph type="title"/>
          </p:nvPr>
        </p:nvSpPr>
        <p:spPr>
          <a:xfrm>
            <a:off y="139527" x="457200"/>
            <a:ext cy="857400" cx="82296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ro"/>
              <a:t>Ce n-a mers bine?</a:t>
            </a:r>
          </a:p>
        </p:txBody>
      </p:sp>
      <p:sp>
        <p:nvSpPr>
          <p:cNvPr id="94" name="Shape 94"/>
          <p:cNvSpPr txBox="1"/>
          <p:nvPr>
            <p:ph idx="1" type="body"/>
          </p:nvPr>
        </p:nvSpPr>
        <p:spPr>
          <a:xfrm>
            <a:off y="1200150" x="457200"/>
            <a:ext cy="3725699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 rtl="0" lvl="0" indent="-419100" marL="45720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●"/>
            </a:pPr>
            <a:r>
              <a:rPr lang="ro"/>
              <a:t>rezultate puternic dependente de implicarea noastră</a:t>
            </a:r>
          </a:p>
          <a:p>
            <a:pPr rtl="0" lvl="0" indent="-419100" marL="45720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●"/>
            </a:pPr>
            <a:r>
              <a:rPr lang="ro"/>
              <a:t>păstrare insuficientă a contribuitorilor între concursuri</a:t>
            </a:r>
          </a:p>
          <a:p>
            <a:pPr rtl="0" lvl="0" indent="-419100" marL="45720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●"/>
            </a:pPr>
            <a:r>
              <a:rPr lang="ro"/>
              <a:t>colaborare slabă cu autoritățile</a:t>
            </a:r>
          </a:p>
          <a:p>
            <a:pPr lvl="0" indent="-419100" marL="45720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●"/>
            </a:pPr>
            <a:r>
              <a:rPr lang="ro"/>
              <a:t>nu am reușit să ieșim suficient în afara mediului FLOSS și foto</a:t>
            </a:r>
          </a:p>
        </p:txBody>
      </p:sp>
    </p:spTree>
  </p:cSld>
  <p:clrMapOvr>
    <a:masterClrMapping/>
  </p:clrMapOvr>
  <p:transition spd="slow">
    <p:cut/>
  </p:transition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98" name="Shape 98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99" name="Shape 99"/>
          <p:cNvSpPr txBox="1"/>
          <p:nvPr/>
        </p:nvSpPr>
        <p:spPr>
          <a:xfrm>
            <a:off y="1924450" x="2598000"/>
            <a:ext cy="587699" cx="50384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00" name="Shape 100"/>
          <p:cNvSpPr txBox="1"/>
          <p:nvPr/>
        </p:nvSpPr>
        <p:spPr>
          <a:xfrm>
            <a:off y="1935000" x="2052750"/>
            <a:ext cy="1273499" cx="50384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>
            <a:noAutofit/>
          </a:bodyPr>
          <a:lstStyle/>
          <a:p>
            <a:pPr algn="ctr" rtl="0" lvl="0">
              <a:spcBef>
                <a:spcPts val="0"/>
              </a:spcBef>
              <a:buNone/>
            </a:pPr>
            <a:r>
              <a:rPr b="1" sz="3600" lang="ro">
                <a:solidFill>
                  <a:srgbClr val="980000"/>
                </a:solidFill>
              </a:rPr>
              <a:t>Cum pornesc un proiect mare?</a:t>
            </a:r>
          </a:p>
        </p:txBody>
      </p:sp>
    </p:spTree>
  </p:cSld>
  <p:clrMapOvr>
    <a:masterClrMapping/>
  </p:clrMapOvr>
  <p:transition spd="slow">
    <p:cut/>
  </p:transition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04" name="Shape 104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05" name="Shape 105"/>
          <p:cNvSpPr txBox="1"/>
          <p:nvPr>
            <p:ph type="title"/>
          </p:nvPr>
        </p:nvSpPr>
        <p:spPr>
          <a:xfrm>
            <a:off y="139527" x="457200"/>
            <a:ext cy="857400" cx="82296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ro"/>
              <a:t>De ce e nevoie?</a:t>
            </a:r>
          </a:p>
        </p:txBody>
      </p:sp>
      <p:sp>
        <p:nvSpPr>
          <p:cNvPr id="106" name="Shape 106"/>
          <p:cNvSpPr txBox="1"/>
          <p:nvPr>
            <p:ph idx="1" type="body"/>
          </p:nvPr>
        </p:nvSpPr>
        <p:spPr>
          <a:xfrm>
            <a:off y="1200150" x="457200"/>
            <a:ext cy="3725699" cx="8229600"/>
          </a:xfrm>
          <a:prstGeom prst="rect">
            <a:avLst/>
          </a:prstGeom>
        </p:spPr>
        <p:txBody>
          <a:bodyPr bIns="91425" rIns="91425" lIns="91425" tIns="91425" anchor="ctr" anchorCtr="0">
            <a:noAutofit/>
          </a:bodyPr>
          <a:lstStyle/>
          <a:p>
            <a:pPr rtl="0" lvl="0" indent="-419100" marL="45720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●"/>
            </a:pPr>
            <a:r>
              <a:rPr lang="ro"/>
              <a:t>O idee - nu trebuie să fie originală</a:t>
            </a:r>
          </a:p>
          <a:p>
            <a:pPr rtl="0" lvl="0" indent="-419100" marL="45720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●"/>
            </a:pPr>
            <a:r>
              <a:rPr lang="ro"/>
              <a:t>Câțiva organizatori</a:t>
            </a:r>
          </a:p>
          <a:p>
            <a:pPr rtl="0" lvl="0" indent="-419100" marL="45720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●"/>
            </a:pPr>
            <a:r>
              <a:rPr lang="ro"/>
              <a:t>Motivație - pentru organizatori și voluntari</a:t>
            </a:r>
          </a:p>
          <a:p>
            <a:pPr rtl="0" lvl="0" indent="-419100" marL="45720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●"/>
            </a:pPr>
            <a:r>
              <a:rPr lang="ro"/>
              <a:t>Resurse materiale și/sau logistice</a:t>
            </a:r>
          </a:p>
          <a:p>
            <a:pPr lvl="0" indent="-419100" marL="45720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●"/>
            </a:pPr>
            <a:r>
              <a:rPr b="1" lang="ro"/>
              <a:t>Timp</a:t>
            </a:r>
          </a:p>
        </p:txBody>
      </p:sp>
    </p:spTree>
  </p:cSld>
  <p:clrMapOvr>
    <a:masterClrMapping/>
  </p:clrMapOvr>
  <p:transition spd="slow">
    <p:cut/>
  </p:transition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10" name="Shape 110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11" name="Shape 111"/>
          <p:cNvSpPr txBox="1"/>
          <p:nvPr>
            <p:ph type="title"/>
          </p:nvPr>
        </p:nvSpPr>
        <p:spPr>
          <a:xfrm>
            <a:off y="139527" x="457200"/>
            <a:ext cy="857400" cx="82296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ro"/>
              <a:t>Ce probleme apar?</a:t>
            </a:r>
          </a:p>
        </p:txBody>
      </p:sp>
      <p:sp>
        <p:nvSpPr>
          <p:cNvPr id="112" name="Shape 112"/>
          <p:cNvSpPr txBox="1"/>
          <p:nvPr>
            <p:ph idx="1" type="body"/>
          </p:nvPr>
        </p:nvSpPr>
        <p:spPr>
          <a:xfrm>
            <a:off y="1200150" x="457200"/>
            <a:ext cy="3725699" cx="8229600"/>
          </a:xfrm>
          <a:prstGeom prst="rect">
            <a:avLst/>
          </a:prstGeom>
        </p:spPr>
        <p:txBody>
          <a:bodyPr bIns="91425" rIns="91425" lIns="91425" tIns="91425" anchor="ctr" anchorCtr="0">
            <a:noAutofit/>
          </a:bodyPr>
          <a:lstStyle/>
          <a:p>
            <a:pPr rtl="0" lvl="0" indent="-419100" marL="45720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●"/>
            </a:pPr>
            <a:r>
              <a:rPr lang="ro"/>
              <a:t>Lipsă de implicare</a:t>
            </a:r>
          </a:p>
          <a:p>
            <a:pPr rtl="0" lvl="0" indent="-419100" marL="45720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●"/>
            </a:pPr>
            <a:r>
              <a:rPr lang="ro"/>
              <a:t>Diferențe culturale</a:t>
            </a:r>
          </a:p>
          <a:p>
            <a:pPr rtl="0" lvl="0" indent="-419100" marL="45720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●"/>
            </a:pPr>
            <a:r>
              <a:rPr lang="ro"/>
              <a:t>Slabă înțelegere a nevoilor proiectului, respectiv voluntarilor</a:t>
            </a:r>
          </a:p>
          <a:p>
            <a:pPr rtl="0" lvl="0" indent="-419100" marL="45720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●"/>
            </a:pPr>
            <a:r>
              <a:rPr lang="ro"/>
              <a:t>Perioade aglomerate vs. perioade moarte</a:t>
            </a:r>
          </a:p>
          <a:p>
            <a:pPr rtl="0" lvl="0" indent="-419100" marL="45720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●"/>
            </a:pPr>
            <a:r>
              <a:rPr lang="ro"/>
              <a:t>Estimare greșită a costurilor (de obicei ↘)</a:t>
            </a:r>
          </a:p>
          <a:p>
            <a:pPr lvl="0" indent="-419100" marL="45720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●"/>
            </a:pPr>
            <a:r>
              <a:rPr lang="ro"/>
              <a:t>Grow or die</a:t>
            </a:r>
          </a:p>
        </p:txBody>
      </p:sp>
    </p:spTree>
  </p:cSld>
  <p:clrMapOvr>
    <a:masterClrMapping/>
  </p:clrMapOvr>
  <p:transition spd="slow">
    <p:cut/>
  </p:transition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16" name="Shape 116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17" name="Shape 117"/>
          <p:cNvSpPr txBox="1"/>
          <p:nvPr>
            <p:ph idx="1" type="body"/>
          </p:nvPr>
        </p:nvSpPr>
        <p:spPr>
          <a:xfrm>
            <a:off y="4276652" x="372035"/>
            <a:ext cy="649199" cx="83999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 algn="ctr">
              <a:spcBef>
                <a:spcPts val="0"/>
              </a:spcBef>
              <a:buNone/>
            </a:pPr>
            <a:r>
              <a:rPr sz="2200" lang="ro"/>
              <a:t>Bogdan Croitoru - Monumentul triumfal Tropaeum Traiani</a:t>
            </a:r>
          </a:p>
        </p:txBody>
      </p:sp>
      <p:pic>
        <p:nvPicPr>
          <p:cNvPr id="118" name="Shape 1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y="288650" x="1770637"/>
            <a:ext cy="3735150" cx="56027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theme/theme1.xml><?xml version="1.0" encoding="utf-8"?>
<a:theme xmlns:a="http://schemas.openxmlformats.org/drawingml/2006/main" xmlns:r="http://schemas.openxmlformats.org/officeDocument/2006/relationships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Times New Roman" script="Arab"/>
        <a:font typeface="Times New Roman" script="Hebr"/>
        <a:font typeface="Angsana New" script="Thai"/>
        <a:font typeface="Nyala" script="Ethi"/>
        <a:font typeface="Vrinda" script="Beng"/>
        <a:font typeface="Shruti" script="Gujr"/>
        <a:font typeface="MoolBoran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Times New Roman" script="Viet"/>
        <a:font typeface="Microsoft Uighur" script="Uigh"/>
      </a:majorFont>
      <a:minorFont>
        <a:latin typeface="Arial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Times New Roman" script="Arab"/>
        <a:font typeface="Times New Roman" script="Hebr"/>
        <a:font typeface="Angsana New" script="Thai"/>
        <a:font typeface="Nyala" script="Ethi"/>
        <a:font typeface="Vrinda" script="Beng"/>
        <a:font typeface="Shruti" script="Gujr"/>
        <a:font typeface="MoolBoran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Times New Roman" script="Viet"/>
        <a:font typeface="Microsoft Uighur" script="Uigh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algn="ctr" cap="flat" cmpd="sng">
          <a:solidFill>
            <a:schemeClr val="phClr">
              <a:shade val="95000"/>
              <a:satMod val="105000"/>
            </a:schemeClr>
          </a:solidFill>
          <a:prstDash val="solid"/>
        </a:ln>
        <a:ln w="25400" algn="ctr" cap="flat" cmpd="sng">
          <a:solidFill>
            <a:schemeClr val="phClr"/>
          </a:solidFill>
          <a:prstDash val="solid"/>
        </a:ln>
        <a:ln w="38100" algn="ctr" cap="flat" cmpd="sng">
          <a:solidFill>
            <a:schemeClr val="phClr"/>
          </a:solidFill>
          <a:prstDash val="solid"/>
        </a:ln>
      </a:lnStyleLst>
      <a:effectStyleLst>
        <a:effectStyle>
          <a:effectLst>
            <a:outerShdw rotWithShape="0" dir="5400000" blurRad="40000" dist="20000">
              <a:srgbClr val="000000">
                <a:alpha val="38000"/>
              </a:srgbClr>
            </a:outerShdw>
          </a:effectLst>
        </a:effectStyle>
        <a:effectStyle>
          <a:effectLst>
            <a:outerShdw rotWithShape="0" dir="5400000" blurRad="40000" dist="23000">
              <a:srgbClr val="000000">
                <a:alpha val="35000"/>
              </a:srgbClr>
            </a:outerShdw>
          </a:effectLst>
        </a:effectStyle>
        <a:effectStyle>
          <a:effectLst>
            <a:outerShdw rotWithShape="0" dir="5400000" blurRad="40000" dist="23000">
              <a:srgbClr val="000000">
                <a:alpha val="35000"/>
              </a:srgbClr>
            </a:outerShdw>
          </a:effectLst>
          <a:scene3d>
            <a:camera prst="orthographicFront">
              <a:rot rev="0" lon="0" lat="0"/>
            </a:camera>
            <a:lightRig dir="t" rig="threePt">
              <a:rot rev="1200000" lon="0" lat="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t="-80000" b="180000" r="50000" l="5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t="50000" b="50000" r="50000" l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Times New Roman" script="Arab"/>
        <a:font typeface="Times New Roman" script="Hebr"/>
        <a:font typeface="Angsana New" script="Thai"/>
        <a:font typeface="Nyala" script="Ethi"/>
        <a:font typeface="Vrinda" script="Beng"/>
        <a:font typeface="Shruti" script="Gujr"/>
        <a:font typeface="MoolBoran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Times New Roman" script="Viet"/>
        <a:font typeface="Microsoft Uighur" script="Uigh"/>
      </a:majorFont>
      <a:minorFont>
        <a:latin typeface="Arial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Times New Roman" script="Arab"/>
        <a:font typeface="Times New Roman" script="Hebr"/>
        <a:font typeface="Angsana New" script="Thai"/>
        <a:font typeface="Nyala" script="Ethi"/>
        <a:font typeface="Vrinda" script="Beng"/>
        <a:font typeface="Shruti" script="Gujr"/>
        <a:font typeface="MoolBoran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Times New Roman" script="Viet"/>
        <a:font typeface="Microsoft Uighur" script="Uigh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algn="ctr" cap="flat" cmpd="sng">
          <a:solidFill>
            <a:schemeClr val="phClr">
              <a:shade val="95000"/>
              <a:satMod val="105000"/>
            </a:schemeClr>
          </a:solidFill>
          <a:prstDash val="solid"/>
        </a:ln>
        <a:ln w="25400" algn="ctr" cap="flat" cmpd="sng">
          <a:solidFill>
            <a:schemeClr val="phClr"/>
          </a:solidFill>
          <a:prstDash val="solid"/>
        </a:ln>
        <a:ln w="38100" algn="ctr" cap="flat" cmpd="sng">
          <a:solidFill>
            <a:schemeClr val="phClr"/>
          </a:solidFill>
          <a:prstDash val="solid"/>
        </a:ln>
      </a:lnStyleLst>
      <a:effectStyleLst>
        <a:effectStyle>
          <a:effectLst>
            <a:outerShdw rotWithShape="0" dir="5400000" blurRad="40000" dist="20000">
              <a:srgbClr val="000000">
                <a:alpha val="38000"/>
              </a:srgbClr>
            </a:outerShdw>
          </a:effectLst>
        </a:effectStyle>
        <a:effectStyle>
          <a:effectLst>
            <a:outerShdw rotWithShape="0" dir="5400000" blurRad="40000" dist="23000">
              <a:srgbClr val="000000">
                <a:alpha val="35000"/>
              </a:srgbClr>
            </a:outerShdw>
          </a:effectLst>
        </a:effectStyle>
        <a:effectStyle>
          <a:effectLst>
            <a:outerShdw rotWithShape="0" dir="5400000" blurRad="40000" dist="23000">
              <a:srgbClr val="000000">
                <a:alpha val="35000"/>
              </a:srgbClr>
            </a:outerShdw>
          </a:effectLst>
          <a:scene3d>
            <a:camera prst="orthographicFront">
              <a:rot rev="0" lon="0" lat="0"/>
            </a:camera>
            <a:lightRig dir="t" rig="threePt">
              <a:rot rev="1200000" lon="0" lat="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t="-80000" b="180000" r="50000" l="5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t="50000" b="50000" r="50000" l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</a:theme>
</file>

<file path=ppt/theme/theme3.xml><?xml version="1.0" encoding="utf-8"?>
<a:theme xmlns:a="http://schemas.openxmlformats.org/drawingml/2006/main" xmlns:r="http://schemas.openxmlformats.org/officeDocument/2006/relationships" name="label">
  <a:themeElements>
    <a:clrScheme name="Custom 352">
      <a:dk1>
        <a:srgbClr val="333333"/>
      </a:dk1>
      <a:lt1>
        <a:srgbClr val="FFFFFF"/>
      </a:lt1>
      <a:dk2>
        <a:srgbClr val="800000"/>
      </a:dk2>
      <a:lt2>
        <a:srgbClr val="CCCCCC"/>
      </a:lt2>
      <a:accent1>
        <a:srgbClr val="0E427E"/>
      </a:accent1>
      <a:accent2>
        <a:srgbClr val="C5AF48"/>
      </a:accent2>
      <a:accent3>
        <a:srgbClr val="327C56"/>
      </a:accent3>
      <a:accent4>
        <a:srgbClr val="387B7D"/>
      </a:accent4>
      <a:accent5>
        <a:srgbClr val="BA7436"/>
      </a:accent5>
      <a:accent6>
        <a:srgbClr val="804000"/>
      </a:accent6>
      <a:hlink>
        <a:srgbClr val="1D6B8D"/>
      </a:hlink>
      <a:folHlink>
        <a:srgbClr val="103B46"/>
      </a:folHlink>
    </a:clrScheme>
    <a:fontScheme name="Office">
      <a:majorFont>
        <a:latin typeface="Arial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Times New Roman" script="Arab"/>
        <a:font typeface="Times New Roman" script="Hebr"/>
        <a:font typeface="Angsana New" script="Thai"/>
        <a:font typeface="Nyala" script="Ethi"/>
        <a:font typeface="Vrinda" script="Beng"/>
        <a:font typeface="Shruti" script="Gujr"/>
        <a:font typeface="MoolBoran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Times New Roman" script="Viet"/>
        <a:font typeface="Microsoft Uighur" script="Uigh"/>
      </a:majorFont>
      <a:minorFont>
        <a:latin typeface="Arial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Times New Roman" script="Arab"/>
        <a:font typeface="Times New Roman" script="Hebr"/>
        <a:font typeface="Angsana New" script="Thai"/>
        <a:font typeface="Nyala" script="Ethi"/>
        <a:font typeface="Vrinda" script="Beng"/>
        <a:font typeface="Shruti" script="Gujr"/>
        <a:font typeface="MoolBoran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Times New Roman" script="Viet"/>
        <a:font typeface="Microsoft Uighur" script="Uigh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algn="ctr" cap="flat" cmpd="sng">
          <a:solidFill>
            <a:schemeClr val="phClr">
              <a:shade val="95000"/>
              <a:satMod val="105000"/>
            </a:schemeClr>
          </a:solidFill>
          <a:prstDash val="solid"/>
        </a:ln>
        <a:ln w="25400" algn="ctr" cap="flat" cmpd="sng">
          <a:solidFill>
            <a:schemeClr val="phClr"/>
          </a:solidFill>
          <a:prstDash val="solid"/>
        </a:ln>
        <a:ln w="38100" algn="ctr" cap="flat" cmpd="sng">
          <a:solidFill>
            <a:schemeClr val="phClr"/>
          </a:solidFill>
          <a:prstDash val="solid"/>
        </a:ln>
      </a:lnStyleLst>
      <a:effectStyleLst>
        <a:effectStyle>
          <a:effectLst>
            <a:outerShdw rotWithShape="0" dir="5400000" blurRad="40000" dist="20000">
              <a:srgbClr val="000000">
                <a:alpha val="38000"/>
              </a:srgbClr>
            </a:outerShdw>
          </a:effectLst>
        </a:effectStyle>
        <a:effectStyle>
          <a:effectLst>
            <a:outerShdw rotWithShape="0" dir="5400000" blurRad="40000" dist="23000">
              <a:srgbClr val="000000">
                <a:alpha val="35000"/>
              </a:srgbClr>
            </a:outerShdw>
          </a:effectLst>
        </a:effectStyle>
        <a:effectStyle>
          <a:effectLst>
            <a:outerShdw rotWithShape="0" dir="5400000" blurRad="40000" dist="23000">
              <a:srgbClr val="000000">
                <a:alpha val="35000"/>
              </a:srgbClr>
            </a:outerShdw>
          </a:effectLst>
          <a:scene3d>
            <a:camera prst="orthographicFront">
              <a:rot rev="0" lon="0" lat="0"/>
            </a:camera>
            <a:lightRig dir="t" rig="threePt">
              <a:rot rev="1200000" lon="0" lat="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t="-80000" b="180000" r="50000" l="5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t="50000" b="50000" r="50000" l="50000"/>
          </a:path>
        </a:gradFill>
      </a:bgFillStyleLst>
    </a:fmtScheme>
  </a:themeElements>
</a:theme>
</file>