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artodb.github.io/odyssey.js/sandbox/sandbox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Map your journey – </a:t>
            </a:r>
            <a:r>
              <a:rPr lang="en-US" b="1" dirty="0" err="1" smtClean="0">
                <a:latin typeface="Calibri" pitchFamily="34" charset="0"/>
                <a:cs typeface="Calibri" pitchFamily="34" charset="0"/>
              </a:rPr>
              <a:t>CartoDB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 Odyssey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endParaRPr lang="ro-RO" sz="34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en-US" sz="4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Marius </a:t>
            </a:r>
            <a:r>
              <a:rPr lang="en-US" sz="44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Budileanu</a:t>
            </a:r>
            <a:endParaRPr lang="ro-RO" sz="4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en-US" dirty="0"/>
          </a:p>
        </p:txBody>
      </p:sp>
      <p:pic>
        <p:nvPicPr>
          <p:cNvPr id="5" name="Picture 4" descr="geo-spatial-org-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6172200"/>
            <a:ext cx="1981200" cy="527656"/>
          </a:xfrm>
          <a:prstGeom prst="rect">
            <a:avLst/>
          </a:prstGeom>
        </p:spPr>
      </p:pic>
      <p:pic>
        <p:nvPicPr>
          <p:cNvPr id="6" name="Picture 5" descr="osgeo-romania-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0" y="6096000"/>
            <a:ext cx="862641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de ce</a:t>
            </a:r>
            <a:r>
              <a:rPr lang="en-US" dirty="0" smtClean="0"/>
              <a:t>?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o-RO" dirty="0" smtClean="0"/>
              <a:t>Open source.</a:t>
            </a:r>
          </a:p>
          <a:p>
            <a:endParaRPr lang="ro-RO" dirty="0" smtClean="0"/>
          </a:p>
          <a:p>
            <a:r>
              <a:rPr lang="ro-RO" dirty="0" smtClean="0"/>
              <a:t>Simplu şi intuitiv.</a:t>
            </a:r>
          </a:p>
          <a:p>
            <a:pPr>
              <a:buNone/>
            </a:pPr>
            <a:endParaRPr lang="ro-RO" dirty="0" smtClean="0"/>
          </a:p>
          <a:p>
            <a:r>
              <a:rPr lang="ro-RO" dirty="0" smtClean="0"/>
              <a:t>Permite combinarea harţilor cu poveşti şi componente media.</a:t>
            </a:r>
          </a:p>
          <a:p>
            <a:endParaRPr lang="ro-RO" dirty="0" smtClean="0"/>
          </a:p>
          <a:p>
            <a:r>
              <a:rPr lang="ro-RO" dirty="0" smtClean="0"/>
              <a:t>Integrare social media.</a:t>
            </a:r>
          </a:p>
          <a:p>
            <a:endParaRPr lang="ro-RO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r>
              <a:rPr lang="ro-RO" dirty="0" smtClean="0"/>
              <a:t>um funcţionează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JavaScript</a:t>
            </a:r>
          </a:p>
          <a:p>
            <a:endParaRPr lang="en-US" dirty="0" smtClean="0"/>
          </a:p>
          <a:p>
            <a:r>
              <a:rPr lang="en-US" dirty="0" smtClean="0"/>
              <a:t>CartoDB.js</a:t>
            </a:r>
          </a:p>
          <a:p>
            <a:endParaRPr lang="en-US" dirty="0" smtClean="0"/>
          </a:p>
          <a:p>
            <a:r>
              <a:rPr lang="en-US" dirty="0" smtClean="0"/>
              <a:t>Dou</a:t>
            </a:r>
            <a:r>
              <a:rPr lang="ro-RO" dirty="0" smtClean="0"/>
              <a:t>ă linii de cod </a:t>
            </a:r>
            <a:r>
              <a:rPr lang="en-US" dirty="0" smtClean="0">
                <a:sym typeface="Wingdings" pitchFamily="2" charset="2"/>
              </a:rPr>
              <a:t>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</a:t>
            </a:r>
            <a:r>
              <a:rPr lang="en-US" dirty="0" err="1" smtClean="0"/>
              <a:t>ractic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Content Placeholder 3" descr="b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2775" y="1874763"/>
            <a:ext cx="8153400" cy="394667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elemente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```</a:t>
            </a:r>
          </a:p>
          <a:p>
            <a:pPr>
              <a:buNone/>
            </a:pPr>
            <a:r>
              <a:rPr lang="en-US" dirty="0" smtClean="0"/>
              <a:t>-</a:t>
            </a:r>
            <a:r>
              <a:rPr lang="en-US" dirty="0" err="1" smtClean="0"/>
              <a:t>baseurl</a:t>
            </a:r>
            <a:r>
              <a:rPr lang="en-US" dirty="0" smtClean="0"/>
              <a:t>:"</a:t>
            </a:r>
            <a:r>
              <a:rPr lang="en-US" dirty="0" smtClean="0"/>
              <a:t>https://cartocdn_{s}.global.ssl.fastly.net/base-antique/{z}/{x}/{y}.png"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-</a:t>
            </a:r>
            <a:r>
              <a:rPr lang="en-US" dirty="0" smtClean="0"/>
              <a:t>title: </a:t>
            </a:r>
            <a:r>
              <a:rPr lang="en-US" dirty="0" smtClean="0"/>
              <a:t>“Test"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-author: </a:t>
            </a:r>
            <a:r>
              <a:rPr lang="en-US" dirty="0" smtClean="0"/>
              <a:t>“geo-spatial.org"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```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</a:t>
            </a:r>
            <a:r>
              <a:rPr lang="ro-RO" dirty="0" smtClean="0"/>
              <a:t>ă</a:t>
            </a:r>
            <a:r>
              <a:rPr lang="en-US" dirty="0" err="1" smtClean="0"/>
              <a:t>ugarea</a:t>
            </a:r>
            <a:r>
              <a:rPr lang="en-US" dirty="0" smtClean="0"/>
              <a:t> </a:t>
            </a:r>
            <a:r>
              <a:rPr lang="ro-RO" dirty="0" smtClean="0"/>
              <a:t>paşilor</a:t>
            </a:r>
            <a:endParaRPr lang="en-US" dirty="0"/>
          </a:p>
        </p:txBody>
      </p:sp>
      <p:pic>
        <p:nvPicPr>
          <p:cNvPr id="4" name="Content Placeholder 3" descr="b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2775" y="1872291"/>
            <a:ext cx="8153400" cy="39516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# </a:t>
            </a:r>
            <a:r>
              <a:rPr lang="en-US" dirty="0" err="1" smtClean="0"/>
              <a:t>România</a:t>
            </a:r>
            <a:r>
              <a:rPr lang="en-US" dirty="0" smtClean="0"/>
              <a:t>, </a:t>
            </a:r>
            <a:r>
              <a:rPr lang="en-US" dirty="0" err="1" smtClean="0"/>
              <a:t>începutul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drum </a:t>
            </a:r>
          </a:p>
          <a:p>
            <a:pPr algn="just">
              <a:buNone/>
            </a:pPr>
            <a:r>
              <a:rPr lang="en-US" dirty="0" smtClean="0"/>
              <a:t>```</a:t>
            </a:r>
          </a:p>
          <a:p>
            <a:pPr algn="just">
              <a:buNone/>
            </a:pPr>
            <a:r>
              <a:rPr lang="en-US" dirty="0" smtClean="0"/>
              <a:t>-center: [45.9282, 24.6973]</a:t>
            </a:r>
          </a:p>
          <a:p>
            <a:pPr algn="just">
              <a:buNone/>
            </a:pPr>
            <a:r>
              <a:rPr lang="en-US" dirty="0" smtClean="0"/>
              <a:t>- zoom: 6</a:t>
            </a:r>
          </a:p>
          <a:p>
            <a:pPr algn="just">
              <a:buNone/>
            </a:pPr>
            <a:r>
              <a:rPr lang="en-US" dirty="0" err="1" smtClean="0"/>
              <a:t>L.marker</a:t>
            </a:r>
            <a:r>
              <a:rPr lang="en-US" dirty="0" smtClean="0"/>
              <a:t>([</a:t>
            </a:r>
            <a:r>
              <a:rPr lang="en-US" dirty="0" smtClean="0"/>
              <a:t>45.9282,24.6973</a:t>
            </a:r>
            <a:r>
              <a:rPr lang="en-US" dirty="0" smtClean="0"/>
              <a:t>]).</a:t>
            </a:r>
            <a:r>
              <a:rPr lang="en-US" dirty="0" err="1" smtClean="0"/>
              <a:t>actions.addRemove</a:t>
            </a:r>
            <a:r>
              <a:rPr lang="en-US" dirty="0" smtClean="0"/>
              <a:t>(S.map)</a:t>
            </a:r>
          </a:p>
          <a:p>
            <a:pPr>
              <a:buNone/>
            </a:pPr>
            <a:r>
              <a:rPr lang="en-US" dirty="0" smtClean="0"/>
              <a:t>```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Torque</a:t>
            </a:r>
            <a:endParaRPr lang="en-US" dirty="0"/>
          </a:p>
        </p:txBody>
      </p:sp>
      <p:pic>
        <p:nvPicPr>
          <p:cNvPr id="4" name="Content Placeholder 3" descr="torqu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2775" y="1892713"/>
            <a:ext cx="8153400" cy="39107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- </a:t>
            </a:r>
            <a:r>
              <a:rPr lang="en-US" dirty="0" err="1" smtClean="0"/>
              <a:t>cartodb_filter</a:t>
            </a:r>
            <a:r>
              <a:rPr lang="en-US" dirty="0" smtClean="0"/>
              <a:t>: "column</a:t>
            </a:r>
            <a:r>
              <a:rPr lang="en-US" dirty="0" smtClean="0"/>
              <a:t>=‘</a:t>
            </a:r>
            <a:r>
              <a:rPr lang="ro-RO" dirty="0" smtClean="0"/>
              <a:t>data</a:t>
            </a:r>
            <a:r>
              <a:rPr lang="en-US" dirty="0" smtClean="0"/>
              <a:t>'"</a:t>
            </a:r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vizjson</a:t>
            </a:r>
            <a:r>
              <a:rPr lang="en-US" dirty="0" smtClean="0"/>
              <a:t>: " http://mariusbudileanu.cartodb.com/api/v2/viz/87e55e62-6ab3-11e4-aa9a-0e018d66dc29/viz.json "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bonus</a:t>
            </a:r>
            <a:endParaRPr lang="en-US" dirty="0"/>
          </a:p>
        </p:txBody>
      </p:sp>
      <p:pic>
        <p:nvPicPr>
          <p:cNvPr id="4" name="Content Placeholder 3" descr="export to open layers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2775" y="1665521"/>
            <a:ext cx="8153400" cy="43651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Vă mulţumesc!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o-RO" dirty="0" smtClean="0">
              <a:hlinkClick r:id="rId2"/>
            </a:endParaRPr>
          </a:p>
          <a:p>
            <a:endParaRPr lang="ro-RO" dirty="0" smtClean="0">
              <a:hlinkClick r:id="rId2"/>
            </a:endParaRPr>
          </a:p>
          <a:p>
            <a:endParaRPr lang="ro-RO" dirty="0" smtClean="0">
              <a:hlinkClick r:id="rId2"/>
            </a:endParaRPr>
          </a:p>
          <a:p>
            <a:endParaRPr lang="ro-RO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 smtClean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cartodb.github.io/odyssey.js/sandbox/sandbox.html</a:t>
            </a:r>
            <a:endParaRPr lang="ro-RO" dirty="0" smtClean="0"/>
          </a:p>
          <a:p>
            <a:endParaRPr lang="ro-RO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71</TotalTime>
  <Words>133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Median</vt:lpstr>
      <vt:lpstr>Map your journey – CartoDB Odyssey</vt:lpstr>
      <vt:lpstr>de ce? </vt:lpstr>
      <vt:lpstr>cum funcţionează?</vt:lpstr>
      <vt:lpstr>practic?</vt:lpstr>
      <vt:lpstr>elemente</vt:lpstr>
      <vt:lpstr>adăugarea paşilor</vt:lpstr>
      <vt:lpstr>Slide 7</vt:lpstr>
      <vt:lpstr>Torque</vt:lpstr>
      <vt:lpstr>Slide 9</vt:lpstr>
      <vt:lpstr>bonus</vt:lpstr>
      <vt:lpstr>Vă mulţumesc!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your journey – CartoDB Odyssey</dc:title>
  <dc:creator>Marius</dc:creator>
  <cp:lastModifiedBy>Marius</cp:lastModifiedBy>
  <cp:revision>9</cp:revision>
  <dcterms:created xsi:type="dcterms:W3CDTF">2006-08-16T00:00:00Z</dcterms:created>
  <dcterms:modified xsi:type="dcterms:W3CDTF">2014-11-13T16:32:24Z</dcterms:modified>
</cp:coreProperties>
</file>