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6"/>
  </p:notesMasterIdLst>
  <p:handoutMasterIdLst>
    <p:handoutMasterId r:id="rId27"/>
  </p:handoutMasterIdLst>
  <p:sldIdLst>
    <p:sldId id="256" r:id="rId2"/>
    <p:sldId id="270" r:id="rId3"/>
    <p:sldId id="280" r:id="rId4"/>
    <p:sldId id="281" r:id="rId5"/>
    <p:sldId id="282" r:id="rId6"/>
    <p:sldId id="283" r:id="rId7"/>
    <p:sldId id="285" r:id="rId8"/>
    <p:sldId id="284" r:id="rId9"/>
    <p:sldId id="287" r:id="rId10"/>
    <p:sldId id="286" r:id="rId11"/>
    <p:sldId id="288" r:id="rId12"/>
    <p:sldId id="289" r:id="rId13"/>
    <p:sldId id="290" r:id="rId14"/>
    <p:sldId id="291" r:id="rId15"/>
    <p:sldId id="292" r:id="rId16"/>
    <p:sldId id="293" r:id="rId17"/>
    <p:sldId id="298" r:id="rId18"/>
    <p:sldId id="299" r:id="rId19"/>
    <p:sldId id="301" r:id="rId20"/>
    <p:sldId id="306" r:id="rId21"/>
    <p:sldId id="304" r:id="rId22"/>
    <p:sldId id="305" r:id="rId23"/>
    <p:sldId id="307" r:id="rId24"/>
    <p:sldId id="303" r:id="rId25"/>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A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B301B821-A1FF-4177-AEE7-76D212191A09}">
  <a:tblStyle styleId="{B301B821-A1FF-4177-AEE7-76D212191A09}" styleName="Medium Style 9">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2H>
      <a:tcStyle>
        <a:tcBdr/>
      </a:tcStyle>
    </a:band2H>
    <a:band1V>
      <a:tcStyle>
        <a:tcBdr/>
        <a:fill>
          <a:solidFill>
            <a:schemeClr val="accent1">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accent1"/>
          </a:solidFill>
        </a:fill>
      </a:tcStyle>
    </a:firstRow>
    <a:neCell>
      <a:tcStyle>
        <a:tcBdr/>
      </a:tcStyle>
    </a:neCell>
    <a:nwCell>
      <a:tcStyle>
        <a:tcBdr/>
      </a:tcStyle>
    </a:nwCell>
  </a:tblStyle>
  <a:tblStyle styleId="{9DCAF9ED-07DC-4A11-8D7F-57B35C25682E}" styleName="Medium Style 10">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2H>
      <a:tcStyle>
        <a:tcBdr/>
      </a:tcStyle>
    </a:band2H>
    <a:band1V>
      <a:tcStyle>
        <a:tcBdr/>
        <a:fill>
          <a:solidFill>
            <a:schemeClr val="accent2">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accent2"/>
          </a:solidFill>
        </a:fill>
      </a:tcStyle>
    </a:firstRow>
    <a:neCell>
      <a:tcStyle>
        <a:tcBdr/>
      </a:tcStyle>
    </a:neCell>
    <a:nwCell>
      <a:tcStyle>
        <a:tcBdr/>
      </a:tcStyle>
    </a:nwCell>
  </a:tblStyle>
  <a:tblStyle styleId="{793D81CF-94F2-401A-BA57-92F5A7B2D0C5}" styleName="Medium Style 8">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2H>
      <a:tcStyle>
        <a:tcBdr/>
      </a:tcStyle>
    </a:band2H>
    <a:band1V>
      <a:tcStyle>
        <a:tcBdr/>
        <a:fill>
          <a:solidFill>
            <a:schemeClr val="dk1">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dk1"/>
          </a:solidFill>
        </a:fill>
      </a:tcStyle>
    </a:firstRow>
    <a:neCell>
      <a:tcStyle>
        <a:tcBdr/>
      </a:tcStyle>
    </a:neCell>
    <a:nwCell>
      <a:tcStyle>
        <a:tcBdr/>
      </a:tcStyle>
    </a:nwCell>
  </a:tblStyle>
  <a:tblStyle styleId="{5FD0F851-EC5A-4D38-B0AD-8093EC10F338}" styleName="Light Style 6">
    <a:wholeTbl>
      <a:tcTxStyle>
        <a:fontRef idx="minor">
          <a:scrgbClr r="0" g="0" b="0"/>
        </a:fontRef>
        <a:schemeClr val="accent5"/>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band2V>
      <a:tcStyle>
        <a:tcBdr/>
      </a:tcStyle>
    </a:band2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seCell>
      <a:tcStyle>
        <a:tcBdr/>
      </a:tcStyle>
    </a:seCell>
    <a:swCell>
      <a:tcStyle>
        <a:tcBdr/>
      </a:tcStyle>
    </a:swCell>
    <a:firstRow>
      <a:tcTxStyle b="on"/>
      <a:tcStyle>
        <a:tcBdr>
          <a:bottom>
            <a:ln w="12700" cmpd="sng">
              <a:solidFill>
                <a:schemeClr val="accent5"/>
              </a:solidFill>
            </a:ln>
          </a:bottom>
        </a:tcBdr>
        <a:fill>
          <a:noFill/>
        </a:fill>
      </a:tcStyle>
    </a:firstRow>
    <a:neCell>
      <a:tcStyle>
        <a:tcBdr/>
      </a:tcStyle>
    </a:neCell>
    <a:nwCell>
      <a:tcStyle>
        <a:tcBdr/>
      </a:tcStyle>
    </a:nwCell>
  </a:tblStyle>
  <a:tblStyle styleId="{1FECB4D8-DB02-4DC6-A0A2-4F2EBAE1DC90}" styleName="Medium Style 11">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2H>
      <a:tcStyle>
        <a:tcBdr/>
      </a:tcStyle>
    </a:band2H>
    <a:band1V>
      <a:tcStyle>
        <a:tcBdr/>
        <a:fill>
          <a:solidFill>
            <a:schemeClr val="accent3">
              <a:tint val="20000"/>
            </a:schemeClr>
          </a:solidFill>
        </a:fill>
      </a:tcStyle>
    </a:band1V>
    <a:band2V>
      <a:tcStyle>
        <a:tcBdr/>
      </a:tcStyle>
    </a:band2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seCell>
      <a:tcStyle>
        <a:tcBdr/>
      </a:tcStyle>
    </a:seCell>
    <a:swCell>
      <a:tcStyle>
        <a:tcBdr/>
      </a:tcStyle>
    </a:swCell>
    <a:firstRow>
      <a:tcTxStyle b="on">
        <a:fontRef idx="minor">
          <a:scrgbClr r="0" g="0" b="0"/>
        </a:fontRef>
        <a:schemeClr val="lt1"/>
      </a:tcTxStyle>
      <a:tcStyle>
        <a:tcBdr/>
        <a:fill>
          <a:solidFill>
            <a:schemeClr val="accent3"/>
          </a:solidFill>
        </a:fill>
      </a:tcStyle>
    </a:firstRow>
    <a:neCell>
      <a:tcStyle>
        <a:tcBdr/>
      </a:tcStyle>
    </a:neCell>
    <a:nwCell>
      <a:tcStyle>
        <a:tcBdr/>
      </a:tcStyle>
    </a:nwCell>
  </a:tblStyle>
  <a:tblStyle styleId="{3B4B98B0-60AC-42C2-AFA5-B58CD77FA1E5}" styleName="Light Style 2">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band2V>
      <a:tcStyle>
        <a:tcBdr/>
      </a:tcStyle>
    </a:band2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seCell>
      <a:tcStyle>
        <a:tcBdr/>
      </a:tcStyle>
    </a:seCell>
    <a:swCell>
      <a:tcStyle>
        <a:tcBdr/>
      </a:tcStyle>
    </a:swCell>
    <a:firstRow>
      <a:tcTxStyle b="on"/>
      <a:tcStyle>
        <a:tcBdr>
          <a:bottom>
            <a:ln w="12700" cmpd="sng">
              <a:solidFill>
                <a:schemeClr val="accent1"/>
              </a:solidFill>
            </a:ln>
          </a:bottom>
        </a:tcBdr>
        <a:fill>
          <a:noFill/>
        </a:fill>
      </a:tcStyle>
    </a:firstRow>
    <a:neCell>
      <a:tcStyle>
        <a:tcBdr/>
      </a:tcStyle>
    </a:neCell>
    <a:nwCell>
      <a:tcStyle>
        <a:tcBdr/>
      </a:tcStyle>
    </a:nwCell>
  </a:tblStyle>
  <a:tblStyle styleId="{0E3FDE45-AF77-4B5C-9715-49D594BDF05E}" styleName="Light Style 3">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band2V>
      <a:tcStyle>
        <a:tcBdr/>
      </a:tcStyle>
    </a:band2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seCell>
      <a:tcStyle>
        <a:tcBdr/>
      </a:tcStyle>
    </a:seCell>
    <a:swCell>
      <a:tcStyle>
        <a:tcBdr/>
      </a:tcStyle>
    </a:swCell>
    <a:firstRow>
      <a:tcTxStyle b="on"/>
      <a:tcStyle>
        <a:tcBdr>
          <a:bottom>
            <a:ln w="12700" cmpd="sng">
              <a:solidFill>
                <a:schemeClr val="accent2"/>
              </a:solidFill>
            </a:ln>
          </a:bottom>
        </a:tcBdr>
        <a:fill>
          <a:no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82" autoAdjust="0"/>
    <p:restoredTop sz="47766" autoAdjust="0"/>
  </p:normalViewPr>
  <p:slideViewPr>
    <p:cSldViewPr>
      <p:cViewPr>
        <p:scale>
          <a:sx n="112" d="100"/>
          <a:sy n="112" d="100"/>
        </p:scale>
        <p:origin x="-704" y="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handoutMaster" Target="handoutMasters/handout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AA508B-768B-B949-A1CF-8B15124CF7F2}" type="doc">
      <dgm:prSet loTypeId="urn:microsoft.com/office/officeart/2005/8/layout/radial4" loCatId="" qsTypeId="urn:microsoft.com/office/officeart/2005/8/quickstyle/simple5" qsCatId="simple" csTypeId="urn:microsoft.com/office/officeart/2005/8/colors/accent4_2" csCatId="accent4" phldr="1"/>
      <dgm:spPr/>
      <dgm:t>
        <a:bodyPr/>
        <a:lstStyle/>
        <a:p>
          <a:endParaRPr lang="en-US"/>
        </a:p>
      </dgm:t>
    </dgm:pt>
    <dgm:pt modelId="{0BD3DC6F-3596-9746-8CD4-7B6D786FF0C2}">
      <dgm:prSet/>
      <dgm:spPr/>
      <dgm:t>
        <a:bodyPr/>
        <a:lstStyle/>
        <a:p>
          <a:pPr rtl="0"/>
          <a:r>
            <a:rPr lang="en-US" b="1" dirty="0" err="1" smtClean="0"/>
            <a:t>Rezultatele</a:t>
          </a:r>
          <a:r>
            <a:rPr lang="en-US" b="1" dirty="0" smtClean="0"/>
            <a:t> </a:t>
          </a:r>
          <a:r>
            <a:rPr lang="en-US" b="1" dirty="0" err="1" smtClean="0"/>
            <a:t>prevăzute</a:t>
          </a:r>
          <a:r>
            <a:rPr lang="en-US" b="1" dirty="0" smtClean="0"/>
            <a:t> </a:t>
          </a:r>
          <a:r>
            <a:rPr lang="en-US" b="1" dirty="0" err="1" smtClean="0"/>
            <a:t>prin</a:t>
          </a:r>
          <a:r>
            <a:rPr lang="en-US" b="1" dirty="0" smtClean="0"/>
            <a:t> </a:t>
          </a:r>
          <a:r>
            <a:rPr lang="en-US" b="1" dirty="0" err="1" smtClean="0"/>
            <a:t>proiectul</a:t>
          </a:r>
          <a:r>
            <a:rPr lang="en-US" b="1" dirty="0" smtClean="0"/>
            <a:t> SPATIAL  MDRAP</a:t>
          </a:r>
          <a:endParaRPr lang="en-US" dirty="0"/>
        </a:p>
      </dgm:t>
    </dgm:pt>
    <dgm:pt modelId="{451027DF-5679-B64E-AC59-DAB46D06172E}" type="parTrans" cxnId="{88D2756E-8FA8-2F45-8625-E5A34E9E2AB7}">
      <dgm:prSet/>
      <dgm:spPr/>
      <dgm:t>
        <a:bodyPr/>
        <a:lstStyle/>
        <a:p>
          <a:endParaRPr lang="en-US"/>
        </a:p>
      </dgm:t>
    </dgm:pt>
    <dgm:pt modelId="{DA28FAAE-DDE7-2A43-AE51-892907213D1C}" type="sibTrans" cxnId="{88D2756E-8FA8-2F45-8625-E5A34E9E2AB7}">
      <dgm:prSet/>
      <dgm:spPr/>
      <dgm:t>
        <a:bodyPr/>
        <a:lstStyle/>
        <a:p>
          <a:endParaRPr lang="en-US"/>
        </a:p>
      </dgm:t>
    </dgm:pt>
    <dgm:pt modelId="{17D40489-F81D-1143-B5F9-C116121290CA}">
      <dgm:prSet/>
      <dgm:spPr/>
      <dgm:t>
        <a:bodyPr/>
        <a:lstStyle/>
        <a:p>
          <a:pPr rtl="0"/>
          <a:r>
            <a:rPr lang="en-US" dirty="0" err="1" smtClean="0"/>
            <a:t>Rapoarte</a:t>
          </a:r>
          <a:r>
            <a:rPr lang="en-US" dirty="0" smtClean="0"/>
            <a:t> </a:t>
          </a:r>
          <a:endParaRPr lang="en-US" dirty="0"/>
        </a:p>
      </dgm:t>
    </dgm:pt>
    <dgm:pt modelId="{9E07B12D-2D4B-B144-A0FE-D074A852C915}" type="parTrans" cxnId="{C68DEA00-019C-9545-A814-CF3695045DA1}">
      <dgm:prSet/>
      <dgm:spPr/>
      <dgm:t>
        <a:bodyPr/>
        <a:lstStyle/>
        <a:p>
          <a:endParaRPr lang="en-US"/>
        </a:p>
      </dgm:t>
    </dgm:pt>
    <dgm:pt modelId="{03338BBA-9101-CD42-8A4B-B6707C4A2649}" type="sibTrans" cxnId="{C68DEA00-019C-9545-A814-CF3695045DA1}">
      <dgm:prSet/>
      <dgm:spPr/>
      <dgm:t>
        <a:bodyPr/>
        <a:lstStyle/>
        <a:p>
          <a:endParaRPr lang="en-US"/>
        </a:p>
      </dgm:t>
    </dgm:pt>
    <dgm:pt modelId="{649C5940-5D34-4743-9525-2DAA01987D4B}">
      <dgm:prSet/>
      <dgm:spPr/>
      <dgm:t>
        <a:bodyPr/>
        <a:lstStyle/>
        <a:p>
          <a:pPr rtl="0"/>
          <a:r>
            <a:rPr lang="en-US" dirty="0" err="1" smtClean="0"/>
            <a:t>Strategie</a:t>
          </a:r>
          <a:endParaRPr lang="en-US" dirty="0"/>
        </a:p>
      </dgm:t>
    </dgm:pt>
    <dgm:pt modelId="{E4C20D5F-9026-714E-B4B4-70C4A7F7B930}" type="parTrans" cxnId="{2C2D7CBE-611F-0647-824B-AEA73135911E}">
      <dgm:prSet/>
      <dgm:spPr/>
      <dgm:t>
        <a:bodyPr/>
        <a:lstStyle/>
        <a:p>
          <a:endParaRPr lang="en-US"/>
        </a:p>
      </dgm:t>
    </dgm:pt>
    <dgm:pt modelId="{E758A54C-030F-4F45-94E0-334F5E570095}" type="sibTrans" cxnId="{2C2D7CBE-611F-0647-824B-AEA73135911E}">
      <dgm:prSet/>
      <dgm:spPr/>
      <dgm:t>
        <a:bodyPr/>
        <a:lstStyle/>
        <a:p>
          <a:endParaRPr lang="en-US"/>
        </a:p>
      </dgm:t>
    </dgm:pt>
    <dgm:pt modelId="{B63386C1-E62B-4D4C-8904-7D8078979B20}">
      <dgm:prSet/>
      <dgm:spPr/>
      <dgm:t>
        <a:bodyPr/>
        <a:lstStyle/>
        <a:p>
          <a:pPr rtl="0"/>
          <a:r>
            <a:rPr lang="en-US" b="1" dirty="0" smtClean="0"/>
            <a:t>Date</a:t>
          </a:r>
          <a:endParaRPr lang="en-US" dirty="0"/>
        </a:p>
      </dgm:t>
    </dgm:pt>
    <dgm:pt modelId="{085F0E14-46BD-9540-B5E2-4DFAC5474382}" type="parTrans" cxnId="{372AF313-9476-5B46-A51A-854006528832}">
      <dgm:prSet/>
      <dgm:spPr/>
      <dgm:t>
        <a:bodyPr/>
        <a:lstStyle/>
        <a:p>
          <a:endParaRPr lang="en-US"/>
        </a:p>
      </dgm:t>
    </dgm:pt>
    <dgm:pt modelId="{DFBD8123-D74F-DB41-BD5D-4B3D125298CE}" type="sibTrans" cxnId="{372AF313-9476-5B46-A51A-854006528832}">
      <dgm:prSet/>
      <dgm:spPr/>
      <dgm:t>
        <a:bodyPr/>
        <a:lstStyle/>
        <a:p>
          <a:endParaRPr lang="en-US"/>
        </a:p>
      </dgm:t>
    </dgm:pt>
    <dgm:pt modelId="{A579AB9B-1D67-4E4D-93B2-989E6A8302CE}">
      <dgm:prSet/>
      <dgm:spPr/>
      <dgm:t>
        <a:bodyPr/>
        <a:lstStyle/>
        <a:p>
          <a:pPr rtl="0"/>
          <a:r>
            <a:rPr lang="en-US" dirty="0" smtClean="0"/>
            <a:t> </a:t>
          </a:r>
          <a:r>
            <a:rPr lang="en-US" dirty="0" err="1" smtClean="0"/>
            <a:t>Observator</a:t>
          </a:r>
          <a:endParaRPr lang="en-US" dirty="0"/>
        </a:p>
      </dgm:t>
    </dgm:pt>
    <dgm:pt modelId="{694ACED9-3342-784B-BE88-4D5C7032CBEF}" type="parTrans" cxnId="{24D0EE3C-1A4E-1347-A8E5-C3D7623B0758}">
      <dgm:prSet/>
      <dgm:spPr/>
      <dgm:t>
        <a:bodyPr/>
        <a:lstStyle/>
        <a:p>
          <a:endParaRPr lang="en-US"/>
        </a:p>
      </dgm:t>
    </dgm:pt>
    <dgm:pt modelId="{B9F97EA6-8C94-3643-82CF-853E5BF5A63C}" type="sibTrans" cxnId="{24D0EE3C-1A4E-1347-A8E5-C3D7623B0758}">
      <dgm:prSet/>
      <dgm:spPr/>
      <dgm:t>
        <a:bodyPr/>
        <a:lstStyle/>
        <a:p>
          <a:endParaRPr lang="en-US"/>
        </a:p>
      </dgm:t>
    </dgm:pt>
    <dgm:pt modelId="{5EEC369F-8422-C649-B201-F82C9BD66B98}">
      <dgm:prSet/>
      <dgm:spPr/>
      <dgm:t>
        <a:bodyPr/>
        <a:lstStyle/>
        <a:p>
          <a:pPr rtl="0"/>
          <a:r>
            <a:rPr lang="en-US" dirty="0" err="1" smtClean="0"/>
            <a:t>Proiecte</a:t>
          </a:r>
          <a:endParaRPr lang="en-US" dirty="0"/>
        </a:p>
      </dgm:t>
    </dgm:pt>
    <dgm:pt modelId="{49C90105-2C9C-BC42-83B8-1E518FC74E74}" type="parTrans" cxnId="{0AA335AE-862E-A249-919F-2FC6084E0EC2}">
      <dgm:prSet/>
      <dgm:spPr/>
      <dgm:t>
        <a:bodyPr/>
        <a:lstStyle/>
        <a:p>
          <a:endParaRPr lang="en-US"/>
        </a:p>
      </dgm:t>
    </dgm:pt>
    <dgm:pt modelId="{52C9CE5F-3048-7746-A6B3-84AD8848EDB0}" type="sibTrans" cxnId="{0AA335AE-862E-A249-919F-2FC6084E0EC2}">
      <dgm:prSet/>
      <dgm:spPr/>
      <dgm:t>
        <a:bodyPr/>
        <a:lstStyle/>
        <a:p>
          <a:endParaRPr lang="en-US"/>
        </a:p>
      </dgm:t>
    </dgm:pt>
    <dgm:pt modelId="{91266B99-EE4A-A44A-9FA2-2269A13CE2B3}">
      <dgm:prSet/>
      <dgm:spPr/>
      <dgm:t>
        <a:bodyPr/>
        <a:lstStyle/>
        <a:p>
          <a:pPr rtl="0"/>
          <a:r>
            <a:rPr lang="en-US" smtClean="0"/>
            <a:t>Branding</a:t>
          </a:r>
          <a:endParaRPr lang="en-US"/>
        </a:p>
      </dgm:t>
    </dgm:pt>
    <dgm:pt modelId="{6D505479-9E01-5F43-A598-3B746B1FCB3D}" type="parTrans" cxnId="{6A203458-5B22-2B4E-BE79-0A642AD310B4}">
      <dgm:prSet/>
      <dgm:spPr/>
      <dgm:t>
        <a:bodyPr/>
        <a:lstStyle/>
        <a:p>
          <a:endParaRPr lang="en-US"/>
        </a:p>
      </dgm:t>
    </dgm:pt>
    <dgm:pt modelId="{80B4A284-602A-8D46-8F64-E141156CCE5F}" type="sibTrans" cxnId="{6A203458-5B22-2B4E-BE79-0A642AD310B4}">
      <dgm:prSet/>
      <dgm:spPr/>
      <dgm:t>
        <a:bodyPr/>
        <a:lstStyle/>
        <a:p>
          <a:endParaRPr lang="en-US"/>
        </a:p>
      </dgm:t>
    </dgm:pt>
    <dgm:pt modelId="{65FDFB46-291D-CF40-9546-C69AF3356405}">
      <dgm:prSet/>
      <dgm:spPr/>
      <dgm:t>
        <a:bodyPr/>
        <a:lstStyle/>
        <a:p>
          <a:pPr rtl="0"/>
          <a:r>
            <a:rPr lang="en-US" dirty="0" err="1" smtClean="0"/>
            <a:t>Diseminarea</a:t>
          </a:r>
          <a:endParaRPr lang="en-US" dirty="0"/>
        </a:p>
      </dgm:t>
    </dgm:pt>
    <dgm:pt modelId="{E9342BF3-7699-B849-91EC-550D750AD38C}" type="parTrans" cxnId="{536D2AD1-7C61-3D45-9341-E491C53D8520}">
      <dgm:prSet/>
      <dgm:spPr/>
      <dgm:t>
        <a:bodyPr/>
        <a:lstStyle/>
        <a:p>
          <a:endParaRPr lang="en-US"/>
        </a:p>
      </dgm:t>
    </dgm:pt>
    <dgm:pt modelId="{0127FDF3-EA75-1343-92EE-218F2E2954CD}" type="sibTrans" cxnId="{536D2AD1-7C61-3D45-9341-E491C53D8520}">
      <dgm:prSet/>
      <dgm:spPr/>
      <dgm:t>
        <a:bodyPr/>
        <a:lstStyle/>
        <a:p>
          <a:endParaRPr lang="en-US"/>
        </a:p>
      </dgm:t>
    </dgm:pt>
    <dgm:pt modelId="{DD8F28C2-9E24-CB4C-8ACC-917D05303EE4}" type="pres">
      <dgm:prSet presAssocID="{5AAA508B-768B-B949-A1CF-8B15124CF7F2}" presName="cycle" presStyleCnt="0">
        <dgm:presLayoutVars>
          <dgm:chMax val="1"/>
          <dgm:dir/>
          <dgm:animLvl val="ctr"/>
          <dgm:resizeHandles val="exact"/>
        </dgm:presLayoutVars>
      </dgm:prSet>
      <dgm:spPr/>
    </dgm:pt>
    <dgm:pt modelId="{1391A42C-5EE9-4A47-B94A-85FFEF72EE32}" type="pres">
      <dgm:prSet presAssocID="{0BD3DC6F-3596-9746-8CD4-7B6D786FF0C2}" presName="centerShape" presStyleLbl="node0" presStyleIdx="0" presStyleCnt="1"/>
      <dgm:spPr/>
    </dgm:pt>
    <dgm:pt modelId="{F7F39338-3952-3A42-B505-46F4D5938956}" type="pres">
      <dgm:prSet presAssocID="{9E07B12D-2D4B-B144-A0FE-D074A852C915}" presName="parTrans" presStyleLbl="bgSibTrans2D1" presStyleIdx="0" presStyleCnt="7"/>
      <dgm:spPr/>
    </dgm:pt>
    <dgm:pt modelId="{13A4C269-064B-144C-BC91-F3C3F88ECC8E}" type="pres">
      <dgm:prSet presAssocID="{17D40489-F81D-1143-B5F9-C116121290CA}" presName="node" presStyleLbl="node1" presStyleIdx="0" presStyleCnt="7">
        <dgm:presLayoutVars>
          <dgm:bulletEnabled val="1"/>
        </dgm:presLayoutVars>
      </dgm:prSet>
      <dgm:spPr/>
    </dgm:pt>
    <dgm:pt modelId="{2ECC4C6E-58EB-6F44-9833-1D96F351D31F}" type="pres">
      <dgm:prSet presAssocID="{E4C20D5F-9026-714E-B4B4-70C4A7F7B930}" presName="parTrans" presStyleLbl="bgSibTrans2D1" presStyleIdx="1" presStyleCnt="7"/>
      <dgm:spPr/>
    </dgm:pt>
    <dgm:pt modelId="{4EC069B3-2240-0344-BB56-0EBBC1A5A36C}" type="pres">
      <dgm:prSet presAssocID="{649C5940-5D34-4743-9525-2DAA01987D4B}" presName="node" presStyleLbl="node1" presStyleIdx="1" presStyleCnt="7">
        <dgm:presLayoutVars>
          <dgm:bulletEnabled val="1"/>
        </dgm:presLayoutVars>
      </dgm:prSet>
      <dgm:spPr/>
    </dgm:pt>
    <dgm:pt modelId="{7A16D870-D380-9444-9EC8-CFAD87EFF4EA}" type="pres">
      <dgm:prSet presAssocID="{085F0E14-46BD-9540-B5E2-4DFAC5474382}" presName="parTrans" presStyleLbl="bgSibTrans2D1" presStyleIdx="2" presStyleCnt="7"/>
      <dgm:spPr/>
    </dgm:pt>
    <dgm:pt modelId="{FC3910EC-D089-1947-B5DE-50D87D47278D}" type="pres">
      <dgm:prSet presAssocID="{B63386C1-E62B-4D4C-8904-7D8078979B20}" presName="node" presStyleLbl="node1" presStyleIdx="2" presStyleCnt="7">
        <dgm:presLayoutVars>
          <dgm:bulletEnabled val="1"/>
        </dgm:presLayoutVars>
      </dgm:prSet>
      <dgm:spPr/>
    </dgm:pt>
    <dgm:pt modelId="{E46626AF-A15D-0F45-A309-BD95C2E95CAE}" type="pres">
      <dgm:prSet presAssocID="{694ACED9-3342-784B-BE88-4D5C7032CBEF}" presName="parTrans" presStyleLbl="bgSibTrans2D1" presStyleIdx="3" presStyleCnt="7"/>
      <dgm:spPr/>
    </dgm:pt>
    <dgm:pt modelId="{ABB1027A-89D2-8F43-8D76-83D0600ECC2B}" type="pres">
      <dgm:prSet presAssocID="{A579AB9B-1D67-4E4D-93B2-989E6A8302CE}" presName="node" presStyleLbl="node1" presStyleIdx="3" presStyleCnt="7">
        <dgm:presLayoutVars>
          <dgm:bulletEnabled val="1"/>
        </dgm:presLayoutVars>
      </dgm:prSet>
      <dgm:spPr/>
      <dgm:t>
        <a:bodyPr/>
        <a:lstStyle/>
        <a:p>
          <a:endParaRPr lang="en-US"/>
        </a:p>
      </dgm:t>
    </dgm:pt>
    <dgm:pt modelId="{F2B0C247-FF6D-654B-9625-6535F9D65B84}" type="pres">
      <dgm:prSet presAssocID="{49C90105-2C9C-BC42-83B8-1E518FC74E74}" presName="parTrans" presStyleLbl="bgSibTrans2D1" presStyleIdx="4" presStyleCnt="7"/>
      <dgm:spPr/>
    </dgm:pt>
    <dgm:pt modelId="{D4B1059B-983B-5345-9BBF-BC24675307A9}" type="pres">
      <dgm:prSet presAssocID="{5EEC369F-8422-C649-B201-F82C9BD66B98}" presName="node" presStyleLbl="node1" presStyleIdx="4" presStyleCnt="7">
        <dgm:presLayoutVars>
          <dgm:bulletEnabled val="1"/>
        </dgm:presLayoutVars>
      </dgm:prSet>
      <dgm:spPr/>
      <dgm:t>
        <a:bodyPr/>
        <a:lstStyle/>
        <a:p>
          <a:endParaRPr lang="en-US"/>
        </a:p>
      </dgm:t>
    </dgm:pt>
    <dgm:pt modelId="{A901B9FE-6A97-A648-B23C-5218AA7734B9}" type="pres">
      <dgm:prSet presAssocID="{6D505479-9E01-5F43-A598-3B746B1FCB3D}" presName="parTrans" presStyleLbl="bgSibTrans2D1" presStyleIdx="5" presStyleCnt="7"/>
      <dgm:spPr/>
    </dgm:pt>
    <dgm:pt modelId="{00852B0E-A91F-6740-B7B0-9F8073B5E1BB}" type="pres">
      <dgm:prSet presAssocID="{91266B99-EE4A-A44A-9FA2-2269A13CE2B3}" presName="node" presStyleLbl="node1" presStyleIdx="5" presStyleCnt="7">
        <dgm:presLayoutVars>
          <dgm:bulletEnabled val="1"/>
        </dgm:presLayoutVars>
      </dgm:prSet>
      <dgm:spPr/>
    </dgm:pt>
    <dgm:pt modelId="{509234A3-FA31-A74C-B072-69476D10CE42}" type="pres">
      <dgm:prSet presAssocID="{E9342BF3-7699-B849-91EC-550D750AD38C}" presName="parTrans" presStyleLbl="bgSibTrans2D1" presStyleIdx="6" presStyleCnt="7"/>
      <dgm:spPr/>
    </dgm:pt>
    <dgm:pt modelId="{3272970F-E3A4-B04E-BD05-0DC2DC72D883}" type="pres">
      <dgm:prSet presAssocID="{65FDFB46-291D-CF40-9546-C69AF3356405}" presName="node" presStyleLbl="node1" presStyleIdx="6" presStyleCnt="7">
        <dgm:presLayoutVars>
          <dgm:bulletEnabled val="1"/>
        </dgm:presLayoutVars>
      </dgm:prSet>
      <dgm:spPr/>
    </dgm:pt>
  </dgm:ptLst>
  <dgm:cxnLst>
    <dgm:cxn modelId="{30A04BB1-563C-534C-AACA-CD2B409EDDA5}" type="presOf" srcId="{694ACED9-3342-784B-BE88-4D5C7032CBEF}" destId="{E46626AF-A15D-0F45-A309-BD95C2E95CAE}" srcOrd="0" destOrd="0" presId="urn:microsoft.com/office/officeart/2005/8/layout/radial4"/>
    <dgm:cxn modelId="{88D2756E-8FA8-2F45-8625-E5A34E9E2AB7}" srcId="{5AAA508B-768B-B949-A1CF-8B15124CF7F2}" destId="{0BD3DC6F-3596-9746-8CD4-7B6D786FF0C2}" srcOrd="0" destOrd="0" parTransId="{451027DF-5679-B64E-AC59-DAB46D06172E}" sibTransId="{DA28FAAE-DDE7-2A43-AE51-892907213D1C}"/>
    <dgm:cxn modelId="{2C2D7CBE-611F-0647-824B-AEA73135911E}" srcId="{0BD3DC6F-3596-9746-8CD4-7B6D786FF0C2}" destId="{649C5940-5D34-4743-9525-2DAA01987D4B}" srcOrd="1" destOrd="0" parTransId="{E4C20D5F-9026-714E-B4B4-70C4A7F7B930}" sibTransId="{E758A54C-030F-4F45-94E0-334F5E570095}"/>
    <dgm:cxn modelId="{536D2AD1-7C61-3D45-9341-E491C53D8520}" srcId="{0BD3DC6F-3596-9746-8CD4-7B6D786FF0C2}" destId="{65FDFB46-291D-CF40-9546-C69AF3356405}" srcOrd="6" destOrd="0" parTransId="{E9342BF3-7699-B849-91EC-550D750AD38C}" sibTransId="{0127FDF3-EA75-1343-92EE-218F2E2954CD}"/>
    <dgm:cxn modelId="{75F30D65-D8D6-9141-8988-83E69FC3ED07}" type="presOf" srcId="{5AAA508B-768B-B949-A1CF-8B15124CF7F2}" destId="{DD8F28C2-9E24-CB4C-8ACC-917D05303EE4}" srcOrd="0" destOrd="0" presId="urn:microsoft.com/office/officeart/2005/8/layout/radial4"/>
    <dgm:cxn modelId="{372AF313-9476-5B46-A51A-854006528832}" srcId="{0BD3DC6F-3596-9746-8CD4-7B6D786FF0C2}" destId="{B63386C1-E62B-4D4C-8904-7D8078979B20}" srcOrd="2" destOrd="0" parTransId="{085F0E14-46BD-9540-B5E2-4DFAC5474382}" sibTransId="{DFBD8123-D74F-DB41-BD5D-4B3D125298CE}"/>
    <dgm:cxn modelId="{0AA335AE-862E-A249-919F-2FC6084E0EC2}" srcId="{0BD3DC6F-3596-9746-8CD4-7B6D786FF0C2}" destId="{5EEC369F-8422-C649-B201-F82C9BD66B98}" srcOrd="4" destOrd="0" parTransId="{49C90105-2C9C-BC42-83B8-1E518FC74E74}" sibTransId="{52C9CE5F-3048-7746-A6B3-84AD8848EDB0}"/>
    <dgm:cxn modelId="{64BBC86D-38CB-AC4E-A10E-3C9A48365989}" type="presOf" srcId="{E4C20D5F-9026-714E-B4B4-70C4A7F7B930}" destId="{2ECC4C6E-58EB-6F44-9833-1D96F351D31F}" srcOrd="0" destOrd="0" presId="urn:microsoft.com/office/officeart/2005/8/layout/radial4"/>
    <dgm:cxn modelId="{9292B103-DF6A-A944-BC86-DD02756F30C3}" type="presOf" srcId="{A579AB9B-1D67-4E4D-93B2-989E6A8302CE}" destId="{ABB1027A-89D2-8F43-8D76-83D0600ECC2B}" srcOrd="0" destOrd="0" presId="urn:microsoft.com/office/officeart/2005/8/layout/radial4"/>
    <dgm:cxn modelId="{04819551-CF6D-3F46-84DB-9231FC1E59DE}" type="presOf" srcId="{91266B99-EE4A-A44A-9FA2-2269A13CE2B3}" destId="{00852B0E-A91F-6740-B7B0-9F8073B5E1BB}" srcOrd="0" destOrd="0" presId="urn:microsoft.com/office/officeart/2005/8/layout/radial4"/>
    <dgm:cxn modelId="{B00A4025-2AF7-0440-AB8F-752AB5D27C0F}" type="presOf" srcId="{E9342BF3-7699-B849-91EC-550D750AD38C}" destId="{509234A3-FA31-A74C-B072-69476D10CE42}" srcOrd="0" destOrd="0" presId="urn:microsoft.com/office/officeart/2005/8/layout/radial4"/>
    <dgm:cxn modelId="{DC29B03B-7DD1-0C4B-8B12-A395191F4E1C}" type="presOf" srcId="{65FDFB46-291D-CF40-9546-C69AF3356405}" destId="{3272970F-E3A4-B04E-BD05-0DC2DC72D883}" srcOrd="0" destOrd="0" presId="urn:microsoft.com/office/officeart/2005/8/layout/radial4"/>
    <dgm:cxn modelId="{C1FF0142-AF47-8C4B-94C6-DE8758C71F83}" type="presOf" srcId="{0BD3DC6F-3596-9746-8CD4-7B6D786FF0C2}" destId="{1391A42C-5EE9-4A47-B94A-85FFEF72EE32}" srcOrd="0" destOrd="0" presId="urn:microsoft.com/office/officeart/2005/8/layout/radial4"/>
    <dgm:cxn modelId="{24D0EE3C-1A4E-1347-A8E5-C3D7623B0758}" srcId="{0BD3DC6F-3596-9746-8CD4-7B6D786FF0C2}" destId="{A579AB9B-1D67-4E4D-93B2-989E6A8302CE}" srcOrd="3" destOrd="0" parTransId="{694ACED9-3342-784B-BE88-4D5C7032CBEF}" sibTransId="{B9F97EA6-8C94-3643-82CF-853E5BF5A63C}"/>
    <dgm:cxn modelId="{2130DD02-F053-1049-861D-8EB3DE51944A}" type="presOf" srcId="{085F0E14-46BD-9540-B5E2-4DFAC5474382}" destId="{7A16D870-D380-9444-9EC8-CFAD87EFF4EA}" srcOrd="0" destOrd="0" presId="urn:microsoft.com/office/officeart/2005/8/layout/radial4"/>
    <dgm:cxn modelId="{1777D609-E8BC-B646-B4C4-C69EA30001EF}" type="presOf" srcId="{B63386C1-E62B-4D4C-8904-7D8078979B20}" destId="{FC3910EC-D089-1947-B5DE-50D87D47278D}" srcOrd="0" destOrd="0" presId="urn:microsoft.com/office/officeart/2005/8/layout/radial4"/>
    <dgm:cxn modelId="{9A1F6E18-929E-B14F-8B8E-D90CE00A7C7C}" type="presOf" srcId="{5EEC369F-8422-C649-B201-F82C9BD66B98}" destId="{D4B1059B-983B-5345-9BBF-BC24675307A9}" srcOrd="0" destOrd="0" presId="urn:microsoft.com/office/officeart/2005/8/layout/radial4"/>
    <dgm:cxn modelId="{72AE91BB-0A84-E34D-A28D-B4722EE746AD}" type="presOf" srcId="{17D40489-F81D-1143-B5F9-C116121290CA}" destId="{13A4C269-064B-144C-BC91-F3C3F88ECC8E}" srcOrd="0" destOrd="0" presId="urn:microsoft.com/office/officeart/2005/8/layout/radial4"/>
    <dgm:cxn modelId="{E0561AFE-6F55-E842-A992-5E0322A55ED3}" type="presOf" srcId="{49C90105-2C9C-BC42-83B8-1E518FC74E74}" destId="{F2B0C247-FF6D-654B-9625-6535F9D65B84}" srcOrd="0" destOrd="0" presId="urn:microsoft.com/office/officeart/2005/8/layout/radial4"/>
    <dgm:cxn modelId="{C68DEA00-019C-9545-A814-CF3695045DA1}" srcId="{0BD3DC6F-3596-9746-8CD4-7B6D786FF0C2}" destId="{17D40489-F81D-1143-B5F9-C116121290CA}" srcOrd="0" destOrd="0" parTransId="{9E07B12D-2D4B-B144-A0FE-D074A852C915}" sibTransId="{03338BBA-9101-CD42-8A4B-B6707C4A2649}"/>
    <dgm:cxn modelId="{2F468260-3545-C047-BE5F-64D2F5496004}" type="presOf" srcId="{6D505479-9E01-5F43-A598-3B746B1FCB3D}" destId="{A901B9FE-6A97-A648-B23C-5218AA7734B9}" srcOrd="0" destOrd="0" presId="urn:microsoft.com/office/officeart/2005/8/layout/radial4"/>
    <dgm:cxn modelId="{E0D85979-4F2A-094A-A667-5FC85ECEA300}" type="presOf" srcId="{649C5940-5D34-4743-9525-2DAA01987D4B}" destId="{4EC069B3-2240-0344-BB56-0EBBC1A5A36C}" srcOrd="0" destOrd="0" presId="urn:microsoft.com/office/officeart/2005/8/layout/radial4"/>
    <dgm:cxn modelId="{001C7EB9-D864-B449-B326-C9671EF49DF3}" type="presOf" srcId="{9E07B12D-2D4B-B144-A0FE-D074A852C915}" destId="{F7F39338-3952-3A42-B505-46F4D5938956}" srcOrd="0" destOrd="0" presId="urn:microsoft.com/office/officeart/2005/8/layout/radial4"/>
    <dgm:cxn modelId="{6A203458-5B22-2B4E-BE79-0A642AD310B4}" srcId="{0BD3DC6F-3596-9746-8CD4-7B6D786FF0C2}" destId="{91266B99-EE4A-A44A-9FA2-2269A13CE2B3}" srcOrd="5" destOrd="0" parTransId="{6D505479-9E01-5F43-A598-3B746B1FCB3D}" sibTransId="{80B4A284-602A-8D46-8F64-E141156CCE5F}"/>
    <dgm:cxn modelId="{160DFD2A-AE9E-7F4C-999D-ADC9B708A371}" type="presParOf" srcId="{DD8F28C2-9E24-CB4C-8ACC-917D05303EE4}" destId="{1391A42C-5EE9-4A47-B94A-85FFEF72EE32}" srcOrd="0" destOrd="0" presId="urn:microsoft.com/office/officeart/2005/8/layout/radial4"/>
    <dgm:cxn modelId="{6E3F938C-DB00-1048-A5EA-B1850AFA1543}" type="presParOf" srcId="{DD8F28C2-9E24-CB4C-8ACC-917D05303EE4}" destId="{F7F39338-3952-3A42-B505-46F4D5938956}" srcOrd="1" destOrd="0" presId="urn:microsoft.com/office/officeart/2005/8/layout/radial4"/>
    <dgm:cxn modelId="{AC383FA1-23C3-1146-B9F1-14598E17BB26}" type="presParOf" srcId="{DD8F28C2-9E24-CB4C-8ACC-917D05303EE4}" destId="{13A4C269-064B-144C-BC91-F3C3F88ECC8E}" srcOrd="2" destOrd="0" presId="urn:microsoft.com/office/officeart/2005/8/layout/radial4"/>
    <dgm:cxn modelId="{27F05717-E48F-A24F-B269-C2BF27DF7B09}" type="presParOf" srcId="{DD8F28C2-9E24-CB4C-8ACC-917D05303EE4}" destId="{2ECC4C6E-58EB-6F44-9833-1D96F351D31F}" srcOrd="3" destOrd="0" presId="urn:microsoft.com/office/officeart/2005/8/layout/radial4"/>
    <dgm:cxn modelId="{7EC0EAE8-586B-8F41-9855-7C0C0D83CAAF}" type="presParOf" srcId="{DD8F28C2-9E24-CB4C-8ACC-917D05303EE4}" destId="{4EC069B3-2240-0344-BB56-0EBBC1A5A36C}" srcOrd="4" destOrd="0" presId="urn:microsoft.com/office/officeart/2005/8/layout/radial4"/>
    <dgm:cxn modelId="{5B07CB43-9084-FB41-8060-70CE69F9FA00}" type="presParOf" srcId="{DD8F28C2-9E24-CB4C-8ACC-917D05303EE4}" destId="{7A16D870-D380-9444-9EC8-CFAD87EFF4EA}" srcOrd="5" destOrd="0" presId="urn:microsoft.com/office/officeart/2005/8/layout/radial4"/>
    <dgm:cxn modelId="{1C731E3B-7D70-5447-AB95-394F66B72C58}" type="presParOf" srcId="{DD8F28C2-9E24-CB4C-8ACC-917D05303EE4}" destId="{FC3910EC-D089-1947-B5DE-50D87D47278D}" srcOrd="6" destOrd="0" presId="urn:microsoft.com/office/officeart/2005/8/layout/radial4"/>
    <dgm:cxn modelId="{43DDE363-FC82-794E-A352-229C0DC87EAE}" type="presParOf" srcId="{DD8F28C2-9E24-CB4C-8ACC-917D05303EE4}" destId="{E46626AF-A15D-0F45-A309-BD95C2E95CAE}" srcOrd="7" destOrd="0" presId="urn:microsoft.com/office/officeart/2005/8/layout/radial4"/>
    <dgm:cxn modelId="{A61306D4-5DDE-6449-9FAF-EC809316232B}" type="presParOf" srcId="{DD8F28C2-9E24-CB4C-8ACC-917D05303EE4}" destId="{ABB1027A-89D2-8F43-8D76-83D0600ECC2B}" srcOrd="8" destOrd="0" presId="urn:microsoft.com/office/officeart/2005/8/layout/radial4"/>
    <dgm:cxn modelId="{E0D44A7E-ECC1-984F-BEC4-5D8E98917B34}" type="presParOf" srcId="{DD8F28C2-9E24-CB4C-8ACC-917D05303EE4}" destId="{F2B0C247-FF6D-654B-9625-6535F9D65B84}" srcOrd="9" destOrd="0" presId="urn:microsoft.com/office/officeart/2005/8/layout/radial4"/>
    <dgm:cxn modelId="{F76898EB-1496-B748-A206-D24E958B898E}" type="presParOf" srcId="{DD8F28C2-9E24-CB4C-8ACC-917D05303EE4}" destId="{D4B1059B-983B-5345-9BBF-BC24675307A9}" srcOrd="10" destOrd="0" presId="urn:microsoft.com/office/officeart/2005/8/layout/radial4"/>
    <dgm:cxn modelId="{29710304-085F-494C-9035-C6AA51283BD9}" type="presParOf" srcId="{DD8F28C2-9E24-CB4C-8ACC-917D05303EE4}" destId="{A901B9FE-6A97-A648-B23C-5218AA7734B9}" srcOrd="11" destOrd="0" presId="urn:microsoft.com/office/officeart/2005/8/layout/radial4"/>
    <dgm:cxn modelId="{3D6F3891-71CE-EA42-93C3-720E8C50E58F}" type="presParOf" srcId="{DD8F28C2-9E24-CB4C-8ACC-917D05303EE4}" destId="{00852B0E-A91F-6740-B7B0-9F8073B5E1BB}" srcOrd="12" destOrd="0" presId="urn:microsoft.com/office/officeart/2005/8/layout/radial4"/>
    <dgm:cxn modelId="{13D910C3-FF84-9A49-8E8C-F9B63153C3D0}" type="presParOf" srcId="{DD8F28C2-9E24-CB4C-8ACC-917D05303EE4}" destId="{509234A3-FA31-A74C-B072-69476D10CE42}" srcOrd="13" destOrd="0" presId="urn:microsoft.com/office/officeart/2005/8/layout/radial4"/>
    <dgm:cxn modelId="{0DA84FCE-1A9F-CE40-B40E-7FF9EA3C2C1B}" type="presParOf" srcId="{DD8F28C2-9E24-CB4C-8ACC-917D05303EE4}" destId="{3272970F-E3A4-B04E-BD05-0DC2DC72D883}" srcOrd="1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89642C-A4D6-934E-B09C-AE4C1DA8A6AF}" type="doc">
      <dgm:prSet loTypeId="urn:microsoft.com/office/officeart/2005/8/layout/hierarchy3" loCatId="" qsTypeId="urn:microsoft.com/office/officeart/2005/8/quickstyle/simple5" qsCatId="simple" csTypeId="urn:microsoft.com/office/officeart/2005/8/colors/accent4_2" csCatId="accent4" phldr="1"/>
      <dgm:spPr/>
      <dgm:t>
        <a:bodyPr/>
        <a:lstStyle/>
        <a:p>
          <a:endParaRPr lang="en-US"/>
        </a:p>
      </dgm:t>
    </dgm:pt>
    <dgm:pt modelId="{69AA8CB6-BAD1-A949-B9EB-7F39127B94AE}">
      <dgm:prSet/>
      <dgm:spPr/>
      <dgm:t>
        <a:bodyPr/>
        <a:lstStyle/>
        <a:p>
          <a:pPr rtl="0"/>
          <a:r>
            <a:rPr lang="it-IT" b="1" dirty="0" err="1" smtClean="0"/>
            <a:t>Dezvoltarea</a:t>
          </a:r>
          <a:r>
            <a:rPr lang="it-IT" b="1" dirty="0" smtClean="0"/>
            <a:t> </a:t>
          </a:r>
          <a:r>
            <a:rPr lang="it-IT" b="1" dirty="0" err="1" smtClean="0"/>
            <a:t>bazei</a:t>
          </a:r>
          <a:r>
            <a:rPr lang="it-IT" b="1" dirty="0" smtClean="0"/>
            <a:t> de date </a:t>
          </a:r>
          <a:r>
            <a:rPr lang="it-IT" b="1" dirty="0" err="1" smtClean="0"/>
            <a:t>spaţiale</a:t>
          </a:r>
          <a:r>
            <a:rPr lang="it-IT" b="1" dirty="0" smtClean="0"/>
            <a:t> pe </a:t>
          </a:r>
          <a:r>
            <a:rPr lang="it-IT" b="1" dirty="0" err="1" smtClean="0"/>
            <a:t>teritoriul</a:t>
          </a:r>
          <a:r>
            <a:rPr lang="it-IT" b="1" dirty="0" smtClean="0"/>
            <a:t> </a:t>
          </a:r>
          <a:r>
            <a:rPr lang="it-IT" b="1" dirty="0" err="1" smtClean="0"/>
            <a:t>românesc</a:t>
          </a:r>
          <a:endParaRPr lang="en-US" dirty="0"/>
        </a:p>
      </dgm:t>
    </dgm:pt>
    <dgm:pt modelId="{0C8C37E6-A2D9-AD41-A173-A1B41D91740B}" type="parTrans" cxnId="{E84890CB-62E3-2B44-BF84-75A0D176997F}">
      <dgm:prSet/>
      <dgm:spPr/>
      <dgm:t>
        <a:bodyPr/>
        <a:lstStyle/>
        <a:p>
          <a:endParaRPr lang="en-US"/>
        </a:p>
      </dgm:t>
    </dgm:pt>
    <dgm:pt modelId="{9B47D8F4-C553-F048-9A63-9486DF66F066}" type="sibTrans" cxnId="{E84890CB-62E3-2B44-BF84-75A0D176997F}">
      <dgm:prSet/>
      <dgm:spPr/>
      <dgm:t>
        <a:bodyPr/>
        <a:lstStyle/>
        <a:p>
          <a:endParaRPr lang="en-US"/>
        </a:p>
      </dgm:t>
    </dgm:pt>
    <dgm:pt modelId="{803084A8-7A9E-3940-84A4-F127B3738096}">
      <dgm:prSet/>
      <dgm:spPr/>
      <dgm:t>
        <a:bodyPr/>
        <a:lstStyle/>
        <a:p>
          <a:pPr rtl="0"/>
          <a:r>
            <a:rPr lang="en-US" dirty="0" err="1" smtClean="0"/>
            <a:t>Raport</a:t>
          </a:r>
          <a:r>
            <a:rPr lang="en-US" dirty="0" smtClean="0"/>
            <a:t> </a:t>
          </a:r>
          <a:r>
            <a:rPr lang="en-US" dirty="0" err="1" smtClean="0"/>
            <a:t>inițial</a:t>
          </a:r>
          <a:r>
            <a:rPr lang="en-US" dirty="0" smtClean="0"/>
            <a:t> de </a:t>
          </a:r>
          <a:r>
            <a:rPr lang="en-US" dirty="0" err="1" smtClean="0"/>
            <a:t>analiză</a:t>
          </a:r>
          <a:r>
            <a:rPr lang="en-US" dirty="0" smtClean="0"/>
            <a:t> </a:t>
          </a:r>
          <a:r>
            <a:rPr lang="en-US" dirty="0" err="1" smtClean="0"/>
            <a:t>privind</a:t>
          </a:r>
          <a:r>
            <a:rPr lang="en-US" dirty="0" smtClean="0"/>
            <a:t> </a:t>
          </a:r>
          <a:r>
            <a:rPr lang="en-US" dirty="0" err="1" smtClean="0"/>
            <a:t>modalitatea</a:t>
          </a:r>
          <a:r>
            <a:rPr lang="en-US" dirty="0" smtClean="0"/>
            <a:t> </a:t>
          </a:r>
          <a:r>
            <a:rPr lang="en-US" dirty="0" err="1" smtClean="0"/>
            <a:t>în</a:t>
          </a:r>
          <a:r>
            <a:rPr lang="en-US" dirty="0" smtClean="0"/>
            <a:t> care se </a:t>
          </a:r>
          <a:r>
            <a:rPr lang="en-US" dirty="0" err="1" smtClean="0"/>
            <a:t>va</a:t>
          </a:r>
          <a:r>
            <a:rPr lang="en-US" dirty="0" smtClean="0"/>
            <a:t> </a:t>
          </a:r>
          <a:r>
            <a:rPr lang="en-US" dirty="0" err="1" smtClean="0"/>
            <a:t>aplica</a:t>
          </a:r>
          <a:r>
            <a:rPr lang="en-US" dirty="0" smtClean="0"/>
            <a:t> </a:t>
          </a:r>
          <a:r>
            <a:rPr lang="en-US" dirty="0" err="1" smtClean="0"/>
            <a:t>metodologia</a:t>
          </a:r>
          <a:r>
            <a:rPr lang="en-US" dirty="0" smtClean="0"/>
            <a:t> </a:t>
          </a:r>
          <a:r>
            <a:rPr lang="en-US" dirty="0" err="1" smtClean="0"/>
            <a:t>comună</a:t>
          </a:r>
          <a:r>
            <a:rPr lang="en-US" dirty="0" smtClean="0"/>
            <a:t> </a:t>
          </a:r>
          <a:r>
            <a:rPr lang="en-US" dirty="0" err="1" smtClean="0"/>
            <a:t>adoptată</a:t>
          </a:r>
          <a:r>
            <a:rPr lang="en-US" dirty="0" smtClean="0"/>
            <a:t>  </a:t>
          </a:r>
          <a:r>
            <a:rPr lang="en-US" dirty="0" err="1" smtClean="0"/>
            <a:t>în</a:t>
          </a:r>
          <a:r>
            <a:rPr lang="en-US" dirty="0" smtClean="0"/>
            <a:t> </a:t>
          </a:r>
          <a:r>
            <a:rPr lang="en-US" dirty="0" err="1" smtClean="0"/>
            <a:t>raport</a:t>
          </a:r>
          <a:r>
            <a:rPr lang="en-US" dirty="0" smtClean="0"/>
            <a:t> cu </a:t>
          </a:r>
          <a:r>
            <a:rPr lang="en-US" dirty="0" err="1" smtClean="0"/>
            <a:t>elementele</a:t>
          </a:r>
          <a:r>
            <a:rPr lang="en-US" dirty="0" smtClean="0"/>
            <a:t> de context </a:t>
          </a:r>
          <a:r>
            <a:rPr lang="en-US" dirty="0" err="1" smtClean="0"/>
            <a:t>specifice</a:t>
          </a:r>
          <a:r>
            <a:rPr lang="en-US" dirty="0" smtClean="0"/>
            <a:t> ale </a:t>
          </a:r>
          <a:r>
            <a:rPr lang="en-US" dirty="0" err="1" smtClean="0"/>
            <a:t>zonei</a:t>
          </a:r>
          <a:r>
            <a:rPr lang="en-US" dirty="0" smtClean="0"/>
            <a:t> </a:t>
          </a:r>
          <a:r>
            <a:rPr lang="en-US" dirty="0" err="1" smtClean="0"/>
            <a:t>studiate</a:t>
          </a:r>
          <a:endParaRPr lang="en-US" dirty="0"/>
        </a:p>
      </dgm:t>
    </dgm:pt>
    <dgm:pt modelId="{037B0DBE-7AE4-174E-8C9B-D47B02AE951E}" type="parTrans" cxnId="{C1276967-E8D7-1244-9E4A-0FAADBF70722}">
      <dgm:prSet/>
      <dgm:spPr/>
      <dgm:t>
        <a:bodyPr/>
        <a:lstStyle/>
        <a:p>
          <a:endParaRPr lang="en-US"/>
        </a:p>
      </dgm:t>
    </dgm:pt>
    <dgm:pt modelId="{B0D2AC74-4FE6-5242-8A4D-68A5BA1E0FE1}" type="sibTrans" cxnId="{C1276967-E8D7-1244-9E4A-0FAADBF70722}">
      <dgm:prSet/>
      <dgm:spPr/>
      <dgm:t>
        <a:bodyPr/>
        <a:lstStyle/>
        <a:p>
          <a:endParaRPr lang="en-US"/>
        </a:p>
      </dgm:t>
    </dgm:pt>
    <dgm:pt modelId="{29E91950-AC06-2648-A88B-99C56B1CE84C}">
      <dgm:prSet/>
      <dgm:spPr/>
      <dgm:t>
        <a:bodyPr/>
        <a:lstStyle/>
        <a:p>
          <a:pPr rtl="0"/>
          <a:r>
            <a:rPr lang="en-US" dirty="0" err="1" smtClean="0"/>
            <a:t>Baza</a:t>
          </a:r>
          <a:r>
            <a:rPr lang="en-US" dirty="0" smtClean="0"/>
            <a:t> de date cu </a:t>
          </a:r>
          <a:r>
            <a:rPr lang="en-US" dirty="0" err="1" smtClean="0"/>
            <a:t>toate</a:t>
          </a:r>
          <a:r>
            <a:rPr lang="en-US" dirty="0" smtClean="0"/>
            <a:t> </a:t>
          </a:r>
          <a:r>
            <a:rPr lang="en-US" dirty="0" err="1" smtClean="0"/>
            <a:t>straturile</a:t>
          </a:r>
          <a:r>
            <a:rPr lang="en-US" dirty="0" smtClean="0"/>
            <a:t> </a:t>
          </a:r>
          <a:r>
            <a:rPr lang="en-US" dirty="0" err="1" smtClean="0"/>
            <a:t>specificate</a:t>
          </a:r>
          <a:r>
            <a:rPr lang="en-US" dirty="0" smtClean="0"/>
            <a:t> </a:t>
          </a:r>
          <a:r>
            <a:rPr lang="en-US" dirty="0" err="1" smtClean="0"/>
            <a:t>în</a:t>
          </a:r>
          <a:r>
            <a:rPr lang="en-US" dirty="0" smtClean="0"/>
            <a:t> format  ESRI </a:t>
          </a:r>
          <a:r>
            <a:rPr lang="en-US" dirty="0" err="1" smtClean="0"/>
            <a:t>shapefile</a:t>
          </a:r>
          <a:r>
            <a:rPr lang="en-US" dirty="0" smtClean="0"/>
            <a:t>  </a:t>
          </a:r>
          <a:r>
            <a:rPr lang="en-US" dirty="0" err="1" smtClean="0"/>
            <a:t>şi</a:t>
          </a:r>
          <a:r>
            <a:rPr lang="en-US" dirty="0" smtClean="0"/>
            <a:t> </a:t>
          </a:r>
          <a:r>
            <a:rPr lang="en-US" dirty="0" err="1" smtClean="0"/>
            <a:t>imagini</a:t>
          </a:r>
          <a:r>
            <a:rPr lang="en-US" dirty="0" smtClean="0"/>
            <a:t> </a:t>
          </a:r>
          <a:r>
            <a:rPr lang="en-US" dirty="0" err="1" smtClean="0"/>
            <a:t>satelitare</a:t>
          </a:r>
          <a:r>
            <a:rPr lang="en-US" dirty="0" smtClean="0"/>
            <a:t> </a:t>
          </a:r>
          <a:r>
            <a:rPr lang="en-US" dirty="0" err="1" smtClean="0"/>
            <a:t>în</a:t>
          </a:r>
          <a:r>
            <a:rPr lang="en-US" dirty="0" smtClean="0"/>
            <a:t> format </a:t>
          </a:r>
          <a:r>
            <a:rPr lang="en-US" dirty="0" err="1" smtClean="0"/>
            <a:t>GeoTiff</a:t>
          </a:r>
          <a:endParaRPr lang="en-US" dirty="0"/>
        </a:p>
      </dgm:t>
    </dgm:pt>
    <dgm:pt modelId="{CDF7072B-B689-9F4A-8F91-55EC80D05379}" type="parTrans" cxnId="{668FCE0B-38FF-E844-AC4D-D48A12D2836C}">
      <dgm:prSet/>
      <dgm:spPr/>
      <dgm:t>
        <a:bodyPr/>
        <a:lstStyle/>
        <a:p>
          <a:endParaRPr lang="en-US"/>
        </a:p>
      </dgm:t>
    </dgm:pt>
    <dgm:pt modelId="{1A3A6957-D496-644E-ADA4-CACD1FDADD43}" type="sibTrans" cxnId="{668FCE0B-38FF-E844-AC4D-D48A12D2836C}">
      <dgm:prSet/>
      <dgm:spPr/>
      <dgm:t>
        <a:bodyPr/>
        <a:lstStyle/>
        <a:p>
          <a:endParaRPr lang="en-US"/>
        </a:p>
      </dgm:t>
    </dgm:pt>
    <dgm:pt modelId="{F433A897-63BD-E545-9B14-DB849C69CADB}">
      <dgm:prSet/>
      <dgm:spPr/>
      <dgm:t>
        <a:bodyPr/>
        <a:lstStyle/>
        <a:p>
          <a:pPr rtl="0"/>
          <a:r>
            <a:rPr lang="en-US" dirty="0" err="1" smtClean="0"/>
            <a:t>Memoriul</a:t>
          </a:r>
          <a:r>
            <a:rPr lang="en-US" dirty="0" smtClean="0"/>
            <a:t> </a:t>
          </a:r>
          <a:r>
            <a:rPr lang="en-US" dirty="0" err="1" smtClean="0"/>
            <a:t>tehnic</a:t>
          </a:r>
          <a:r>
            <a:rPr lang="en-US" dirty="0" smtClean="0"/>
            <a:t> </a:t>
          </a:r>
          <a:r>
            <a:rPr lang="en-US" dirty="0" err="1" smtClean="0"/>
            <a:t>privind</a:t>
          </a:r>
          <a:r>
            <a:rPr lang="en-US" dirty="0" smtClean="0"/>
            <a:t> </a:t>
          </a:r>
          <a:r>
            <a:rPr lang="en-US" dirty="0" err="1" smtClean="0"/>
            <a:t>actualizarea</a:t>
          </a:r>
          <a:r>
            <a:rPr lang="en-US" dirty="0" smtClean="0"/>
            <a:t> </a:t>
          </a:r>
          <a:r>
            <a:rPr lang="en-US" dirty="0" err="1" smtClean="0"/>
            <a:t>datelor</a:t>
          </a:r>
          <a:r>
            <a:rPr lang="en-US" dirty="0" smtClean="0"/>
            <a:t>  de </a:t>
          </a:r>
          <a:r>
            <a:rPr lang="en-US" dirty="0" err="1" smtClean="0"/>
            <a:t>acoperire</a:t>
          </a:r>
          <a:r>
            <a:rPr lang="en-US" dirty="0" smtClean="0"/>
            <a:t> </a:t>
          </a:r>
          <a:r>
            <a:rPr lang="en-US" dirty="0" err="1" smtClean="0"/>
            <a:t>şi</a:t>
          </a:r>
          <a:r>
            <a:rPr lang="en-US" dirty="0" smtClean="0"/>
            <a:t> </a:t>
          </a:r>
          <a:r>
            <a:rPr lang="en-US" dirty="0" err="1" smtClean="0"/>
            <a:t>utilizare</a:t>
          </a:r>
          <a:r>
            <a:rPr lang="en-US" dirty="0" smtClean="0"/>
            <a:t> a </a:t>
          </a:r>
          <a:r>
            <a:rPr lang="en-US" dirty="0" err="1" smtClean="0"/>
            <a:t>terenurilor</a:t>
          </a:r>
          <a:r>
            <a:rPr lang="en-US" dirty="0" smtClean="0"/>
            <a:t>, </a:t>
          </a:r>
          <a:r>
            <a:rPr lang="en-US" dirty="0" err="1" smtClean="0"/>
            <a:t>inclusiv</a:t>
          </a:r>
          <a:r>
            <a:rPr lang="en-US" dirty="0" smtClean="0"/>
            <a:t> </a:t>
          </a:r>
          <a:r>
            <a:rPr lang="en-US" dirty="0" err="1" smtClean="0"/>
            <a:t>raportul</a:t>
          </a:r>
          <a:r>
            <a:rPr lang="en-US" dirty="0" smtClean="0"/>
            <a:t> </a:t>
          </a:r>
          <a:r>
            <a:rPr lang="en-US" dirty="0" err="1" smtClean="0"/>
            <a:t>privind</a:t>
          </a:r>
          <a:r>
            <a:rPr lang="en-US" dirty="0" smtClean="0"/>
            <a:t> </a:t>
          </a:r>
          <a:r>
            <a:rPr lang="en-US" dirty="0" err="1" smtClean="0"/>
            <a:t>calitatea</a:t>
          </a:r>
          <a:r>
            <a:rPr lang="en-US" dirty="0" smtClean="0"/>
            <a:t> </a:t>
          </a:r>
          <a:r>
            <a:rPr lang="en-US" dirty="0" err="1" smtClean="0"/>
            <a:t>datelor</a:t>
          </a:r>
          <a:endParaRPr lang="en-US" dirty="0"/>
        </a:p>
      </dgm:t>
    </dgm:pt>
    <dgm:pt modelId="{9BD833A7-C00E-3642-87C3-60261FEE8610}" type="parTrans" cxnId="{49F83857-C8D2-E84A-AA63-427D4C5F5FAE}">
      <dgm:prSet/>
      <dgm:spPr/>
      <dgm:t>
        <a:bodyPr/>
        <a:lstStyle/>
        <a:p>
          <a:endParaRPr lang="en-US"/>
        </a:p>
      </dgm:t>
    </dgm:pt>
    <dgm:pt modelId="{D088B1BE-9837-304B-B926-F20D6EA192F9}" type="sibTrans" cxnId="{49F83857-C8D2-E84A-AA63-427D4C5F5FAE}">
      <dgm:prSet/>
      <dgm:spPr/>
      <dgm:t>
        <a:bodyPr/>
        <a:lstStyle/>
        <a:p>
          <a:endParaRPr lang="en-US"/>
        </a:p>
      </dgm:t>
    </dgm:pt>
    <dgm:pt modelId="{AFD46265-397C-5B4B-9249-B2C572A9E530}">
      <dgm:prSet/>
      <dgm:spPr/>
      <dgm:t>
        <a:bodyPr/>
        <a:lstStyle/>
        <a:p>
          <a:pPr rtl="0"/>
          <a:r>
            <a:rPr lang="it-IT" b="1" dirty="0" err="1" smtClean="0"/>
            <a:t>Integrarea</a:t>
          </a:r>
          <a:r>
            <a:rPr lang="it-IT" b="1" dirty="0" smtClean="0"/>
            <a:t> </a:t>
          </a:r>
          <a:r>
            <a:rPr lang="it-IT" b="1" dirty="0" err="1" smtClean="0"/>
            <a:t>bazei</a:t>
          </a:r>
          <a:r>
            <a:rPr lang="it-IT" b="1" dirty="0" smtClean="0"/>
            <a:t> de date </a:t>
          </a:r>
          <a:r>
            <a:rPr lang="it-IT" b="1" dirty="0" err="1" smtClean="0"/>
            <a:t>spațiale</a:t>
          </a:r>
          <a:r>
            <a:rPr lang="it-IT" b="1" dirty="0" smtClean="0"/>
            <a:t> transfrontaliere </a:t>
          </a:r>
          <a:r>
            <a:rPr lang="it-IT" b="1" dirty="0" err="1" smtClean="0"/>
            <a:t>armonizate</a:t>
          </a:r>
          <a:endParaRPr lang="it-IT" dirty="0"/>
        </a:p>
      </dgm:t>
    </dgm:pt>
    <dgm:pt modelId="{3DEC98AE-DBB5-C84A-BA94-F6BF0D63FEFC}" type="parTrans" cxnId="{22BB0BD3-7AF6-554E-A184-E1DDA27F5F17}">
      <dgm:prSet/>
      <dgm:spPr/>
      <dgm:t>
        <a:bodyPr/>
        <a:lstStyle/>
        <a:p>
          <a:endParaRPr lang="en-US"/>
        </a:p>
      </dgm:t>
    </dgm:pt>
    <dgm:pt modelId="{7F012C0F-D36C-7F45-A180-102BD097E2D0}" type="sibTrans" cxnId="{22BB0BD3-7AF6-554E-A184-E1DDA27F5F17}">
      <dgm:prSet/>
      <dgm:spPr/>
      <dgm:t>
        <a:bodyPr/>
        <a:lstStyle/>
        <a:p>
          <a:endParaRPr lang="en-US"/>
        </a:p>
      </dgm:t>
    </dgm:pt>
    <dgm:pt modelId="{80ECE5C4-491A-7440-93E0-4802119C1F6C}">
      <dgm:prSet/>
      <dgm:spPr/>
      <dgm:t>
        <a:bodyPr/>
        <a:lstStyle/>
        <a:p>
          <a:pPr rtl="0"/>
          <a:r>
            <a:rPr lang="it-IT" dirty="0" smtClean="0"/>
            <a:t>Set de </a:t>
          </a:r>
          <a:r>
            <a:rPr lang="it-IT" dirty="0" err="1" smtClean="0"/>
            <a:t>bază</a:t>
          </a:r>
          <a:r>
            <a:rPr lang="it-IT" dirty="0" smtClean="0"/>
            <a:t> de </a:t>
          </a:r>
          <a:r>
            <a:rPr lang="it-IT" dirty="0" err="1" smtClean="0"/>
            <a:t>instrumente</a:t>
          </a:r>
          <a:r>
            <a:rPr lang="it-IT" dirty="0" smtClean="0"/>
            <a:t> software -  </a:t>
          </a:r>
          <a:r>
            <a:rPr lang="it-IT" dirty="0" err="1" smtClean="0"/>
            <a:t>aplicatie</a:t>
          </a:r>
          <a:r>
            <a:rPr lang="it-IT" dirty="0" smtClean="0"/>
            <a:t> </a:t>
          </a:r>
          <a:r>
            <a:rPr lang="it-IT" dirty="0" err="1" smtClean="0"/>
            <a:t>tip</a:t>
          </a:r>
          <a:r>
            <a:rPr lang="it-IT" dirty="0" smtClean="0"/>
            <a:t> </a:t>
          </a:r>
          <a:r>
            <a:rPr lang="it-IT" dirty="0" err="1" smtClean="0"/>
            <a:t>desktopGIS</a:t>
          </a:r>
          <a:r>
            <a:rPr lang="it-IT" dirty="0" smtClean="0"/>
            <a:t> </a:t>
          </a:r>
          <a:r>
            <a:rPr lang="it-IT" dirty="0" err="1" smtClean="0"/>
            <a:t>şi</a:t>
          </a:r>
          <a:r>
            <a:rPr lang="it-IT" dirty="0" smtClean="0"/>
            <a:t> </a:t>
          </a:r>
          <a:r>
            <a:rPr lang="it-IT" dirty="0" err="1" smtClean="0"/>
            <a:t>aplicaţie</a:t>
          </a:r>
          <a:r>
            <a:rPr lang="it-IT" dirty="0" smtClean="0"/>
            <a:t> </a:t>
          </a:r>
          <a:r>
            <a:rPr lang="it-IT" dirty="0" err="1" smtClean="0"/>
            <a:t>tip</a:t>
          </a:r>
          <a:r>
            <a:rPr lang="it-IT" dirty="0" smtClean="0"/>
            <a:t> </a:t>
          </a:r>
          <a:r>
            <a:rPr lang="it-IT" dirty="0" err="1" smtClean="0"/>
            <a:t>webGIS</a:t>
          </a:r>
          <a:endParaRPr lang="it-IT" dirty="0"/>
        </a:p>
      </dgm:t>
    </dgm:pt>
    <dgm:pt modelId="{A578A6D1-9EA5-2D46-BCC3-A2FE5A27FE51}" type="parTrans" cxnId="{9BD81013-6D82-344E-9C04-A52BF1089720}">
      <dgm:prSet/>
      <dgm:spPr/>
      <dgm:t>
        <a:bodyPr/>
        <a:lstStyle/>
        <a:p>
          <a:endParaRPr lang="en-US"/>
        </a:p>
      </dgm:t>
    </dgm:pt>
    <dgm:pt modelId="{789AA82A-2FA6-484E-BDE1-77E113F1AD82}" type="sibTrans" cxnId="{9BD81013-6D82-344E-9C04-A52BF1089720}">
      <dgm:prSet/>
      <dgm:spPr/>
      <dgm:t>
        <a:bodyPr/>
        <a:lstStyle/>
        <a:p>
          <a:endParaRPr lang="en-US"/>
        </a:p>
      </dgm:t>
    </dgm:pt>
    <dgm:pt modelId="{34BEC4CB-D513-E042-A721-5ACD9CF11CA3}">
      <dgm:prSet/>
      <dgm:spPr/>
      <dgm:t>
        <a:bodyPr/>
        <a:lstStyle/>
        <a:p>
          <a:pPr rtl="0"/>
          <a:r>
            <a:rPr lang="en-US" dirty="0" err="1" smtClean="0"/>
            <a:t>Documentaţia</a:t>
          </a:r>
          <a:r>
            <a:rPr lang="en-US" dirty="0" smtClean="0"/>
            <a:t> </a:t>
          </a:r>
          <a:r>
            <a:rPr lang="en-US" dirty="0" err="1" smtClean="0"/>
            <a:t>aferentă</a:t>
          </a:r>
          <a:r>
            <a:rPr lang="en-US" dirty="0" smtClean="0"/>
            <a:t> </a:t>
          </a:r>
          <a:r>
            <a:rPr lang="en-US" dirty="0" err="1" smtClean="0"/>
            <a:t>privind</a:t>
          </a:r>
          <a:r>
            <a:rPr lang="en-US" dirty="0" smtClean="0"/>
            <a:t> </a:t>
          </a:r>
          <a:r>
            <a:rPr lang="en-US" dirty="0" err="1" smtClean="0"/>
            <a:t>instalarea</a:t>
          </a:r>
          <a:r>
            <a:rPr lang="en-US" dirty="0" smtClean="0"/>
            <a:t> </a:t>
          </a:r>
          <a:r>
            <a:rPr lang="en-US" dirty="0" err="1" smtClean="0"/>
            <a:t>şi</a:t>
          </a:r>
          <a:r>
            <a:rPr lang="en-US" dirty="0" smtClean="0"/>
            <a:t> </a:t>
          </a:r>
          <a:r>
            <a:rPr lang="en-US" dirty="0" err="1" smtClean="0"/>
            <a:t>utilizarea</a:t>
          </a:r>
          <a:r>
            <a:rPr lang="en-US" dirty="0" smtClean="0"/>
            <a:t> </a:t>
          </a:r>
          <a:r>
            <a:rPr lang="en-US" dirty="0" err="1" smtClean="0"/>
            <a:t>aplicaţiei</a:t>
          </a:r>
          <a:r>
            <a:rPr lang="en-US" dirty="0" smtClean="0"/>
            <a:t> de tip </a:t>
          </a:r>
          <a:r>
            <a:rPr lang="en-US" dirty="0" err="1" smtClean="0"/>
            <a:t>webGIS</a:t>
          </a:r>
          <a:endParaRPr lang="en-US" dirty="0"/>
        </a:p>
      </dgm:t>
    </dgm:pt>
    <dgm:pt modelId="{A8C1739F-1C1F-B243-AB0E-2EE277C0F395}" type="parTrans" cxnId="{282C9A0D-E2C2-0245-B729-AC5C0EC02EBF}">
      <dgm:prSet/>
      <dgm:spPr/>
      <dgm:t>
        <a:bodyPr/>
        <a:lstStyle/>
        <a:p>
          <a:endParaRPr lang="en-US"/>
        </a:p>
      </dgm:t>
    </dgm:pt>
    <dgm:pt modelId="{A4DCB1F5-3082-6D49-81A1-445C736DF48B}" type="sibTrans" cxnId="{282C9A0D-E2C2-0245-B729-AC5C0EC02EBF}">
      <dgm:prSet/>
      <dgm:spPr/>
      <dgm:t>
        <a:bodyPr/>
        <a:lstStyle/>
        <a:p>
          <a:endParaRPr lang="en-US"/>
        </a:p>
      </dgm:t>
    </dgm:pt>
    <dgm:pt modelId="{10CE16D7-2CD7-7D49-8B79-CED31A116E65}">
      <dgm:prSet/>
      <dgm:spPr/>
      <dgm:t>
        <a:bodyPr/>
        <a:lstStyle/>
        <a:p>
          <a:pPr rtl="0"/>
          <a:r>
            <a:rPr lang="en-US" dirty="0" err="1" smtClean="0"/>
            <a:t>Documentaţia</a:t>
          </a:r>
          <a:r>
            <a:rPr lang="en-US" dirty="0" smtClean="0"/>
            <a:t> </a:t>
          </a:r>
          <a:r>
            <a:rPr lang="en-US" dirty="0" err="1" smtClean="0"/>
            <a:t>aferentă</a:t>
          </a:r>
          <a:r>
            <a:rPr lang="en-US" dirty="0" smtClean="0"/>
            <a:t> </a:t>
          </a:r>
          <a:r>
            <a:rPr lang="en-US" dirty="0" err="1" smtClean="0"/>
            <a:t>privind</a:t>
          </a:r>
          <a:r>
            <a:rPr lang="en-US" dirty="0" smtClean="0"/>
            <a:t> </a:t>
          </a:r>
          <a:r>
            <a:rPr lang="en-US" dirty="0" err="1" smtClean="0"/>
            <a:t>instalarea</a:t>
          </a:r>
          <a:r>
            <a:rPr lang="en-US" dirty="0" smtClean="0"/>
            <a:t> </a:t>
          </a:r>
          <a:r>
            <a:rPr lang="en-US" dirty="0" err="1" smtClean="0"/>
            <a:t>şi</a:t>
          </a:r>
          <a:r>
            <a:rPr lang="en-US" dirty="0" smtClean="0"/>
            <a:t> </a:t>
          </a:r>
          <a:r>
            <a:rPr lang="en-US" dirty="0" err="1" smtClean="0"/>
            <a:t>utilizarea</a:t>
          </a:r>
          <a:r>
            <a:rPr lang="en-US" dirty="0" smtClean="0"/>
            <a:t> </a:t>
          </a:r>
          <a:r>
            <a:rPr lang="en-US" dirty="0" err="1" smtClean="0"/>
            <a:t>aplicaţiei</a:t>
          </a:r>
          <a:r>
            <a:rPr lang="en-US" dirty="0" smtClean="0"/>
            <a:t> de tip </a:t>
          </a:r>
          <a:r>
            <a:rPr lang="en-US" dirty="0" err="1" smtClean="0"/>
            <a:t>desktopGIS</a:t>
          </a:r>
          <a:endParaRPr lang="en-US" dirty="0"/>
        </a:p>
      </dgm:t>
    </dgm:pt>
    <dgm:pt modelId="{D76A191B-5B92-A94C-82EF-08249416275E}" type="parTrans" cxnId="{9964C223-E80B-3946-A66E-F34B268457FD}">
      <dgm:prSet/>
      <dgm:spPr/>
      <dgm:t>
        <a:bodyPr/>
        <a:lstStyle/>
        <a:p>
          <a:endParaRPr lang="en-US"/>
        </a:p>
      </dgm:t>
    </dgm:pt>
    <dgm:pt modelId="{9546E72F-466B-D746-BBE9-AABC3A983175}" type="sibTrans" cxnId="{9964C223-E80B-3946-A66E-F34B268457FD}">
      <dgm:prSet/>
      <dgm:spPr/>
      <dgm:t>
        <a:bodyPr/>
        <a:lstStyle/>
        <a:p>
          <a:endParaRPr lang="en-US"/>
        </a:p>
      </dgm:t>
    </dgm:pt>
    <dgm:pt modelId="{544D692C-721B-1441-B874-5CF0A9B26343}">
      <dgm:prSet/>
      <dgm:spPr/>
      <dgm:t>
        <a:bodyPr/>
        <a:lstStyle/>
        <a:p>
          <a:pPr rtl="0"/>
          <a:r>
            <a:rPr lang="en-US" dirty="0" err="1" smtClean="0"/>
            <a:t>Documentaţie</a:t>
          </a:r>
          <a:r>
            <a:rPr lang="en-US" dirty="0" smtClean="0"/>
            <a:t> cu </a:t>
          </a:r>
          <a:r>
            <a:rPr lang="en-US" dirty="0" err="1" smtClean="0"/>
            <a:t>instrucţiuni</a:t>
          </a:r>
          <a:r>
            <a:rPr lang="en-US" dirty="0" smtClean="0"/>
            <a:t> de </a:t>
          </a:r>
          <a:r>
            <a:rPr lang="en-US" dirty="0" err="1" smtClean="0"/>
            <a:t>administrare</a:t>
          </a:r>
          <a:r>
            <a:rPr lang="en-US" dirty="0" smtClean="0"/>
            <a:t>, </a:t>
          </a:r>
          <a:r>
            <a:rPr lang="en-US" dirty="0" err="1" smtClean="0"/>
            <a:t>în</a:t>
          </a:r>
          <a:r>
            <a:rPr lang="en-US" dirty="0" smtClean="0"/>
            <a:t> </a:t>
          </a:r>
          <a:r>
            <a:rPr lang="en-US" dirty="0" err="1" smtClean="0"/>
            <a:t>vederea</a:t>
          </a:r>
          <a:r>
            <a:rPr lang="en-US" dirty="0" smtClean="0"/>
            <a:t> </a:t>
          </a:r>
          <a:r>
            <a:rPr lang="en-US" dirty="0" err="1" smtClean="0"/>
            <a:t>actualizării</a:t>
          </a:r>
          <a:r>
            <a:rPr lang="en-US" dirty="0" smtClean="0"/>
            <a:t> </a:t>
          </a:r>
          <a:r>
            <a:rPr lang="en-US" dirty="0" err="1" smtClean="0"/>
            <a:t>seturilor</a:t>
          </a:r>
          <a:r>
            <a:rPr lang="en-US" dirty="0" smtClean="0"/>
            <a:t> de date</a:t>
          </a:r>
          <a:endParaRPr lang="en-US" dirty="0"/>
        </a:p>
      </dgm:t>
    </dgm:pt>
    <dgm:pt modelId="{BFD9C7B9-EB5B-5940-901E-36F83D1BA51D}" type="parTrans" cxnId="{7C9C3604-71C9-9C49-BF76-7A56979C3D19}">
      <dgm:prSet/>
      <dgm:spPr/>
      <dgm:t>
        <a:bodyPr/>
        <a:lstStyle/>
        <a:p>
          <a:endParaRPr lang="en-US"/>
        </a:p>
      </dgm:t>
    </dgm:pt>
    <dgm:pt modelId="{D663A9E8-8B83-714D-9CE2-35DDA228FD59}" type="sibTrans" cxnId="{7C9C3604-71C9-9C49-BF76-7A56979C3D19}">
      <dgm:prSet/>
      <dgm:spPr/>
      <dgm:t>
        <a:bodyPr/>
        <a:lstStyle/>
        <a:p>
          <a:endParaRPr lang="en-US"/>
        </a:p>
      </dgm:t>
    </dgm:pt>
    <dgm:pt modelId="{B48D50F2-ECE4-6F4A-9911-6DE3E212B38C}">
      <dgm:prSet/>
      <dgm:spPr/>
      <dgm:t>
        <a:bodyPr/>
        <a:lstStyle/>
        <a:p>
          <a:pPr rtl="0"/>
          <a:r>
            <a:rPr lang="en-US" b="1" smtClean="0"/>
            <a:t>Transferul resurselor dezvoltate şi instruirea utilizatorilor</a:t>
          </a:r>
          <a:endParaRPr lang="en-US"/>
        </a:p>
      </dgm:t>
    </dgm:pt>
    <dgm:pt modelId="{2823D4AB-8E0C-6B48-86DD-79759205BB33}" type="parTrans" cxnId="{60024E33-72DF-BD49-A27C-A95F144AB406}">
      <dgm:prSet/>
      <dgm:spPr/>
      <dgm:t>
        <a:bodyPr/>
        <a:lstStyle/>
        <a:p>
          <a:endParaRPr lang="en-US"/>
        </a:p>
      </dgm:t>
    </dgm:pt>
    <dgm:pt modelId="{456BE412-67AF-2E41-BA64-878C11BC8E9F}" type="sibTrans" cxnId="{60024E33-72DF-BD49-A27C-A95F144AB406}">
      <dgm:prSet/>
      <dgm:spPr/>
      <dgm:t>
        <a:bodyPr/>
        <a:lstStyle/>
        <a:p>
          <a:endParaRPr lang="en-US"/>
        </a:p>
      </dgm:t>
    </dgm:pt>
    <dgm:pt modelId="{A5547506-EAD2-154B-B5F1-8D634F7E297B}">
      <dgm:prSet/>
      <dgm:spPr/>
      <dgm:t>
        <a:bodyPr/>
        <a:lstStyle/>
        <a:p>
          <a:pPr rtl="0"/>
          <a:r>
            <a:rPr lang="en-GB" dirty="0" err="1" smtClean="0"/>
            <a:t>Instalarea</a:t>
          </a:r>
          <a:r>
            <a:rPr lang="en-GB" dirty="0" smtClean="0"/>
            <a:t> </a:t>
          </a:r>
          <a:r>
            <a:rPr lang="en-GB" dirty="0" err="1" smtClean="0"/>
            <a:t>resurselor</a:t>
          </a:r>
          <a:r>
            <a:rPr lang="en-GB" dirty="0" smtClean="0"/>
            <a:t> </a:t>
          </a:r>
          <a:r>
            <a:rPr lang="en-GB" dirty="0" err="1" smtClean="0"/>
            <a:t>şi</a:t>
          </a:r>
          <a:r>
            <a:rPr lang="en-GB" dirty="0" smtClean="0"/>
            <a:t> a </a:t>
          </a:r>
          <a:r>
            <a:rPr lang="en-GB" dirty="0" err="1" smtClean="0"/>
            <a:t>instrumentelor</a:t>
          </a:r>
          <a:r>
            <a:rPr lang="en-GB" dirty="0" smtClean="0"/>
            <a:t> software </a:t>
          </a:r>
          <a:r>
            <a:rPr lang="en-GB" dirty="0" err="1" smtClean="0"/>
            <a:t>dezvoltate</a:t>
          </a:r>
          <a:endParaRPr lang="en-GB" dirty="0"/>
        </a:p>
      </dgm:t>
    </dgm:pt>
    <dgm:pt modelId="{5E34C414-41C1-5B43-B889-C6F54B380EE4}" type="parTrans" cxnId="{052DEA0C-772B-0544-928B-A644EBBD458D}">
      <dgm:prSet/>
      <dgm:spPr/>
      <dgm:t>
        <a:bodyPr/>
        <a:lstStyle/>
        <a:p>
          <a:endParaRPr lang="en-US"/>
        </a:p>
      </dgm:t>
    </dgm:pt>
    <dgm:pt modelId="{7D5E9968-B0A8-F141-B252-7202738944ED}" type="sibTrans" cxnId="{052DEA0C-772B-0544-928B-A644EBBD458D}">
      <dgm:prSet/>
      <dgm:spPr/>
      <dgm:t>
        <a:bodyPr/>
        <a:lstStyle/>
        <a:p>
          <a:endParaRPr lang="en-US"/>
        </a:p>
      </dgm:t>
    </dgm:pt>
    <dgm:pt modelId="{9C567278-B13A-C94B-8F73-D599E8616213}">
      <dgm:prSet/>
      <dgm:spPr/>
      <dgm:t>
        <a:bodyPr/>
        <a:lstStyle/>
        <a:p>
          <a:pPr rtl="0"/>
          <a:r>
            <a:rPr lang="en-GB" dirty="0" err="1" smtClean="0"/>
            <a:t>Instruirea</a:t>
          </a:r>
          <a:r>
            <a:rPr lang="en-GB" dirty="0" smtClean="0"/>
            <a:t> </a:t>
          </a:r>
          <a:r>
            <a:rPr lang="en-GB" dirty="0" err="1" smtClean="0"/>
            <a:t>beneficiarilor</a:t>
          </a:r>
          <a:r>
            <a:rPr lang="en-GB" dirty="0" smtClean="0"/>
            <a:t> - </a:t>
          </a:r>
          <a:r>
            <a:rPr lang="en-GB" dirty="0" err="1" smtClean="0"/>
            <a:t>utilizatori</a:t>
          </a:r>
          <a:r>
            <a:rPr lang="en-GB" dirty="0" smtClean="0"/>
            <a:t> - </a:t>
          </a:r>
          <a:r>
            <a:rPr lang="en-GB" dirty="0" err="1" smtClean="0"/>
            <a:t>reprezentanţi</a:t>
          </a:r>
          <a:r>
            <a:rPr lang="en-GB" dirty="0" smtClean="0"/>
            <a:t> </a:t>
          </a:r>
          <a:r>
            <a:rPr lang="en-GB" dirty="0" err="1" smtClean="0"/>
            <a:t>ai</a:t>
          </a:r>
          <a:r>
            <a:rPr lang="en-GB" dirty="0" smtClean="0"/>
            <a:t> MDRAP, </a:t>
          </a:r>
          <a:r>
            <a:rPr lang="en-GB" dirty="0" err="1" smtClean="0"/>
            <a:t>ai</a:t>
          </a:r>
          <a:r>
            <a:rPr lang="en-GB" dirty="0" smtClean="0"/>
            <a:t> </a:t>
          </a:r>
          <a:r>
            <a:rPr lang="en-GB" dirty="0" err="1" smtClean="0"/>
            <a:t>partenerilor</a:t>
          </a:r>
          <a:r>
            <a:rPr lang="en-GB" dirty="0" smtClean="0"/>
            <a:t> </a:t>
          </a:r>
          <a:r>
            <a:rPr lang="en-GB" dirty="0" err="1" smtClean="0"/>
            <a:t>proiectului</a:t>
          </a:r>
          <a:r>
            <a:rPr lang="en-GB" dirty="0" smtClean="0"/>
            <a:t> </a:t>
          </a:r>
          <a:r>
            <a:rPr lang="en-GB" dirty="0" err="1" smtClean="0"/>
            <a:t>şi</a:t>
          </a:r>
          <a:r>
            <a:rPr lang="en-GB" dirty="0" smtClean="0"/>
            <a:t> </a:t>
          </a:r>
          <a:r>
            <a:rPr lang="en-GB" dirty="0" err="1" smtClean="0"/>
            <a:t>ai</a:t>
          </a:r>
          <a:r>
            <a:rPr lang="en-GB" dirty="0" smtClean="0"/>
            <a:t> </a:t>
          </a:r>
          <a:r>
            <a:rPr lang="en-GB" dirty="0" err="1" smtClean="0"/>
            <a:t>autorităţilor</a:t>
          </a:r>
          <a:r>
            <a:rPr lang="en-GB" dirty="0" smtClean="0"/>
            <a:t> </a:t>
          </a:r>
          <a:r>
            <a:rPr lang="en-GB" dirty="0" err="1" smtClean="0"/>
            <a:t>publice</a:t>
          </a:r>
          <a:r>
            <a:rPr lang="en-GB" dirty="0" smtClean="0"/>
            <a:t> locale</a:t>
          </a:r>
          <a:endParaRPr lang="en-GB" dirty="0"/>
        </a:p>
      </dgm:t>
    </dgm:pt>
    <dgm:pt modelId="{EFEF1153-6102-F942-AF26-252E55E961DB}" type="parTrans" cxnId="{13B5168C-5BEE-9343-AEBD-ADCA430CE7D7}">
      <dgm:prSet/>
      <dgm:spPr/>
      <dgm:t>
        <a:bodyPr/>
        <a:lstStyle/>
        <a:p>
          <a:endParaRPr lang="en-US"/>
        </a:p>
      </dgm:t>
    </dgm:pt>
    <dgm:pt modelId="{D77090B7-F532-0942-AA0B-1464600EC15D}" type="sibTrans" cxnId="{13B5168C-5BEE-9343-AEBD-ADCA430CE7D7}">
      <dgm:prSet/>
      <dgm:spPr/>
      <dgm:t>
        <a:bodyPr/>
        <a:lstStyle/>
        <a:p>
          <a:endParaRPr lang="en-US"/>
        </a:p>
      </dgm:t>
    </dgm:pt>
    <dgm:pt modelId="{8B07E694-4E2E-FD49-ABA6-82C1A51F7E05}">
      <dgm:prSet/>
      <dgm:spPr/>
      <dgm:t>
        <a:bodyPr/>
        <a:lstStyle/>
        <a:p>
          <a:pPr rtl="0"/>
          <a:r>
            <a:rPr lang="en-GB" dirty="0" err="1" smtClean="0"/>
            <a:t>Raport</a:t>
          </a:r>
          <a:r>
            <a:rPr lang="en-GB" dirty="0" smtClean="0"/>
            <a:t> </a:t>
          </a:r>
          <a:r>
            <a:rPr lang="en-GB" dirty="0" err="1" smtClean="0"/>
            <a:t>furnizare</a:t>
          </a:r>
          <a:r>
            <a:rPr lang="en-GB" dirty="0" smtClean="0"/>
            <a:t>, </a:t>
          </a:r>
          <a:r>
            <a:rPr lang="en-GB" dirty="0" err="1" smtClean="0"/>
            <a:t>instalare</a:t>
          </a:r>
          <a:r>
            <a:rPr lang="en-GB" dirty="0" smtClean="0"/>
            <a:t>  </a:t>
          </a:r>
          <a:r>
            <a:rPr lang="en-GB" dirty="0" err="1" smtClean="0"/>
            <a:t>şi</a:t>
          </a:r>
          <a:r>
            <a:rPr lang="en-GB" dirty="0" smtClean="0"/>
            <a:t> </a:t>
          </a:r>
          <a:r>
            <a:rPr lang="en-GB" dirty="0" err="1" smtClean="0"/>
            <a:t>configurare</a:t>
          </a:r>
          <a:r>
            <a:rPr lang="en-GB" dirty="0" smtClean="0"/>
            <a:t> a </a:t>
          </a:r>
          <a:r>
            <a:rPr lang="en-GB" dirty="0" err="1" smtClean="0"/>
            <a:t>aplicaţiilor</a:t>
          </a:r>
          <a:r>
            <a:rPr lang="en-GB" dirty="0" smtClean="0"/>
            <a:t> </a:t>
          </a:r>
          <a:r>
            <a:rPr lang="en-GB" dirty="0" err="1" smtClean="0"/>
            <a:t>dezvoltate</a:t>
          </a:r>
          <a:r>
            <a:rPr lang="en-GB" dirty="0" smtClean="0"/>
            <a:t> </a:t>
          </a:r>
          <a:endParaRPr lang="en-GB" dirty="0"/>
        </a:p>
      </dgm:t>
    </dgm:pt>
    <dgm:pt modelId="{DF42E33E-47FC-D545-86AE-49E0A939B0B7}" type="parTrans" cxnId="{90769251-498D-1248-97FB-12F71CDB8EC9}">
      <dgm:prSet/>
      <dgm:spPr/>
      <dgm:t>
        <a:bodyPr/>
        <a:lstStyle/>
        <a:p>
          <a:endParaRPr lang="en-US"/>
        </a:p>
      </dgm:t>
    </dgm:pt>
    <dgm:pt modelId="{C656E93C-1248-674D-895F-1C176D1BB3AF}" type="sibTrans" cxnId="{90769251-498D-1248-97FB-12F71CDB8EC9}">
      <dgm:prSet/>
      <dgm:spPr/>
      <dgm:t>
        <a:bodyPr/>
        <a:lstStyle/>
        <a:p>
          <a:endParaRPr lang="en-US"/>
        </a:p>
      </dgm:t>
    </dgm:pt>
    <dgm:pt modelId="{0C6D9BF5-9BF3-C043-9236-5D3706513305}">
      <dgm:prSet/>
      <dgm:spPr/>
      <dgm:t>
        <a:bodyPr/>
        <a:lstStyle/>
        <a:p>
          <a:pPr rtl="0"/>
          <a:r>
            <a:rPr lang="en-GB" dirty="0" err="1" smtClean="0"/>
            <a:t>Raport</a:t>
          </a:r>
          <a:r>
            <a:rPr lang="en-GB" dirty="0" smtClean="0"/>
            <a:t> – plan/manual de </a:t>
          </a:r>
          <a:r>
            <a:rPr lang="en-GB" dirty="0" err="1" smtClean="0"/>
            <a:t>instruire</a:t>
          </a:r>
          <a:r>
            <a:rPr lang="en-GB" dirty="0" smtClean="0"/>
            <a:t> </a:t>
          </a:r>
          <a:r>
            <a:rPr lang="en-GB" dirty="0" err="1" smtClean="0"/>
            <a:t>şi</a:t>
          </a:r>
          <a:r>
            <a:rPr lang="en-GB" dirty="0" smtClean="0"/>
            <a:t> </a:t>
          </a:r>
          <a:r>
            <a:rPr lang="en-GB" dirty="0" err="1" smtClean="0"/>
            <a:t>evaluare</a:t>
          </a:r>
          <a:r>
            <a:rPr lang="en-GB" dirty="0" smtClean="0"/>
            <a:t> a </a:t>
          </a:r>
          <a:r>
            <a:rPr lang="en-GB" dirty="0" err="1" smtClean="0"/>
            <a:t>instruirii</a:t>
          </a:r>
          <a:endParaRPr lang="en-GB" dirty="0"/>
        </a:p>
      </dgm:t>
    </dgm:pt>
    <dgm:pt modelId="{ACCACE81-4850-7D40-8224-83F8DA437835}" type="parTrans" cxnId="{A52DFB5B-F217-0444-BCF2-BD0D21D6F297}">
      <dgm:prSet/>
      <dgm:spPr/>
      <dgm:t>
        <a:bodyPr/>
        <a:lstStyle/>
        <a:p>
          <a:endParaRPr lang="en-US"/>
        </a:p>
      </dgm:t>
    </dgm:pt>
    <dgm:pt modelId="{8CBBE59B-E0C7-CA43-8C8D-5CE0EF417E43}" type="sibTrans" cxnId="{A52DFB5B-F217-0444-BCF2-BD0D21D6F297}">
      <dgm:prSet/>
      <dgm:spPr/>
      <dgm:t>
        <a:bodyPr/>
        <a:lstStyle/>
        <a:p>
          <a:endParaRPr lang="en-US"/>
        </a:p>
      </dgm:t>
    </dgm:pt>
    <dgm:pt modelId="{C6DF1BB9-B037-104C-A38A-5532370BCB1E}" type="pres">
      <dgm:prSet presAssocID="{A589642C-A4D6-934E-B09C-AE4C1DA8A6AF}" presName="diagram" presStyleCnt="0">
        <dgm:presLayoutVars>
          <dgm:chPref val="1"/>
          <dgm:dir/>
          <dgm:animOne val="branch"/>
          <dgm:animLvl val="lvl"/>
          <dgm:resizeHandles/>
        </dgm:presLayoutVars>
      </dgm:prSet>
      <dgm:spPr/>
    </dgm:pt>
    <dgm:pt modelId="{999D5B4A-06B5-E041-91B7-37E247D963F4}" type="pres">
      <dgm:prSet presAssocID="{69AA8CB6-BAD1-A949-B9EB-7F39127B94AE}" presName="root" presStyleCnt="0"/>
      <dgm:spPr/>
    </dgm:pt>
    <dgm:pt modelId="{529E5453-8904-1542-93C8-1AF99A8F16AF}" type="pres">
      <dgm:prSet presAssocID="{69AA8CB6-BAD1-A949-B9EB-7F39127B94AE}" presName="rootComposite" presStyleCnt="0"/>
      <dgm:spPr/>
    </dgm:pt>
    <dgm:pt modelId="{DDE27F26-55D2-2048-9AF2-73AEBC7656A4}" type="pres">
      <dgm:prSet presAssocID="{69AA8CB6-BAD1-A949-B9EB-7F39127B94AE}" presName="rootText" presStyleLbl="node1" presStyleIdx="0" presStyleCnt="3"/>
      <dgm:spPr/>
    </dgm:pt>
    <dgm:pt modelId="{BC1374D2-28B7-3541-8356-5AFEBB9CBCE9}" type="pres">
      <dgm:prSet presAssocID="{69AA8CB6-BAD1-A949-B9EB-7F39127B94AE}" presName="rootConnector" presStyleLbl="node1" presStyleIdx="0" presStyleCnt="3"/>
      <dgm:spPr/>
    </dgm:pt>
    <dgm:pt modelId="{B8549E8F-0990-E44D-A2F4-F2C169E06D78}" type="pres">
      <dgm:prSet presAssocID="{69AA8CB6-BAD1-A949-B9EB-7F39127B94AE}" presName="childShape" presStyleCnt="0"/>
      <dgm:spPr/>
    </dgm:pt>
    <dgm:pt modelId="{46BD65D3-4B35-4541-91DE-E0D7B5D32949}" type="pres">
      <dgm:prSet presAssocID="{037B0DBE-7AE4-174E-8C9B-D47B02AE951E}" presName="Name13" presStyleLbl="parChTrans1D2" presStyleIdx="0" presStyleCnt="11"/>
      <dgm:spPr/>
    </dgm:pt>
    <dgm:pt modelId="{7CAAF7C7-DDA8-E843-BA47-EA2B056D812D}" type="pres">
      <dgm:prSet presAssocID="{803084A8-7A9E-3940-84A4-F127B3738096}" presName="childText" presStyleLbl="bgAcc1" presStyleIdx="0" presStyleCnt="11">
        <dgm:presLayoutVars>
          <dgm:bulletEnabled val="1"/>
        </dgm:presLayoutVars>
      </dgm:prSet>
      <dgm:spPr/>
    </dgm:pt>
    <dgm:pt modelId="{8FA7A832-492E-AE4E-959A-19FB6BD56FF6}" type="pres">
      <dgm:prSet presAssocID="{CDF7072B-B689-9F4A-8F91-55EC80D05379}" presName="Name13" presStyleLbl="parChTrans1D2" presStyleIdx="1" presStyleCnt="11"/>
      <dgm:spPr/>
    </dgm:pt>
    <dgm:pt modelId="{5F540ABD-43F2-2B49-B743-C1B2206E39E0}" type="pres">
      <dgm:prSet presAssocID="{29E91950-AC06-2648-A88B-99C56B1CE84C}" presName="childText" presStyleLbl="bgAcc1" presStyleIdx="1" presStyleCnt="11">
        <dgm:presLayoutVars>
          <dgm:bulletEnabled val="1"/>
        </dgm:presLayoutVars>
      </dgm:prSet>
      <dgm:spPr/>
    </dgm:pt>
    <dgm:pt modelId="{E747F5FC-B5E5-E949-B6A7-05603662BD9C}" type="pres">
      <dgm:prSet presAssocID="{9BD833A7-C00E-3642-87C3-60261FEE8610}" presName="Name13" presStyleLbl="parChTrans1D2" presStyleIdx="2" presStyleCnt="11"/>
      <dgm:spPr/>
    </dgm:pt>
    <dgm:pt modelId="{C5762A92-BA3B-A94F-ACC5-E024B3353DB1}" type="pres">
      <dgm:prSet presAssocID="{F433A897-63BD-E545-9B14-DB849C69CADB}" presName="childText" presStyleLbl="bgAcc1" presStyleIdx="2" presStyleCnt="11">
        <dgm:presLayoutVars>
          <dgm:bulletEnabled val="1"/>
        </dgm:presLayoutVars>
      </dgm:prSet>
      <dgm:spPr/>
    </dgm:pt>
    <dgm:pt modelId="{CAC593F1-7D6F-A742-AB8B-78815DDAF116}" type="pres">
      <dgm:prSet presAssocID="{AFD46265-397C-5B4B-9249-B2C572A9E530}" presName="root" presStyleCnt="0"/>
      <dgm:spPr/>
    </dgm:pt>
    <dgm:pt modelId="{8D8F8ED2-5B81-0D45-A794-95F47E1C0B11}" type="pres">
      <dgm:prSet presAssocID="{AFD46265-397C-5B4B-9249-B2C572A9E530}" presName="rootComposite" presStyleCnt="0"/>
      <dgm:spPr/>
    </dgm:pt>
    <dgm:pt modelId="{BD072F9E-FC3A-2546-8367-1B40EAECE2CE}" type="pres">
      <dgm:prSet presAssocID="{AFD46265-397C-5B4B-9249-B2C572A9E530}" presName="rootText" presStyleLbl="node1" presStyleIdx="1" presStyleCnt="3"/>
      <dgm:spPr/>
    </dgm:pt>
    <dgm:pt modelId="{90D55D7E-D055-9E49-99B7-F8376F69B756}" type="pres">
      <dgm:prSet presAssocID="{AFD46265-397C-5B4B-9249-B2C572A9E530}" presName="rootConnector" presStyleLbl="node1" presStyleIdx="1" presStyleCnt="3"/>
      <dgm:spPr/>
    </dgm:pt>
    <dgm:pt modelId="{0EAFD7E8-5933-1142-B6C8-B1E46A02D687}" type="pres">
      <dgm:prSet presAssocID="{AFD46265-397C-5B4B-9249-B2C572A9E530}" presName="childShape" presStyleCnt="0"/>
      <dgm:spPr/>
    </dgm:pt>
    <dgm:pt modelId="{E2A449D5-CB7A-754F-B1A6-4E899ADFA8ED}" type="pres">
      <dgm:prSet presAssocID="{A578A6D1-9EA5-2D46-BCC3-A2FE5A27FE51}" presName="Name13" presStyleLbl="parChTrans1D2" presStyleIdx="3" presStyleCnt="11"/>
      <dgm:spPr/>
    </dgm:pt>
    <dgm:pt modelId="{3AF4D443-3D98-AA4D-8E5E-9BA60515A075}" type="pres">
      <dgm:prSet presAssocID="{80ECE5C4-491A-7440-93E0-4802119C1F6C}" presName="childText" presStyleLbl="bgAcc1" presStyleIdx="3" presStyleCnt="11">
        <dgm:presLayoutVars>
          <dgm:bulletEnabled val="1"/>
        </dgm:presLayoutVars>
      </dgm:prSet>
      <dgm:spPr/>
    </dgm:pt>
    <dgm:pt modelId="{1A714772-7FA1-F149-8A53-9B2BFBA960EC}" type="pres">
      <dgm:prSet presAssocID="{A8C1739F-1C1F-B243-AB0E-2EE277C0F395}" presName="Name13" presStyleLbl="parChTrans1D2" presStyleIdx="4" presStyleCnt="11"/>
      <dgm:spPr/>
    </dgm:pt>
    <dgm:pt modelId="{4809EB35-E0A9-7E49-98B5-AC6E1C469CC9}" type="pres">
      <dgm:prSet presAssocID="{34BEC4CB-D513-E042-A721-5ACD9CF11CA3}" presName="childText" presStyleLbl="bgAcc1" presStyleIdx="4" presStyleCnt="11">
        <dgm:presLayoutVars>
          <dgm:bulletEnabled val="1"/>
        </dgm:presLayoutVars>
      </dgm:prSet>
      <dgm:spPr/>
    </dgm:pt>
    <dgm:pt modelId="{3FBBC2CA-3C1D-7B44-8374-1F9D721307B4}" type="pres">
      <dgm:prSet presAssocID="{D76A191B-5B92-A94C-82EF-08249416275E}" presName="Name13" presStyleLbl="parChTrans1D2" presStyleIdx="5" presStyleCnt="11"/>
      <dgm:spPr/>
    </dgm:pt>
    <dgm:pt modelId="{33DB4B4E-1A1A-7240-931E-2A91FB77C88E}" type="pres">
      <dgm:prSet presAssocID="{10CE16D7-2CD7-7D49-8B79-CED31A116E65}" presName="childText" presStyleLbl="bgAcc1" presStyleIdx="5" presStyleCnt="11">
        <dgm:presLayoutVars>
          <dgm:bulletEnabled val="1"/>
        </dgm:presLayoutVars>
      </dgm:prSet>
      <dgm:spPr/>
    </dgm:pt>
    <dgm:pt modelId="{92B07079-2EFB-F044-B562-6289C6673FEB}" type="pres">
      <dgm:prSet presAssocID="{BFD9C7B9-EB5B-5940-901E-36F83D1BA51D}" presName="Name13" presStyleLbl="parChTrans1D2" presStyleIdx="6" presStyleCnt="11"/>
      <dgm:spPr/>
    </dgm:pt>
    <dgm:pt modelId="{62E635D1-2450-5647-8BBC-E41F96AE5489}" type="pres">
      <dgm:prSet presAssocID="{544D692C-721B-1441-B874-5CF0A9B26343}" presName="childText" presStyleLbl="bgAcc1" presStyleIdx="6" presStyleCnt="11">
        <dgm:presLayoutVars>
          <dgm:bulletEnabled val="1"/>
        </dgm:presLayoutVars>
      </dgm:prSet>
      <dgm:spPr/>
    </dgm:pt>
    <dgm:pt modelId="{16F100B1-BDF9-8246-B4C8-9AC6EA14B527}" type="pres">
      <dgm:prSet presAssocID="{B48D50F2-ECE4-6F4A-9911-6DE3E212B38C}" presName="root" presStyleCnt="0"/>
      <dgm:spPr/>
    </dgm:pt>
    <dgm:pt modelId="{7D839D33-EF84-3D43-A5F7-927B0D2CF3F8}" type="pres">
      <dgm:prSet presAssocID="{B48D50F2-ECE4-6F4A-9911-6DE3E212B38C}" presName="rootComposite" presStyleCnt="0"/>
      <dgm:spPr/>
    </dgm:pt>
    <dgm:pt modelId="{115E6A1C-25E2-6742-A6E0-04770640F918}" type="pres">
      <dgm:prSet presAssocID="{B48D50F2-ECE4-6F4A-9911-6DE3E212B38C}" presName="rootText" presStyleLbl="node1" presStyleIdx="2" presStyleCnt="3"/>
      <dgm:spPr/>
    </dgm:pt>
    <dgm:pt modelId="{E30D4D2E-0F5F-9B44-AEF5-2845AD0C9CE3}" type="pres">
      <dgm:prSet presAssocID="{B48D50F2-ECE4-6F4A-9911-6DE3E212B38C}" presName="rootConnector" presStyleLbl="node1" presStyleIdx="2" presStyleCnt="3"/>
      <dgm:spPr/>
    </dgm:pt>
    <dgm:pt modelId="{D8CFF810-5A9C-B940-976C-E068BA76131C}" type="pres">
      <dgm:prSet presAssocID="{B48D50F2-ECE4-6F4A-9911-6DE3E212B38C}" presName="childShape" presStyleCnt="0"/>
      <dgm:spPr/>
    </dgm:pt>
    <dgm:pt modelId="{9BA15237-0828-8248-94F6-EACF8BB0E53B}" type="pres">
      <dgm:prSet presAssocID="{5E34C414-41C1-5B43-B889-C6F54B380EE4}" presName="Name13" presStyleLbl="parChTrans1D2" presStyleIdx="7" presStyleCnt="11"/>
      <dgm:spPr/>
    </dgm:pt>
    <dgm:pt modelId="{9ED4196D-ADD5-3648-8E46-624F16C828DF}" type="pres">
      <dgm:prSet presAssocID="{A5547506-EAD2-154B-B5F1-8D634F7E297B}" presName="childText" presStyleLbl="bgAcc1" presStyleIdx="7" presStyleCnt="11">
        <dgm:presLayoutVars>
          <dgm:bulletEnabled val="1"/>
        </dgm:presLayoutVars>
      </dgm:prSet>
      <dgm:spPr/>
    </dgm:pt>
    <dgm:pt modelId="{BE7EB001-584F-6F44-8E4A-A0452381E470}" type="pres">
      <dgm:prSet presAssocID="{EFEF1153-6102-F942-AF26-252E55E961DB}" presName="Name13" presStyleLbl="parChTrans1D2" presStyleIdx="8" presStyleCnt="11"/>
      <dgm:spPr/>
    </dgm:pt>
    <dgm:pt modelId="{A2792699-BA01-304F-9932-9BFDAB776890}" type="pres">
      <dgm:prSet presAssocID="{9C567278-B13A-C94B-8F73-D599E8616213}" presName="childText" presStyleLbl="bgAcc1" presStyleIdx="8" presStyleCnt="11">
        <dgm:presLayoutVars>
          <dgm:bulletEnabled val="1"/>
        </dgm:presLayoutVars>
      </dgm:prSet>
      <dgm:spPr/>
    </dgm:pt>
    <dgm:pt modelId="{0D255FAF-C709-FA4E-B673-12CF698C8CB7}" type="pres">
      <dgm:prSet presAssocID="{DF42E33E-47FC-D545-86AE-49E0A939B0B7}" presName="Name13" presStyleLbl="parChTrans1D2" presStyleIdx="9" presStyleCnt="11"/>
      <dgm:spPr/>
    </dgm:pt>
    <dgm:pt modelId="{709F3D4A-ABA7-5F48-BAAF-F6FF197F7C9B}" type="pres">
      <dgm:prSet presAssocID="{8B07E694-4E2E-FD49-ABA6-82C1A51F7E05}" presName="childText" presStyleLbl="bgAcc1" presStyleIdx="9" presStyleCnt="11">
        <dgm:presLayoutVars>
          <dgm:bulletEnabled val="1"/>
        </dgm:presLayoutVars>
      </dgm:prSet>
      <dgm:spPr/>
    </dgm:pt>
    <dgm:pt modelId="{FEE34DF9-1DE1-994B-8B48-A346CC07EC34}" type="pres">
      <dgm:prSet presAssocID="{ACCACE81-4850-7D40-8224-83F8DA437835}" presName="Name13" presStyleLbl="parChTrans1D2" presStyleIdx="10" presStyleCnt="11"/>
      <dgm:spPr/>
    </dgm:pt>
    <dgm:pt modelId="{F54117FA-56B2-9F4A-A907-C4C9F73714DA}" type="pres">
      <dgm:prSet presAssocID="{0C6D9BF5-9BF3-C043-9236-5D3706513305}" presName="childText" presStyleLbl="bgAcc1" presStyleIdx="10" presStyleCnt="11">
        <dgm:presLayoutVars>
          <dgm:bulletEnabled val="1"/>
        </dgm:presLayoutVars>
      </dgm:prSet>
      <dgm:spPr/>
    </dgm:pt>
  </dgm:ptLst>
  <dgm:cxnLst>
    <dgm:cxn modelId="{22BB0BD3-7AF6-554E-A184-E1DDA27F5F17}" srcId="{A589642C-A4D6-934E-B09C-AE4C1DA8A6AF}" destId="{AFD46265-397C-5B4B-9249-B2C572A9E530}" srcOrd="1" destOrd="0" parTransId="{3DEC98AE-DBB5-C84A-BA94-F6BF0D63FEFC}" sibTransId="{7F012C0F-D36C-7F45-A180-102BD097E2D0}"/>
    <dgm:cxn modelId="{7C66BD15-6285-C742-AF84-BF44CFF4B9D8}" type="presOf" srcId="{A578A6D1-9EA5-2D46-BCC3-A2FE5A27FE51}" destId="{E2A449D5-CB7A-754F-B1A6-4E899ADFA8ED}" srcOrd="0" destOrd="0" presId="urn:microsoft.com/office/officeart/2005/8/layout/hierarchy3"/>
    <dgm:cxn modelId="{BED67D8C-7DE5-DF4A-847E-1434D90D63C8}" type="presOf" srcId="{10CE16D7-2CD7-7D49-8B79-CED31A116E65}" destId="{33DB4B4E-1A1A-7240-931E-2A91FB77C88E}" srcOrd="0" destOrd="0" presId="urn:microsoft.com/office/officeart/2005/8/layout/hierarchy3"/>
    <dgm:cxn modelId="{E84890CB-62E3-2B44-BF84-75A0D176997F}" srcId="{A589642C-A4D6-934E-B09C-AE4C1DA8A6AF}" destId="{69AA8CB6-BAD1-A949-B9EB-7F39127B94AE}" srcOrd="0" destOrd="0" parTransId="{0C8C37E6-A2D9-AD41-A173-A1B41D91740B}" sibTransId="{9B47D8F4-C553-F048-9A63-9486DF66F066}"/>
    <dgm:cxn modelId="{760A28F6-A7BB-1846-B501-4F777AF70AF7}" type="presOf" srcId="{AFD46265-397C-5B4B-9249-B2C572A9E530}" destId="{BD072F9E-FC3A-2546-8367-1B40EAECE2CE}" srcOrd="0" destOrd="0" presId="urn:microsoft.com/office/officeart/2005/8/layout/hierarchy3"/>
    <dgm:cxn modelId="{3823868F-E451-514F-825A-59FC85492712}" type="presOf" srcId="{DF42E33E-47FC-D545-86AE-49E0A939B0B7}" destId="{0D255FAF-C709-FA4E-B673-12CF698C8CB7}" srcOrd="0" destOrd="0" presId="urn:microsoft.com/office/officeart/2005/8/layout/hierarchy3"/>
    <dgm:cxn modelId="{60024E33-72DF-BD49-A27C-A95F144AB406}" srcId="{A589642C-A4D6-934E-B09C-AE4C1DA8A6AF}" destId="{B48D50F2-ECE4-6F4A-9911-6DE3E212B38C}" srcOrd="2" destOrd="0" parTransId="{2823D4AB-8E0C-6B48-86DD-79759205BB33}" sibTransId="{456BE412-67AF-2E41-BA64-878C11BC8E9F}"/>
    <dgm:cxn modelId="{9BD81013-6D82-344E-9C04-A52BF1089720}" srcId="{AFD46265-397C-5B4B-9249-B2C572A9E530}" destId="{80ECE5C4-491A-7440-93E0-4802119C1F6C}" srcOrd="0" destOrd="0" parTransId="{A578A6D1-9EA5-2D46-BCC3-A2FE5A27FE51}" sibTransId="{789AA82A-2FA6-484E-BDE1-77E113F1AD82}"/>
    <dgm:cxn modelId="{7C9C3604-71C9-9C49-BF76-7A56979C3D19}" srcId="{AFD46265-397C-5B4B-9249-B2C572A9E530}" destId="{544D692C-721B-1441-B874-5CF0A9B26343}" srcOrd="3" destOrd="0" parTransId="{BFD9C7B9-EB5B-5940-901E-36F83D1BA51D}" sibTransId="{D663A9E8-8B83-714D-9CE2-35DDA228FD59}"/>
    <dgm:cxn modelId="{AAA08C1B-0CF3-FE4A-889C-F825CAFEF91A}" type="presOf" srcId="{EFEF1153-6102-F942-AF26-252E55E961DB}" destId="{BE7EB001-584F-6F44-8E4A-A0452381E470}" srcOrd="0" destOrd="0" presId="urn:microsoft.com/office/officeart/2005/8/layout/hierarchy3"/>
    <dgm:cxn modelId="{2EE05A85-AA5D-444D-A658-11D3C41DFB48}" type="presOf" srcId="{5E34C414-41C1-5B43-B889-C6F54B380EE4}" destId="{9BA15237-0828-8248-94F6-EACF8BB0E53B}" srcOrd="0" destOrd="0" presId="urn:microsoft.com/office/officeart/2005/8/layout/hierarchy3"/>
    <dgm:cxn modelId="{052DEA0C-772B-0544-928B-A644EBBD458D}" srcId="{B48D50F2-ECE4-6F4A-9911-6DE3E212B38C}" destId="{A5547506-EAD2-154B-B5F1-8D634F7E297B}" srcOrd="0" destOrd="0" parTransId="{5E34C414-41C1-5B43-B889-C6F54B380EE4}" sibTransId="{7D5E9968-B0A8-F141-B252-7202738944ED}"/>
    <dgm:cxn modelId="{49F83857-C8D2-E84A-AA63-427D4C5F5FAE}" srcId="{69AA8CB6-BAD1-A949-B9EB-7F39127B94AE}" destId="{F433A897-63BD-E545-9B14-DB849C69CADB}" srcOrd="2" destOrd="0" parTransId="{9BD833A7-C00E-3642-87C3-60261FEE8610}" sibTransId="{D088B1BE-9837-304B-B926-F20D6EA192F9}"/>
    <dgm:cxn modelId="{F3A85E2F-4F0C-F74A-AA48-C737D4A9A02F}" type="presOf" srcId="{A8C1739F-1C1F-B243-AB0E-2EE277C0F395}" destId="{1A714772-7FA1-F149-8A53-9B2BFBA960EC}" srcOrd="0" destOrd="0" presId="urn:microsoft.com/office/officeart/2005/8/layout/hierarchy3"/>
    <dgm:cxn modelId="{90769251-498D-1248-97FB-12F71CDB8EC9}" srcId="{B48D50F2-ECE4-6F4A-9911-6DE3E212B38C}" destId="{8B07E694-4E2E-FD49-ABA6-82C1A51F7E05}" srcOrd="2" destOrd="0" parTransId="{DF42E33E-47FC-D545-86AE-49E0A939B0B7}" sibTransId="{C656E93C-1248-674D-895F-1C176D1BB3AF}"/>
    <dgm:cxn modelId="{D01CD785-E13A-D040-9EA2-605F86F4DE89}" type="presOf" srcId="{AFD46265-397C-5B4B-9249-B2C572A9E530}" destId="{90D55D7E-D055-9E49-99B7-F8376F69B756}" srcOrd="1" destOrd="0" presId="urn:microsoft.com/office/officeart/2005/8/layout/hierarchy3"/>
    <dgm:cxn modelId="{C23145CE-A0B9-494F-9702-767EFB4AF6F7}" type="presOf" srcId="{B48D50F2-ECE4-6F4A-9911-6DE3E212B38C}" destId="{E30D4D2E-0F5F-9B44-AEF5-2845AD0C9CE3}" srcOrd="1" destOrd="0" presId="urn:microsoft.com/office/officeart/2005/8/layout/hierarchy3"/>
    <dgm:cxn modelId="{668FCE0B-38FF-E844-AC4D-D48A12D2836C}" srcId="{69AA8CB6-BAD1-A949-B9EB-7F39127B94AE}" destId="{29E91950-AC06-2648-A88B-99C56B1CE84C}" srcOrd="1" destOrd="0" parTransId="{CDF7072B-B689-9F4A-8F91-55EC80D05379}" sibTransId="{1A3A6957-D496-644E-ADA4-CACD1FDADD43}"/>
    <dgm:cxn modelId="{429DBA4F-ED40-3F40-BB5C-D1E49EF7B22A}" type="presOf" srcId="{B48D50F2-ECE4-6F4A-9911-6DE3E212B38C}" destId="{115E6A1C-25E2-6742-A6E0-04770640F918}" srcOrd="0" destOrd="0" presId="urn:microsoft.com/office/officeart/2005/8/layout/hierarchy3"/>
    <dgm:cxn modelId="{70F02261-AE35-8B4F-8629-BB0251F05FF7}" type="presOf" srcId="{803084A8-7A9E-3940-84A4-F127B3738096}" destId="{7CAAF7C7-DDA8-E843-BA47-EA2B056D812D}" srcOrd="0" destOrd="0" presId="urn:microsoft.com/office/officeart/2005/8/layout/hierarchy3"/>
    <dgm:cxn modelId="{C1276967-E8D7-1244-9E4A-0FAADBF70722}" srcId="{69AA8CB6-BAD1-A949-B9EB-7F39127B94AE}" destId="{803084A8-7A9E-3940-84A4-F127B3738096}" srcOrd="0" destOrd="0" parTransId="{037B0DBE-7AE4-174E-8C9B-D47B02AE951E}" sibTransId="{B0D2AC74-4FE6-5242-8A4D-68A5BA1E0FE1}"/>
    <dgm:cxn modelId="{13B5168C-5BEE-9343-AEBD-ADCA430CE7D7}" srcId="{B48D50F2-ECE4-6F4A-9911-6DE3E212B38C}" destId="{9C567278-B13A-C94B-8F73-D599E8616213}" srcOrd="1" destOrd="0" parTransId="{EFEF1153-6102-F942-AF26-252E55E961DB}" sibTransId="{D77090B7-F532-0942-AA0B-1464600EC15D}"/>
    <dgm:cxn modelId="{3D43467C-F94E-5143-97CC-E52B288BFC2D}" type="presOf" srcId="{8B07E694-4E2E-FD49-ABA6-82C1A51F7E05}" destId="{709F3D4A-ABA7-5F48-BAAF-F6FF197F7C9B}" srcOrd="0" destOrd="0" presId="urn:microsoft.com/office/officeart/2005/8/layout/hierarchy3"/>
    <dgm:cxn modelId="{D1D5748F-70EF-6D46-91BB-8F083A8E14DD}" type="presOf" srcId="{29E91950-AC06-2648-A88B-99C56B1CE84C}" destId="{5F540ABD-43F2-2B49-B743-C1B2206E39E0}" srcOrd="0" destOrd="0" presId="urn:microsoft.com/office/officeart/2005/8/layout/hierarchy3"/>
    <dgm:cxn modelId="{3A17E82D-E429-E640-A5EE-6BCFE192A617}" type="presOf" srcId="{34BEC4CB-D513-E042-A721-5ACD9CF11CA3}" destId="{4809EB35-E0A9-7E49-98B5-AC6E1C469CC9}" srcOrd="0" destOrd="0" presId="urn:microsoft.com/office/officeart/2005/8/layout/hierarchy3"/>
    <dgm:cxn modelId="{ED1325EF-5047-DD45-BFDB-64BDCE0CECA9}" type="presOf" srcId="{CDF7072B-B689-9F4A-8F91-55EC80D05379}" destId="{8FA7A832-492E-AE4E-959A-19FB6BD56FF6}" srcOrd="0" destOrd="0" presId="urn:microsoft.com/office/officeart/2005/8/layout/hierarchy3"/>
    <dgm:cxn modelId="{C06D5244-9A47-A844-93B4-CD96D2F9DA74}" type="presOf" srcId="{F433A897-63BD-E545-9B14-DB849C69CADB}" destId="{C5762A92-BA3B-A94F-ACC5-E024B3353DB1}" srcOrd="0" destOrd="0" presId="urn:microsoft.com/office/officeart/2005/8/layout/hierarchy3"/>
    <dgm:cxn modelId="{A52DFB5B-F217-0444-BCF2-BD0D21D6F297}" srcId="{B48D50F2-ECE4-6F4A-9911-6DE3E212B38C}" destId="{0C6D9BF5-9BF3-C043-9236-5D3706513305}" srcOrd="3" destOrd="0" parTransId="{ACCACE81-4850-7D40-8224-83F8DA437835}" sibTransId="{8CBBE59B-E0C7-CA43-8C8D-5CE0EF417E43}"/>
    <dgm:cxn modelId="{BD0A79B2-8451-474D-87EC-2AD8DA880245}" type="presOf" srcId="{A589642C-A4D6-934E-B09C-AE4C1DA8A6AF}" destId="{C6DF1BB9-B037-104C-A38A-5532370BCB1E}" srcOrd="0" destOrd="0" presId="urn:microsoft.com/office/officeart/2005/8/layout/hierarchy3"/>
    <dgm:cxn modelId="{9560131C-F63D-8B47-9A39-3E016C0280B3}" type="presOf" srcId="{9BD833A7-C00E-3642-87C3-60261FEE8610}" destId="{E747F5FC-B5E5-E949-B6A7-05603662BD9C}" srcOrd="0" destOrd="0" presId="urn:microsoft.com/office/officeart/2005/8/layout/hierarchy3"/>
    <dgm:cxn modelId="{8BCBD485-F63A-9946-A297-E7F576341FE3}" type="presOf" srcId="{037B0DBE-7AE4-174E-8C9B-D47B02AE951E}" destId="{46BD65D3-4B35-4541-91DE-E0D7B5D32949}" srcOrd="0" destOrd="0" presId="urn:microsoft.com/office/officeart/2005/8/layout/hierarchy3"/>
    <dgm:cxn modelId="{DDFA797F-AB98-9B4E-AC74-6FFAADA2D7B7}" type="presOf" srcId="{0C6D9BF5-9BF3-C043-9236-5D3706513305}" destId="{F54117FA-56B2-9F4A-A907-C4C9F73714DA}" srcOrd="0" destOrd="0" presId="urn:microsoft.com/office/officeart/2005/8/layout/hierarchy3"/>
    <dgm:cxn modelId="{3B1DF922-829D-814F-911B-C26713469707}" type="presOf" srcId="{A5547506-EAD2-154B-B5F1-8D634F7E297B}" destId="{9ED4196D-ADD5-3648-8E46-624F16C828DF}" srcOrd="0" destOrd="0" presId="urn:microsoft.com/office/officeart/2005/8/layout/hierarchy3"/>
    <dgm:cxn modelId="{CE9861F1-0FCE-1643-9445-979198FFDD5F}" type="presOf" srcId="{ACCACE81-4850-7D40-8224-83F8DA437835}" destId="{FEE34DF9-1DE1-994B-8B48-A346CC07EC34}" srcOrd="0" destOrd="0" presId="urn:microsoft.com/office/officeart/2005/8/layout/hierarchy3"/>
    <dgm:cxn modelId="{165451B6-8BC5-014F-B211-8FDF47152A8C}" type="presOf" srcId="{69AA8CB6-BAD1-A949-B9EB-7F39127B94AE}" destId="{DDE27F26-55D2-2048-9AF2-73AEBC7656A4}" srcOrd="0" destOrd="0" presId="urn:microsoft.com/office/officeart/2005/8/layout/hierarchy3"/>
    <dgm:cxn modelId="{ABD9FDD6-8DAC-E442-8160-A1464E122B63}" type="presOf" srcId="{BFD9C7B9-EB5B-5940-901E-36F83D1BA51D}" destId="{92B07079-2EFB-F044-B562-6289C6673FEB}" srcOrd="0" destOrd="0" presId="urn:microsoft.com/office/officeart/2005/8/layout/hierarchy3"/>
    <dgm:cxn modelId="{9964C223-E80B-3946-A66E-F34B268457FD}" srcId="{AFD46265-397C-5B4B-9249-B2C572A9E530}" destId="{10CE16D7-2CD7-7D49-8B79-CED31A116E65}" srcOrd="2" destOrd="0" parTransId="{D76A191B-5B92-A94C-82EF-08249416275E}" sibTransId="{9546E72F-466B-D746-BBE9-AABC3A983175}"/>
    <dgm:cxn modelId="{CA1425FB-D14A-0F43-AF21-5CDDF5679161}" type="presOf" srcId="{9C567278-B13A-C94B-8F73-D599E8616213}" destId="{A2792699-BA01-304F-9932-9BFDAB776890}" srcOrd="0" destOrd="0" presId="urn:microsoft.com/office/officeart/2005/8/layout/hierarchy3"/>
    <dgm:cxn modelId="{BB9391F4-406E-6C47-A6A9-8697238A1159}" type="presOf" srcId="{80ECE5C4-491A-7440-93E0-4802119C1F6C}" destId="{3AF4D443-3D98-AA4D-8E5E-9BA60515A075}" srcOrd="0" destOrd="0" presId="urn:microsoft.com/office/officeart/2005/8/layout/hierarchy3"/>
    <dgm:cxn modelId="{68A42FC2-60C0-2045-A755-12488304FCB1}" type="presOf" srcId="{D76A191B-5B92-A94C-82EF-08249416275E}" destId="{3FBBC2CA-3C1D-7B44-8374-1F9D721307B4}" srcOrd="0" destOrd="0" presId="urn:microsoft.com/office/officeart/2005/8/layout/hierarchy3"/>
    <dgm:cxn modelId="{41677A1C-6CD8-AD45-98AF-C444B93E121C}" type="presOf" srcId="{544D692C-721B-1441-B874-5CF0A9B26343}" destId="{62E635D1-2450-5647-8BBC-E41F96AE5489}" srcOrd="0" destOrd="0" presId="urn:microsoft.com/office/officeart/2005/8/layout/hierarchy3"/>
    <dgm:cxn modelId="{282C9A0D-E2C2-0245-B729-AC5C0EC02EBF}" srcId="{AFD46265-397C-5B4B-9249-B2C572A9E530}" destId="{34BEC4CB-D513-E042-A721-5ACD9CF11CA3}" srcOrd="1" destOrd="0" parTransId="{A8C1739F-1C1F-B243-AB0E-2EE277C0F395}" sibTransId="{A4DCB1F5-3082-6D49-81A1-445C736DF48B}"/>
    <dgm:cxn modelId="{E7F07551-D8CD-D14E-ABD4-51667E5EFAA8}" type="presOf" srcId="{69AA8CB6-BAD1-A949-B9EB-7F39127B94AE}" destId="{BC1374D2-28B7-3541-8356-5AFEBB9CBCE9}" srcOrd="1" destOrd="0" presId="urn:microsoft.com/office/officeart/2005/8/layout/hierarchy3"/>
    <dgm:cxn modelId="{73AB7DAE-0AA4-9346-AB0D-90EACF0052BE}" type="presParOf" srcId="{C6DF1BB9-B037-104C-A38A-5532370BCB1E}" destId="{999D5B4A-06B5-E041-91B7-37E247D963F4}" srcOrd="0" destOrd="0" presId="urn:microsoft.com/office/officeart/2005/8/layout/hierarchy3"/>
    <dgm:cxn modelId="{49EBB1CD-4108-674A-8DAF-23EC409BAA68}" type="presParOf" srcId="{999D5B4A-06B5-E041-91B7-37E247D963F4}" destId="{529E5453-8904-1542-93C8-1AF99A8F16AF}" srcOrd="0" destOrd="0" presId="urn:microsoft.com/office/officeart/2005/8/layout/hierarchy3"/>
    <dgm:cxn modelId="{98B341D6-BD98-CF4D-B066-47E4BE5AAF88}" type="presParOf" srcId="{529E5453-8904-1542-93C8-1AF99A8F16AF}" destId="{DDE27F26-55D2-2048-9AF2-73AEBC7656A4}" srcOrd="0" destOrd="0" presId="urn:microsoft.com/office/officeart/2005/8/layout/hierarchy3"/>
    <dgm:cxn modelId="{156AD724-D710-3243-AD4B-2984526B0F65}" type="presParOf" srcId="{529E5453-8904-1542-93C8-1AF99A8F16AF}" destId="{BC1374D2-28B7-3541-8356-5AFEBB9CBCE9}" srcOrd="1" destOrd="0" presId="urn:microsoft.com/office/officeart/2005/8/layout/hierarchy3"/>
    <dgm:cxn modelId="{F3549B90-4033-EC4A-ACBD-F5D0CCEE57A6}" type="presParOf" srcId="{999D5B4A-06B5-E041-91B7-37E247D963F4}" destId="{B8549E8F-0990-E44D-A2F4-F2C169E06D78}" srcOrd="1" destOrd="0" presId="urn:microsoft.com/office/officeart/2005/8/layout/hierarchy3"/>
    <dgm:cxn modelId="{375E4552-4C89-CC43-9F5C-94ED39341A8C}" type="presParOf" srcId="{B8549E8F-0990-E44D-A2F4-F2C169E06D78}" destId="{46BD65D3-4B35-4541-91DE-E0D7B5D32949}" srcOrd="0" destOrd="0" presId="urn:microsoft.com/office/officeart/2005/8/layout/hierarchy3"/>
    <dgm:cxn modelId="{4C922652-5BD7-9847-B3BF-43F5B9770FDA}" type="presParOf" srcId="{B8549E8F-0990-E44D-A2F4-F2C169E06D78}" destId="{7CAAF7C7-DDA8-E843-BA47-EA2B056D812D}" srcOrd="1" destOrd="0" presId="urn:microsoft.com/office/officeart/2005/8/layout/hierarchy3"/>
    <dgm:cxn modelId="{A10E7D04-4003-FC48-B2FA-957E82F17885}" type="presParOf" srcId="{B8549E8F-0990-E44D-A2F4-F2C169E06D78}" destId="{8FA7A832-492E-AE4E-959A-19FB6BD56FF6}" srcOrd="2" destOrd="0" presId="urn:microsoft.com/office/officeart/2005/8/layout/hierarchy3"/>
    <dgm:cxn modelId="{283F1A8D-3BAE-9449-B102-B6617449012F}" type="presParOf" srcId="{B8549E8F-0990-E44D-A2F4-F2C169E06D78}" destId="{5F540ABD-43F2-2B49-B743-C1B2206E39E0}" srcOrd="3" destOrd="0" presId="urn:microsoft.com/office/officeart/2005/8/layout/hierarchy3"/>
    <dgm:cxn modelId="{B143FDE5-D355-264B-ABD2-666C29EB879E}" type="presParOf" srcId="{B8549E8F-0990-E44D-A2F4-F2C169E06D78}" destId="{E747F5FC-B5E5-E949-B6A7-05603662BD9C}" srcOrd="4" destOrd="0" presId="urn:microsoft.com/office/officeart/2005/8/layout/hierarchy3"/>
    <dgm:cxn modelId="{89BBEAFF-843C-2943-B84F-84145128E3F3}" type="presParOf" srcId="{B8549E8F-0990-E44D-A2F4-F2C169E06D78}" destId="{C5762A92-BA3B-A94F-ACC5-E024B3353DB1}" srcOrd="5" destOrd="0" presId="urn:microsoft.com/office/officeart/2005/8/layout/hierarchy3"/>
    <dgm:cxn modelId="{7C382C0A-56F7-024A-9C3D-AB87E2773CA6}" type="presParOf" srcId="{C6DF1BB9-B037-104C-A38A-5532370BCB1E}" destId="{CAC593F1-7D6F-A742-AB8B-78815DDAF116}" srcOrd="1" destOrd="0" presId="urn:microsoft.com/office/officeart/2005/8/layout/hierarchy3"/>
    <dgm:cxn modelId="{F39FCC71-9A70-D647-ACBD-E3F3797BEA65}" type="presParOf" srcId="{CAC593F1-7D6F-A742-AB8B-78815DDAF116}" destId="{8D8F8ED2-5B81-0D45-A794-95F47E1C0B11}" srcOrd="0" destOrd="0" presId="urn:microsoft.com/office/officeart/2005/8/layout/hierarchy3"/>
    <dgm:cxn modelId="{A8E1E9D0-8370-B442-9677-39FD319704AD}" type="presParOf" srcId="{8D8F8ED2-5B81-0D45-A794-95F47E1C0B11}" destId="{BD072F9E-FC3A-2546-8367-1B40EAECE2CE}" srcOrd="0" destOrd="0" presId="urn:microsoft.com/office/officeart/2005/8/layout/hierarchy3"/>
    <dgm:cxn modelId="{B20E6D21-22F5-B245-8203-5548DB3DDACE}" type="presParOf" srcId="{8D8F8ED2-5B81-0D45-A794-95F47E1C0B11}" destId="{90D55D7E-D055-9E49-99B7-F8376F69B756}" srcOrd="1" destOrd="0" presId="urn:microsoft.com/office/officeart/2005/8/layout/hierarchy3"/>
    <dgm:cxn modelId="{D9F79F60-90C7-5245-8C7C-525BFBDF1098}" type="presParOf" srcId="{CAC593F1-7D6F-A742-AB8B-78815DDAF116}" destId="{0EAFD7E8-5933-1142-B6C8-B1E46A02D687}" srcOrd="1" destOrd="0" presId="urn:microsoft.com/office/officeart/2005/8/layout/hierarchy3"/>
    <dgm:cxn modelId="{21F28ED3-AB55-384F-B00C-E6B771675211}" type="presParOf" srcId="{0EAFD7E8-5933-1142-B6C8-B1E46A02D687}" destId="{E2A449D5-CB7A-754F-B1A6-4E899ADFA8ED}" srcOrd="0" destOrd="0" presId="urn:microsoft.com/office/officeart/2005/8/layout/hierarchy3"/>
    <dgm:cxn modelId="{75B3CC10-0AF6-D74F-AE58-4747C1CB3B4E}" type="presParOf" srcId="{0EAFD7E8-5933-1142-B6C8-B1E46A02D687}" destId="{3AF4D443-3D98-AA4D-8E5E-9BA60515A075}" srcOrd="1" destOrd="0" presId="urn:microsoft.com/office/officeart/2005/8/layout/hierarchy3"/>
    <dgm:cxn modelId="{9C20822A-C142-EC4C-92EB-FEFE04B1E4F4}" type="presParOf" srcId="{0EAFD7E8-5933-1142-B6C8-B1E46A02D687}" destId="{1A714772-7FA1-F149-8A53-9B2BFBA960EC}" srcOrd="2" destOrd="0" presId="urn:microsoft.com/office/officeart/2005/8/layout/hierarchy3"/>
    <dgm:cxn modelId="{DE737E11-5627-EC4B-9BEC-8A7FA5E28EE2}" type="presParOf" srcId="{0EAFD7E8-5933-1142-B6C8-B1E46A02D687}" destId="{4809EB35-E0A9-7E49-98B5-AC6E1C469CC9}" srcOrd="3" destOrd="0" presId="urn:microsoft.com/office/officeart/2005/8/layout/hierarchy3"/>
    <dgm:cxn modelId="{B2697A9F-3100-AA45-A3C8-6AB04AA028DD}" type="presParOf" srcId="{0EAFD7E8-5933-1142-B6C8-B1E46A02D687}" destId="{3FBBC2CA-3C1D-7B44-8374-1F9D721307B4}" srcOrd="4" destOrd="0" presId="urn:microsoft.com/office/officeart/2005/8/layout/hierarchy3"/>
    <dgm:cxn modelId="{C0EE79F9-1AFE-1149-AC51-2C820E00FAAC}" type="presParOf" srcId="{0EAFD7E8-5933-1142-B6C8-B1E46A02D687}" destId="{33DB4B4E-1A1A-7240-931E-2A91FB77C88E}" srcOrd="5" destOrd="0" presId="urn:microsoft.com/office/officeart/2005/8/layout/hierarchy3"/>
    <dgm:cxn modelId="{B71F49C9-F4E8-A147-BCFA-6F3CF4C6AE65}" type="presParOf" srcId="{0EAFD7E8-5933-1142-B6C8-B1E46A02D687}" destId="{92B07079-2EFB-F044-B562-6289C6673FEB}" srcOrd="6" destOrd="0" presId="urn:microsoft.com/office/officeart/2005/8/layout/hierarchy3"/>
    <dgm:cxn modelId="{8045967D-4F52-B842-80F3-E08A00D1FC99}" type="presParOf" srcId="{0EAFD7E8-5933-1142-B6C8-B1E46A02D687}" destId="{62E635D1-2450-5647-8BBC-E41F96AE5489}" srcOrd="7" destOrd="0" presId="urn:microsoft.com/office/officeart/2005/8/layout/hierarchy3"/>
    <dgm:cxn modelId="{08FAD04B-3950-5F44-913D-F20A862661F2}" type="presParOf" srcId="{C6DF1BB9-B037-104C-A38A-5532370BCB1E}" destId="{16F100B1-BDF9-8246-B4C8-9AC6EA14B527}" srcOrd="2" destOrd="0" presId="urn:microsoft.com/office/officeart/2005/8/layout/hierarchy3"/>
    <dgm:cxn modelId="{218C693E-1FF8-F846-B6DD-BD1BBD49197A}" type="presParOf" srcId="{16F100B1-BDF9-8246-B4C8-9AC6EA14B527}" destId="{7D839D33-EF84-3D43-A5F7-927B0D2CF3F8}" srcOrd="0" destOrd="0" presId="urn:microsoft.com/office/officeart/2005/8/layout/hierarchy3"/>
    <dgm:cxn modelId="{474FCD17-70C2-4C44-98EF-D53B4B4D6E65}" type="presParOf" srcId="{7D839D33-EF84-3D43-A5F7-927B0D2CF3F8}" destId="{115E6A1C-25E2-6742-A6E0-04770640F918}" srcOrd="0" destOrd="0" presId="urn:microsoft.com/office/officeart/2005/8/layout/hierarchy3"/>
    <dgm:cxn modelId="{D1592E0C-496C-2C46-864F-0209E27AFF5A}" type="presParOf" srcId="{7D839D33-EF84-3D43-A5F7-927B0D2CF3F8}" destId="{E30D4D2E-0F5F-9B44-AEF5-2845AD0C9CE3}" srcOrd="1" destOrd="0" presId="urn:microsoft.com/office/officeart/2005/8/layout/hierarchy3"/>
    <dgm:cxn modelId="{06C224F8-2203-3744-B0F6-29EB65BE8CEF}" type="presParOf" srcId="{16F100B1-BDF9-8246-B4C8-9AC6EA14B527}" destId="{D8CFF810-5A9C-B940-976C-E068BA76131C}" srcOrd="1" destOrd="0" presId="urn:microsoft.com/office/officeart/2005/8/layout/hierarchy3"/>
    <dgm:cxn modelId="{78F24A88-DFD9-934C-9F21-A6494441B808}" type="presParOf" srcId="{D8CFF810-5A9C-B940-976C-E068BA76131C}" destId="{9BA15237-0828-8248-94F6-EACF8BB0E53B}" srcOrd="0" destOrd="0" presId="urn:microsoft.com/office/officeart/2005/8/layout/hierarchy3"/>
    <dgm:cxn modelId="{156119FC-475B-0E48-BD0F-D1492196BD37}" type="presParOf" srcId="{D8CFF810-5A9C-B940-976C-E068BA76131C}" destId="{9ED4196D-ADD5-3648-8E46-624F16C828DF}" srcOrd="1" destOrd="0" presId="urn:microsoft.com/office/officeart/2005/8/layout/hierarchy3"/>
    <dgm:cxn modelId="{C00DFE0A-6155-1347-A9DC-6E462E185D12}" type="presParOf" srcId="{D8CFF810-5A9C-B940-976C-E068BA76131C}" destId="{BE7EB001-584F-6F44-8E4A-A0452381E470}" srcOrd="2" destOrd="0" presId="urn:microsoft.com/office/officeart/2005/8/layout/hierarchy3"/>
    <dgm:cxn modelId="{8A9CC6C5-EDB6-7F40-958F-E893E92B12AC}" type="presParOf" srcId="{D8CFF810-5A9C-B940-976C-E068BA76131C}" destId="{A2792699-BA01-304F-9932-9BFDAB776890}" srcOrd="3" destOrd="0" presId="urn:microsoft.com/office/officeart/2005/8/layout/hierarchy3"/>
    <dgm:cxn modelId="{FF958D18-907C-E24C-8CE4-CD1CB6E526D0}" type="presParOf" srcId="{D8CFF810-5A9C-B940-976C-E068BA76131C}" destId="{0D255FAF-C709-FA4E-B673-12CF698C8CB7}" srcOrd="4" destOrd="0" presId="urn:microsoft.com/office/officeart/2005/8/layout/hierarchy3"/>
    <dgm:cxn modelId="{2DD7CD88-96F3-F140-8D40-D63A033329FB}" type="presParOf" srcId="{D8CFF810-5A9C-B940-976C-E068BA76131C}" destId="{709F3D4A-ABA7-5F48-BAAF-F6FF197F7C9B}" srcOrd="5" destOrd="0" presId="urn:microsoft.com/office/officeart/2005/8/layout/hierarchy3"/>
    <dgm:cxn modelId="{BEA6A9C1-309B-6C43-BC84-D0A920AEBF6C}" type="presParOf" srcId="{D8CFF810-5A9C-B940-976C-E068BA76131C}" destId="{FEE34DF9-1DE1-994B-8B48-A346CC07EC34}" srcOrd="6" destOrd="0" presId="urn:microsoft.com/office/officeart/2005/8/layout/hierarchy3"/>
    <dgm:cxn modelId="{DDA87B70-AEBC-2647-B329-44003205BEC4}" type="presParOf" srcId="{D8CFF810-5A9C-B940-976C-E068BA76131C}" destId="{F54117FA-56B2-9F4A-A907-C4C9F73714DA}"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85C03E-33D6-FD45-A288-E7905AABDFB7}" type="doc">
      <dgm:prSet loTypeId="urn:microsoft.com/office/officeart/2005/8/layout/hierarchy3" loCatId="" qsTypeId="urn:microsoft.com/office/officeart/2005/8/quickstyle/simple4" qsCatId="simple" csTypeId="urn:microsoft.com/office/officeart/2005/8/colors/accent4_2" csCatId="accent4" phldr="1"/>
      <dgm:spPr/>
      <dgm:t>
        <a:bodyPr/>
        <a:lstStyle/>
        <a:p>
          <a:endParaRPr lang="en-US"/>
        </a:p>
      </dgm:t>
    </dgm:pt>
    <dgm:pt modelId="{3A01E8DC-6492-0343-A1BC-33E5D67767AE}">
      <dgm:prSet custT="1"/>
      <dgm:spPr/>
      <dgm:t>
        <a:bodyPr/>
        <a:lstStyle/>
        <a:p>
          <a:pPr rtl="0"/>
          <a:r>
            <a:rPr lang="en-US" sz="2000" b="1" dirty="0" err="1" smtClean="0"/>
            <a:t>Acoperirea</a:t>
          </a:r>
          <a:r>
            <a:rPr lang="en-US" sz="2000" b="1" dirty="0" smtClean="0"/>
            <a:t> </a:t>
          </a:r>
          <a:r>
            <a:rPr lang="en-US" sz="2000" b="1" dirty="0" err="1" smtClean="0"/>
            <a:t>terenuri</a:t>
          </a:r>
          <a:r>
            <a:rPr lang="en-US" sz="2000" b="1" dirty="0" smtClean="0"/>
            <a:t>:</a:t>
          </a:r>
          <a:endParaRPr lang="en-US" sz="2000" dirty="0"/>
        </a:p>
      </dgm:t>
    </dgm:pt>
    <dgm:pt modelId="{6C42E469-E4B2-D846-AE5F-6BA710A1584A}" type="parTrans" cxnId="{44F6F25B-FC06-124D-82FF-1A60C273DAE1}">
      <dgm:prSet/>
      <dgm:spPr/>
      <dgm:t>
        <a:bodyPr/>
        <a:lstStyle/>
        <a:p>
          <a:endParaRPr lang="en-US"/>
        </a:p>
      </dgm:t>
    </dgm:pt>
    <dgm:pt modelId="{06BED678-E8AF-8E47-AA2C-C7381CFF6D63}" type="sibTrans" cxnId="{44F6F25B-FC06-124D-82FF-1A60C273DAE1}">
      <dgm:prSet/>
      <dgm:spPr/>
      <dgm:t>
        <a:bodyPr/>
        <a:lstStyle/>
        <a:p>
          <a:endParaRPr lang="en-US"/>
        </a:p>
      </dgm:t>
    </dgm:pt>
    <dgm:pt modelId="{933EADAE-D9B5-5240-B33D-A963E290688A}">
      <dgm:prSet custT="1"/>
      <dgm:spPr/>
      <dgm:t>
        <a:bodyPr/>
        <a:lstStyle/>
        <a:p>
          <a:pPr rtl="0"/>
          <a:r>
            <a:rPr lang="en-US" sz="1200" dirty="0" err="1" smtClean="0"/>
            <a:t>Acoperirea</a:t>
          </a:r>
          <a:r>
            <a:rPr lang="en-US" sz="1200" dirty="0" smtClean="0"/>
            <a:t> </a:t>
          </a:r>
          <a:r>
            <a:rPr lang="en-US" sz="1200" dirty="0" err="1" smtClean="0"/>
            <a:t>terenurilor</a:t>
          </a:r>
          <a:r>
            <a:rPr lang="en-US" sz="1200" dirty="0" smtClean="0"/>
            <a:t> </a:t>
          </a:r>
          <a:r>
            <a:rPr lang="en-US" sz="1200" dirty="0" err="1" smtClean="0"/>
            <a:t>este</a:t>
          </a:r>
          <a:r>
            <a:rPr lang="en-US" sz="1200" dirty="0" smtClean="0"/>
            <a:t> </a:t>
          </a:r>
          <a:r>
            <a:rPr lang="en-US" sz="1200" dirty="0" err="1" smtClean="0"/>
            <a:t>acoperirea</a:t>
          </a:r>
          <a:r>
            <a:rPr lang="en-US" sz="1200" dirty="0" smtClean="0"/>
            <a:t> </a:t>
          </a:r>
          <a:r>
            <a:rPr lang="en-US" sz="1200" dirty="0" err="1" smtClean="0"/>
            <a:t>biofizica</a:t>
          </a:r>
          <a:r>
            <a:rPr lang="en-US" sz="1200" dirty="0" smtClean="0"/>
            <a:t>̆ </a:t>
          </a:r>
          <a:r>
            <a:rPr lang="en-US" sz="1200" dirty="0" err="1" smtClean="0"/>
            <a:t>observata</a:t>
          </a:r>
          <a:r>
            <a:rPr lang="en-US" sz="1200" dirty="0" smtClean="0"/>
            <a:t>̆ a </a:t>
          </a:r>
          <a:r>
            <a:rPr lang="en-US" sz="1200" dirty="0" err="1" smtClean="0"/>
            <a:t>suprafetei</a:t>
          </a:r>
          <a:r>
            <a:rPr lang="en-US" sz="1200" dirty="0" smtClean="0"/>
            <a:t> </a:t>
          </a:r>
          <a:r>
            <a:rPr lang="en-US" sz="1200" dirty="0" err="1" smtClean="0"/>
            <a:t>Pământului</a:t>
          </a:r>
          <a:r>
            <a:rPr lang="en-US" sz="1200" dirty="0" smtClean="0"/>
            <a:t>.</a:t>
          </a:r>
          <a:endParaRPr lang="en-US" sz="1200" dirty="0"/>
        </a:p>
      </dgm:t>
    </dgm:pt>
    <dgm:pt modelId="{E167DA12-DA80-E840-B875-892009A55986}" type="parTrans" cxnId="{B5C1DD52-AB67-244A-BC6B-3E8CA32FCCD6}">
      <dgm:prSet/>
      <dgm:spPr/>
      <dgm:t>
        <a:bodyPr/>
        <a:lstStyle/>
        <a:p>
          <a:endParaRPr lang="en-US"/>
        </a:p>
      </dgm:t>
    </dgm:pt>
    <dgm:pt modelId="{D8D2CBEB-A35E-B942-879B-FF182029FFA0}" type="sibTrans" cxnId="{B5C1DD52-AB67-244A-BC6B-3E8CA32FCCD6}">
      <dgm:prSet/>
      <dgm:spPr/>
      <dgm:t>
        <a:bodyPr/>
        <a:lstStyle/>
        <a:p>
          <a:endParaRPr lang="en-US"/>
        </a:p>
      </dgm:t>
    </dgm:pt>
    <dgm:pt modelId="{993A96B4-876D-7344-A5EC-6C3995E9FB31}">
      <dgm:prSet custT="1"/>
      <dgm:spPr/>
      <dgm:t>
        <a:bodyPr/>
        <a:lstStyle/>
        <a:p>
          <a:pPr rtl="0"/>
          <a:r>
            <a:rPr lang="it-IT" sz="2000" b="1" dirty="0" err="1" smtClean="0"/>
            <a:t>Clasificare</a:t>
          </a:r>
          <a:r>
            <a:rPr lang="it-IT" sz="2000" b="1" dirty="0" smtClean="0"/>
            <a:t>:</a:t>
          </a:r>
          <a:endParaRPr lang="it-IT" sz="2000" dirty="0"/>
        </a:p>
      </dgm:t>
    </dgm:pt>
    <dgm:pt modelId="{E9C2214B-7C62-CB40-9CDD-70B24BA59617}" type="parTrans" cxnId="{DAA81551-60D2-8C4E-87CE-2D63FAAB6F46}">
      <dgm:prSet/>
      <dgm:spPr/>
      <dgm:t>
        <a:bodyPr/>
        <a:lstStyle/>
        <a:p>
          <a:endParaRPr lang="en-US"/>
        </a:p>
      </dgm:t>
    </dgm:pt>
    <dgm:pt modelId="{A007ACE9-4016-B043-BA79-3C206421BDF5}" type="sibTrans" cxnId="{DAA81551-60D2-8C4E-87CE-2D63FAAB6F46}">
      <dgm:prSet/>
      <dgm:spPr/>
      <dgm:t>
        <a:bodyPr/>
        <a:lstStyle/>
        <a:p>
          <a:endParaRPr lang="en-US"/>
        </a:p>
      </dgm:t>
    </dgm:pt>
    <dgm:pt modelId="{4DEE1CA1-4D75-F540-B0B1-855D6C8A7681}">
      <dgm:prSet custT="1"/>
      <dgm:spPr/>
      <dgm:t>
        <a:bodyPr/>
        <a:lstStyle/>
        <a:p>
          <a:pPr rtl="0"/>
          <a:r>
            <a:rPr lang="en-US" sz="1200" dirty="0" err="1" smtClean="0"/>
            <a:t>Ordonarea</a:t>
          </a:r>
          <a:r>
            <a:rPr lang="en-US" sz="1200" dirty="0" smtClean="0"/>
            <a:t> </a:t>
          </a:r>
          <a:r>
            <a:rPr lang="en-US" sz="1200" dirty="0" err="1" smtClean="0"/>
            <a:t>sau</a:t>
          </a:r>
          <a:r>
            <a:rPr lang="en-US" sz="1200" dirty="0" smtClean="0"/>
            <a:t> </a:t>
          </a:r>
          <a:r>
            <a:rPr lang="en-US" sz="1200" dirty="0" err="1" smtClean="0"/>
            <a:t>aranjarea</a:t>
          </a:r>
          <a:r>
            <a:rPr lang="en-US" sz="1200" dirty="0" smtClean="0"/>
            <a:t> </a:t>
          </a:r>
          <a:r>
            <a:rPr lang="en-US" sz="1200" dirty="0" err="1" smtClean="0"/>
            <a:t>obiectelor</a:t>
          </a:r>
          <a:r>
            <a:rPr lang="en-US" sz="1200" dirty="0" smtClean="0"/>
            <a:t> </a:t>
          </a:r>
          <a:r>
            <a:rPr lang="en-US" sz="1200" dirty="0" err="1" smtClean="0"/>
            <a:t>în</a:t>
          </a:r>
          <a:r>
            <a:rPr lang="en-US" sz="1200" dirty="0" smtClean="0"/>
            <a:t> </a:t>
          </a:r>
          <a:r>
            <a:rPr lang="en-US" sz="1200" dirty="0" err="1" smtClean="0"/>
            <a:t>grupuri</a:t>
          </a:r>
          <a:r>
            <a:rPr lang="en-US" sz="1200" dirty="0" smtClean="0"/>
            <a:t> </a:t>
          </a:r>
          <a:r>
            <a:rPr lang="en-US" sz="1200" dirty="0" err="1" smtClean="0"/>
            <a:t>sau</a:t>
          </a:r>
          <a:r>
            <a:rPr lang="en-US" sz="1200" dirty="0" smtClean="0"/>
            <a:t> </a:t>
          </a:r>
          <a:r>
            <a:rPr lang="en-US" sz="1200" dirty="0" err="1" smtClean="0"/>
            <a:t>seturi</a:t>
          </a:r>
          <a:r>
            <a:rPr lang="en-US" sz="1200" dirty="0" smtClean="0"/>
            <a:t> </a:t>
          </a:r>
          <a:r>
            <a:rPr lang="en-US" sz="1200" dirty="0" err="1" smtClean="0"/>
            <a:t>în</a:t>
          </a:r>
          <a:r>
            <a:rPr lang="en-US" sz="1200" dirty="0" smtClean="0"/>
            <a:t> </a:t>
          </a:r>
          <a:r>
            <a:rPr lang="en-US" sz="1200" dirty="0" err="1" smtClean="0"/>
            <a:t>baza</a:t>
          </a:r>
          <a:r>
            <a:rPr lang="en-US" sz="1200" dirty="0" smtClean="0"/>
            <a:t> </a:t>
          </a:r>
          <a:r>
            <a:rPr lang="en-US" sz="1200" dirty="0" err="1" smtClean="0"/>
            <a:t>caracteristicilor</a:t>
          </a:r>
          <a:r>
            <a:rPr lang="en-US" sz="1200" dirty="0" smtClean="0"/>
            <a:t> </a:t>
          </a:r>
          <a:r>
            <a:rPr lang="en-US" sz="1200" dirty="0" err="1" smtClean="0"/>
            <a:t>si</a:t>
          </a:r>
          <a:r>
            <a:rPr lang="en-US" sz="1200" dirty="0" smtClean="0"/>
            <a:t> </a:t>
          </a:r>
          <a:r>
            <a:rPr lang="en-US" sz="1200" dirty="0" err="1" smtClean="0"/>
            <a:t>relatiilor</a:t>
          </a:r>
          <a:r>
            <a:rPr lang="en-US" sz="1200" dirty="0" smtClean="0"/>
            <a:t> </a:t>
          </a:r>
          <a:r>
            <a:rPr lang="en-US" sz="1200" dirty="0" err="1" smtClean="0"/>
            <a:t>dintre</a:t>
          </a:r>
          <a:r>
            <a:rPr lang="en-US" sz="1200" dirty="0" smtClean="0"/>
            <a:t> </a:t>
          </a:r>
          <a:r>
            <a:rPr lang="en-US" sz="1200" dirty="0" err="1" smtClean="0"/>
            <a:t>ele</a:t>
          </a:r>
          <a:r>
            <a:rPr lang="en-US" sz="1200" dirty="0" smtClean="0"/>
            <a:t>.</a:t>
          </a:r>
          <a:endParaRPr lang="en-US" sz="1200" dirty="0"/>
        </a:p>
      </dgm:t>
    </dgm:pt>
    <dgm:pt modelId="{3811767C-F1C6-5144-A474-B164B05A4F33}" type="parTrans" cxnId="{AE561DF9-0C59-1E43-B63D-5BDADCFE2BFC}">
      <dgm:prSet/>
      <dgm:spPr/>
      <dgm:t>
        <a:bodyPr/>
        <a:lstStyle/>
        <a:p>
          <a:endParaRPr lang="en-US"/>
        </a:p>
      </dgm:t>
    </dgm:pt>
    <dgm:pt modelId="{2194719A-2C4D-F34E-8E3C-1CFDEC7773D1}" type="sibTrans" cxnId="{AE561DF9-0C59-1E43-B63D-5BDADCFE2BFC}">
      <dgm:prSet/>
      <dgm:spPr/>
      <dgm:t>
        <a:bodyPr/>
        <a:lstStyle/>
        <a:p>
          <a:endParaRPr lang="en-US"/>
        </a:p>
      </dgm:t>
    </dgm:pt>
    <dgm:pt modelId="{2E5EFE9D-6C18-B24F-A19C-0AA2E996D80F}">
      <dgm:prSet custT="1"/>
      <dgm:spPr/>
      <dgm:t>
        <a:bodyPr/>
        <a:lstStyle/>
        <a:p>
          <a:pPr rtl="0"/>
          <a:r>
            <a:rPr lang="en-US" sz="2000" b="1" dirty="0" smtClean="0"/>
            <a:t>Cum </a:t>
          </a:r>
          <a:r>
            <a:rPr lang="en-US" sz="2000" b="1" dirty="0" err="1" smtClean="0"/>
            <a:t>clasificam</a:t>
          </a:r>
          <a:r>
            <a:rPr lang="en-US" sz="2000" b="1" dirty="0" smtClean="0"/>
            <a:t>:</a:t>
          </a:r>
          <a:endParaRPr lang="en-US" sz="2000" dirty="0"/>
        </a:p>
      </dgm:t>
    </dgm:pt>
    <dgm:pt modelId="{D011E06D-FAF8-EE47-BE1E-D423B496330E}" type="parTrans" cxnId="{4535459A-750C-E94C-84E8-61A61F767012}">
      <dgm:prSet/>
      <dgm:spPr/>
      <dgm:t>
        <a:bodyPr/>
        <a:lstStyle/>
        <a:p>
          <a:endParaRPr lang="en-US"/>
        </a:p>
      </dgm:t>
    </dgm:pt>
    <dgm:pt modelId="{10F41B57-69FA-7041-B5EA-562837F27739}" type="sibTrans" cxnId="{4535459A-750C-E94C-84E8-61A61F767012}">
      <dgm:prSet/>
      <dgm:spPr/>
      <dgm:t>
        <a:bodyPr/>
        <a:lstStyle/>
        <a:p>
          <a:endParaRPr lang="en-US"/>
        </a:p>
      </dgm:t>
    </dgm:pt>
    <dgm:pt modelId="{1474BC6B-6019-B746-ABAD-88F697B64265}">
      <dgm:prSet custT="1"/>
      <dgm:spPr/>
      <dgm:t>
        <a:bodyPr/>
        <a:lstStyle/>
        <a:p>
          <a:pPr rtl="0"/>
          <a:r>
            <a:rPr lang="en-US" sz="1200" b="1" dirty="0" err="1" smtClean="0"/>
            <a:t>scara</a:t>
          </a:r>
          <a:r>
            <a:rPr lang="en-US" sz="1200" b="1" dirty="0" smtClean="0"/>
            <a:t>̆ </a:t>
          </a:r>
          <a:r>
            <a:rPr lang="en-US" sz="1200" b="1" dirty="0" err="1" smtClean="0"/>
            <a:t>independenta</a:t>
          </a:r>
          <a:r>
            <a:rPr lang="en-US" sz="1200" b="1" dirty="0" smtClean="0"/>
            <a:t>̆ </a:t>
          </a:r>
          <a:endParaRPr lang="en-US" sz="1200" dirty="0"/>
        </a:p>
      </dgm:t>
    </dgm:pt>
    <dgm:pt modelId="{FAFED883-615C-A642-8536-A7FBCF7F239F}" type="parTrans" cxnId="{BB350A9B-C3A1-504B-B681-1AEA59108272}">
      <dgm:prSet/>
      <dgm:spPr/>
      <dgm:t>
        <a:bodyPr/>
        <a:lstStyle/>
        <a:p>
          <a:endParaRPr lang="en-US"/>
        </a:p>
      </dgm:t>
    </dgm:pt>
    <dgm:pt modelId="{2C9D8152-6779-4F4C-A93E-3627B6D7FA10}" type="sibTrans" cxnId="{BB350A9B-C3A1-504B-B681-1AEA59108272}">
      <dgm:prSet/>
      <dgm:spPr/>
      <dgm:t>
        <a:bodyPr/>
        <a:lstStyle/>
        <a:p>
          <a:endParaRPr lang="en-US"/>
        </a:p>
      </dgm:t>
    </dgm:pt>
    <dgm:pt modelId="{D0CC4C97-AF77-0E45-80C3-7DE7DEE479A6}">
      <dgm:prSet custT="1"/>
      <dgm:spPr/>
      <dgm:t>
        <a:bodyPr/>
        <a:lstStyle/>
        <a:p>
          <a:pPr rtl="0"/>
          <a:r>
            <a:rPr lang="en-US" sz="1200" b="1" dirty="0" err="1" smtClean="0"/>
            <a:t>sursa</a:t>
          </a:r>
          <a:r>
            <a:rPr lang="en-US" sz="1200" b="1" dirty="0" smtClean="0"/>
            <a:t>̆ </a:t>
          </a:r>
          <a:r>
            <a:rPr lang="en-US" sz="1200" b="1" dirty="0" err="1" smtClean="0"/>
            <a:t>independenta</a:t>
          </a:r>
          <a:r>
            <a:rPr lang="en-US" sz="1200" b="1" dirty="0" smtClean="0"/>
            <a:t>̆, </a:t>
          </a:r>
          <a:endParaRPr lang="en-US" sz="1200" dirty="0"/>
        </a:p>
      </dgm:t>
    </dgm:pt>
    <dgm:pt modelId="{A22387A1-AD26-2242-930F-BB9B9B406BC2}" type="parTrans" cxnId="{5081801B-F29F-D045-8D6E-991BFC6EB5A8}">
      <dgm:prSet/>
      <dgm:spPr/>
      <dgm:t>
        <a:bodyPr/>
        <a:lstStyle/>
        <a:p>
          <a:endParaRPr lang="en-US"/>
        </a:p>
      </dgm:t>
    </dgm:pt>
    <dgm:pt modelId="{E7E38A43-05F6-1E41-BAEF-149954F982A8}" type="sibTrans" cxnId="{5081801B-F29F-D045-8D6E-991BFC6EB5A8}">
      <dgm:prSet/>
      <dgm:spPr/>
      <dgm:t>
        <a:bodyPr/>
        <a:lstStyle/>
        <a:p>
          <a:endParaRPr lang="en-US"/>
        </a:p>
      </dgm:t>
    </dgm:pt>
    <dgm:pt modelId="{C4BE7F42-BBD3-694E-BD7A-8261FF9269B3}" type="pres">
      <dgm:prSet presAssocID="{D785C03E-33D6-FD45-A288-E7905AABDFB7}" presName="diagram" presStyleCnt="0">
        <dgm:presLayoutVars>
          <dgm:chPref val="1"/>
          <dgm:dir/>
          <dgm:animOne val="branch"/>
          <dgm:animLvl val="lvl"/>
          <dgm:resizeHandles/>
        </dgm:presLayoutVars>
      </dgm:prSet>
      <dgm:spPr/>
    </dgm:pt>
    <dgm:pt modelId="{CB723FFE-525F-A74E-A1CE-93ABF15BE54A}" type="pres">
      <dgm:prSet presAssocID="{3A01E8DC-6492-0343-A1BC-33E5D67767AE}" presName="root" presStyleCnt="0"/>
      <dgm:spPr/>
    </dgm:pt>
    <dgm:pt modelId="{C6281087-DE0C-D345-8B59-8168E222299F}" type="pres">
      <dgm:prSet presAssocID="{3A01E8DC-6492-0343-A1BC-33E5D67767AE}" presName="rootComposite" presStyleCnt="0"/>
      <dgm:spPr/>
    </dgm:pt>
    <dgm:pt modelId="{DB324B56-B60F-5140-BA45-F1BB08749771}" type="pres">
      <dgm:prSet presAssocID="{3A01E8DC-6492-0343-A1BC-33E5D67767AE}" presName="rootText" presStyleLbl="node1" presStyleIdx="0" presStyleCnt="3"/>
      <dgm:spPr/>
    </dgm:pt>
    <dgm:pt modelId="{E9469251-1AD1-F440-A55F-067674A6D275}" type="pres">
      <dgm:prSet presAssocID="{3A01E8DC-6492-0343-A1BC-33E5D67767AE}" presName="rootConnector" presStyleLbl="node1" presStyleIdx="0" presStyleCnt="3"/>
      <dgm:spPr/>
    </dgm:pt>
    <dgm:pt modelId="{31F3DC77-41C6-C948-9E3A-A61FF39C7D1E}" type="pres">
      <dgm:prSet presAssocID="{3A01E8DC-6492-0343-A1BC-33E5D67767AE}" presName="childShape" presStyleCnt="0"/>
      <dgm:spPr/>
    </dgm:pt>
    <dgm:pt modelId="{D546E391-063D-E143-8003-FA8FED9556B3}" type="pres">
      <dgm:prSet presAssocID="{E167DA12-DA80-E840-B875-892009A55986}" presName="Name13" presStyleLbl="parChTrans1D2" presStyleIdx="0" presStyleCnt="4"/>
      <dgm:spPr/>
    </dgm:pt>
    <dgm:pt modelId="{D6640B71-CA79-0049-BFCD-728E0457911D}" type="pres">
      <dgm:prSet presAssocID="{933EADAE-D9B5-5240-B33D-A963E290688A}" presName="childText" presStyleLbl="bgAcc1" presStyleIdx="0" presStyleCnt="4">
        <dgm:presLayoutVars>
          <dgm:bulletEnabled val="1"/>
        </dgm:presLayoutVars>
      </dgm:prSet>
      <dgm:spPr/>
      <dgm:t>
        <a:bodyPr/>
        <a:lstStyle/>
        <a:p>
          <a:endParaRPr lang="en-US"/>
        </a:p>
      </dgm:t>
    </dgm:pt>
    <dgm:pt modelId="{49EC6DCC-08CB-9746-A774-8DD6F51B9549}" type="pres">
      <dgm:prSet presAssocID="{993A96B4-876D-7344-A5EC-6C3995E9FB31}" presName="root" presStyleCnt="0"/>
      <dgm:spPr/>
    </dgm:pt>
    <dgm:pt modelId="{901F33B7-3262-7945-AC9F-114D27E3D8A0}" type="pres">
      <dgm:prSet presAssocID="{993A96B4-876D-7344-A5EC-6C3995E9FB31}" presName="rootComposite" presStyleCnt="0"/>
      <dgm:spPr/>
    </dgm:pt>
    <dgm:pt modelId="{A98C6449-33B5-4C45-991B-229C4B8A6BA5}" type="pres">
      <dgm:prSet presAssocID="{993A96B4-876D-7344-A5EC-6C3995E9FB31}" presName="rootText" presStyleLbl="node1" presStyleIdx="1" presStyleCnt="3"/>
      <dgm:spPr/>
    </dgm:pt>
    <dgm:pt modelId="{4BE506F0-E9D5-A84B-BB34-FE004F8831FE}" type="pres">
      <dgm:prSet presAssocID="{993A96B4-876D-7344-A5EC-6C3995E9FB31}" presName="rootConnector" presStyleLbl="node1" presStyleIdx="1" presStyleCnt="3"/>
      <dgm:spPr/>
    </dgm:pt>
    <dgm:pt modelId="{8C42D1D0-3C82-C543-A693-52973280526F}" type="pres">
      <dgm:prSet presAssocID="{993A96B4-876D-7344-A5EC-6C3995E9FB31}" presName="childShape" presStyleCnt="0"/>
      <dgm:spPr/>
    </dgm:pt>
    <dgm:pt modelId="{D6C17F01-E281-D343-913B-0F5374DBB0AF}" type="pres">
      <dgm:prSet presAssocID="{3811767C-F1C6-5144-A474-B164B05A4F33}" presName="Name13" presStyleLbl="parChTrans1D2" presStyleIdx="1" presStyleCnt="4"/>
      <dgm:spPr/>
    </dgm:pt>
    <dgm:pt modelId="{DDAF0A67-9D43-3840-BDC1-8ADB15DBD6C6}" type="pres">
      <dgm:prSet presAssocID="{4DEE1CA1-4D75-F540-B0B1-855D6C8A7681}" presName="childText" presStyleLbl="bgAcc1" presStyleIdx="1" presStyleCnt="4">
        <dgm:presLayoutVars>
          <dgm:bulletEnabled val="1"/>
        </dgm:presLayoutVars>
      </dgm:prSet>
      <dgm:spPr/>
      <dgm:t>
        <a:bodyPr/>
        <a:lstStyle/>
        <a:p>
          <a:endParaRPr lang="en-US"/>
        </a:p>
      </dgm:t>
    </dgm:pt>
    <dgm:pt modelId="{C39B5F3D-2143-CD43-BCA8-11C0C7CC0515}" type="pres">
      <dgm:prSet presAssocID="{2E5EFE9D-6C18-B24F-A19C-0AA2E996D80F}" presName="root" presStyleCnt="0"/>
      <dgm:spPr/>
    </dgm:pt>
    <dgm:pt modelId="{E67DA4F7-9755-3D4B-B513-349A57D4B759}" type="pres">
      <dgm:prSet presAssocID="{2E5EFE9D-6C18-B24F-A19C-0AA2E996D80F}" presName="rootComposite" presStyleCnt="0"/>
      <dgm:spPr/>
    </dgm:pt>
    <dgm:pt modelId="{84057C5E-17BA-CE4C-BF62-8EA98B5B8FC0}" type="pres">
      <dgm:prSet presAssocID="{2E5EFE9D-6C18-B24F-A19C-0AA2E996D80F}" presName="rootText" presStyleLbl="node1" presStyleIdx="2" presStyleCnt="3"/>
      <dgm:spPr/>
    </dgm:pt>
    <dgm:pt modelId="{DA748A8B-3F5B-544F-958B-5ABA12AF15C3}" type="pres">
      <dgm:prSet presAssocID="{2E5EFE9D-6C18-B24F-A19C-0AA2E996D80F}" presName="rootConnector" presStyleLbl="node1" presStyleIdx="2" presStyleCnt="3"/>
      <dgm:spPr/>
    </dgm:pt>
    <dgm:pt modelId="{CBFE98C4-4269-EB42-93A6-D91FABFD70F5}" type="pres">
      <dgm:prSet presAssocID="{2E5EFE9D-6C18-B24F-A19C-0AA2E996D80F}" presName="childShape" presStyleCnt="0"/>
      <dgm:spPr/>
    </dgm:pt>
    <dgm:pt modelId="{C74F89B0-55E1-D84A-AEB1-717AC6D55C71}" type="pres">
      <dgm:prSet presAssocID="{FAFED883-615C-A642-8536-A7FBCF7F239F}" presName="Name13" presStyleLbl="parChTrans1D2" presStyleIdx="2" presStyleCnt="4"/>
      <dgm:spPr/>
    </dgm:pt>
    <dgm:pt modelId="{AA46B4DB-2872-6848-ADF1-D4D6C351CEF3}" type="pres">
      <dgm:prSet presAssocID="{1474BC6B-6019-B746-ABAD-88F697B64265}" presName="childText" presStyleLbl="bgAcc1" presStyleIdx="2" presStyleCnt="4">
        <dgm:presLayoutVars>
          <dgm:bulletEnabled val="1"/>
        </dgm:presLayoutVars>
      </dgm:prSet>
      <dgm:spPr/>
      <dgm:t>
        <a:bodyPr/>
        <a:lstStyle/>
        <a:p>
          <a:endParaRPr lang="en-US"/>
        </a:p>
      </dgm:t>
    </dgm:pt>
    <dgm:pt modelId="{B3671382-8499-4B42-B486-A7762C605FB3}" type="pres">
      <dgm:prSet presAssocID="{A22387A1-AD26-2242-930F-BB9B9B406BC2}" presName="Name13" presStyleLbl="parChTrans1D2" presStyleIdx="3" presStyleCnt="4"/>
      <dgm:spPr/>
    </dgm:pt>
    <dgm:pt modelId="{8376E314-8DE1-A345-8DF8-413D0E22B65D}" type="pres">
      <dgm:prSet presAssocID="{D0CC4C97-AF77-0E45-80C3-7DE7DEE479A6}" presName="childText" presStyleLbl="bgAcc1" presStyleIdx="3" presStyleCnt="4">
        <dgm:presLayoutVars>
          <dgm:bulletEnabled val="1"/>
        </dgm:presLayoutVars>
      </dgm:prSet>
      <dgm:spPr/>
      <dgm:t>
        <a:bodyPr/>
        <a:lstStyle/>
        <a:p>
          <a:endParaRPr lang="en-US"/>
        </a:p>
      </dgm:t>
    </dgm:pt>
  </dgm:ptLst>
  <dgm:cxnLst>
    <dgm:cxn modelId="{A46C62B2-82AF-7C4C-B2BD-BB295C356CE0}" type="presOf" srcId="{993A96B4-876D-7344-A5EC-6C3995E9FB31}" destId="{A98C6449-33B5-4C45-991B-229C4B8A6BA5}" srcOrd="0" destOrd="0" presId="urn:microsoft.com/office/officeart/2005/8/layout/hierarchy3"/>
    <dgm:cxn modelId="{D51FE897-8CE2-6040-9932-6943F5ED4CBD}" type="presOf" srcId="{933EADAE-D9B5-5240-B33D-A963E290688A}" destId="{D6640B71-CA79-0049-BFCD-728E0457911D}" srcOrd="0" destOrd="0" presId="urn:microsoft.com/office/officeart/2005/8/layout/hierarchy3"/>
    <dgm:cxn modelId="{BB350A9B-C3A1-504B-B681-1AEA59108272}" srcId="{2E5EFE9D-6C18-B24F-A19C-0AA2E996D80F}" destId="{1474BC6B-6019-B746-ABAD-88F697B64265}" srcOrd="0" destOrd="0" parTransId="{FAFED883-615C-A642-8536-A7FBCF7F239F}" sibTransId="{2C9D8152-6779-4F4C-A93E-3627B6D7FA10}"/>
    <dgm:cxn modelId="{29FA94DA-32AC-D940-B866-62C499490A09}" type="presOf" srcId="{D0CC4C97-AF77-0E45-80C3-7DE7DEE479A6}" destId="{8376E314-8DE1-A345-8DF8-413D0E22B65D}" srcOrd="0" destOrd="0" presId="urn:microsoft.com/office/officeart/2005/8/layout/hierarchy3"/>
    <dgm:cxn modelId="{4535459A-750C-E94C-84E8-61A61F767012}" srcId="{D785C03E-33D6-FD45-A288-E7905AABDFB7}" destId="{2E5EFE9D-6C18-B24F-A19C-0AA2E996D80F}" srcOrd="2" destOrd="0" parTransId="{D011E06D-FAF8-EE47-BE1E-D423B496330E}" sibTransId="{10F41B57-69FA-7041-B5EA-562837F27739}"/>
    <dgm:cxn modelId="{8F32A80A-1C4F-CC46-A222-69001A7F28E3}" type="presOf" srcId="{993A96B4-876D-7344-A5EC-6C3995E9FB31}" destId="{4BE506F0-E9D5-A84B-BB34-FE004F8831FE}" srcOrd="1" destOrd="0" presId="urn:microsoft.com/office/officeart/2005/8/layout/hierarchy3"/>
    <dgm:cxn modelId="{767402AE-BB94-A140-944E-53021D8FF780}" type="presOf" srcId="{2E5EFE9D-6C18-B24F-A19C-0AA2E996D80F}" destId="{DA748A8B-3F5B-544F-958B-5ABA12AF15C3}" srcOrd="1" destOrd="0" presId="urn:microsoft.com/office/officeart/2005/8/layout/hierarchy3"/>
    <dgm:cxn modelId="{DAA81551-60D2-8C4E-87CE-2D63FAAB6F46}" srcId="{D785C03E-33D6-FD45-A288-E7905AABDFB7}" destId="{993A96B4-876D-7344-A5EC-6C3995E9FB31}" srcOrd="1" destOrd="0" parTransId="{E9C2214B-7C62-CB40-9CDD-70B24BA59617}" sibTransId="{A007ACE9-4016-B043-BA79-3C206421BDF5}"/>
    <dgm:cxn modelId="{10F622D9-D2F7-2541-9923-1FFD61589F52}" type="presOf" srcId="{2E5EFE9D-6C18-B24F-A19C-0AA2E996D80F}" destId="{84057C5E-17BA-CE4C-BF62-8EA98B5B8FC0}" srcOrd="0" destOrd="0" presId="urn:microsoft.com/office/officeart/2005/8/layout/hierarchy3"/>
    <dgm:cxn modelId="{44F6F25B-FC06-124D-82FF-1A60C273DAE1}" srcId="{D785C03E-33D6-FD45-A288-E7905AABDFB7}" destId="{3A01E8DC-6492-0343-A1BC-33E5D67767AE}" srcOrd="0" destOrd="0" parTransId="{6C42E469-E4B2-D846-AE5F-6BA710A1584A}" sibTransId="{06BED678-E8AF-8E47-AA2C-C7381CFF6D63}"/>
    <dgm:cxn modelId="{272CF993-F019-2942-9CBA-2544F61B7B0E}" type="presOf" srcId="{1474BC6B-6019-B746-ABAD-88F697B64265}" destId="{AA46B4DB-2872-6848-ADF1-D4D6C351CEF3}" srcOrd="0" destOrd="0" presId="urn:microsoft.com/office/officeart/2005/8/layout/hierarchy3"/>
    <dgm:cxn modelId="{AD759BEA-04B4-9A44-A199-B5D3166D66BD}" type="presOf" srcId="{D785C03E-33D6-FD45-A288-E7905AABDFB7}" destId="{C4BE7F42-BBD3-694E-BD7A-8261FF9269B3}" srcOrd="0" destOrd="0" presId="urn:microsoft.com/office/officeart/2005/8/layout/hierarchy3"/>
    <dgm:cxn modelId="{B5C1DD52-AB67-244A-BC6B-3E8CA32FCCD6}" srcId="{3A01E8DC-6492-0343-A1BC-33E5D67767AE}" destId="{933EADAE-D9B5-5240-B33D-A963E290688A}" srcOrd="0" destOrd="0" parTransId="{E167DA12-DA80-E840-B875-892009A55986}" sibTransId="{D8D2CBEB-A35E-B942-879B-FF182029FFA0}"/>
    <dgm:cxn modelId="{D28D315C-EEAF-3B4D-AAB9-66AE9534E952}" type="presOf" srcId="{3A01E8DC-6492-0343-A1BC-33E5D67767AE}" destId="{DB324B56-B60F-5140-BA45-F1BB08749771}" srcOrd="0" destOrd="0" presId="urn:microsoft.com/office/officeart/2005/8/layout/hierarchy3"/>
    <dgm:cxn modelId="{F744E595-EEA5-A242-98CA-8CD22029D3BB}" type="presOf" srcId="{4DEE1CA1-4D75-F540-B0B1-855D6C8A7681}" destId="{DDAF0A67-9D43-3840-BDC1-8ADB15DBD6C6}" srcOrd="0" destOrd="0" presId="urn:microsoft.com/office/officeart/2005/8/layout/hierarchy3"/>
    <dgm:cxn modelId="{AF24A342-3515-F148-9D62-E0159F777D1B}" type="presOf" srcId="{3A01E8DC-6492-0343-A1BC-33E5D67767AE}" destId="{E9469251-1AD1-F440-A55F-067674A6D275}" srcOrd="1" destOrd="0" presId="urn:microsoft.com/office/officeart/2005/8/layout/hierarchy3"/>
    <dgm:cxn modelId="{F812427E-AA12-A247-9DD5-0785E8EFDA93}" type="presOf" srcId="{E167DA12-DA80-E840-B875-892009A55986}" destId="{D546E391-063D-E143-8003-FA8FED9556B3}" srcOrd="0" destOrd="0" presId="urn:microsoft.com/office/officeart/2005/8/layout/hierarchy3"/>
    <dgm:cxn modelId="{5081801B-F29F-D045-8D6E-991BFC6EB5A8}" srcId="{2E5EFE9D-6C18-B24F-A19C-0AA2E996D80F}" destId="{D0CC4C97-AF77-0E45-80C3-7DE7DEE479A6}" srcOrd="1" destOrd="0" parTransId="{A22387A1-AD26-2242-930F-BB9B9B406BC2}" sibTransId="{E7E38A43-05F6-1E41-BAEF-149954F982A8}"/>
    <dgm:cxn modelId="{BE407284-F3D1-DC4A-87C2-15A548F0966D}" type="presOf" srcId="{3811767C-F1C6-5144-A474-B164B05A4F33}" destId="{D6C17F01-E281-D343-913B-0F5374DBB0AF}" srcOrd="0" destOrd="0" presId="urn:microsoft.com/office/officeart/2005/8/layout/hierarchy3"/>
    <dgm:cxn modelId="{C6C1717C-0C6A-D243-847A-4857647C6D53}" type="presOf" srcId="{FAFED883-615C-A642-8536-A7FBCF7F239F}" destId="{C74F89B0-55E1-D84A-AEB1-717AC6D55C71}" srcOrd="0" destOrd="0" presId="urn:microsoft.com/office/officeart/2005/8/layout/hierarchy3"/>
    <dgm:cxn modelId="{AE561DF9-0C59-1E43-B63D-5BDADCFE2BFC}" srcId="{993A96B4-876D-7344-A5EC-6C3995E9FB31}" destId="{4DEE1CA1-4D75-F540-B0B1-855D6C8A7681}" srcOrd="0" destOrd="0" parTransId="{3811767C-F1C6-5144-A474-B164B05A4F33}" sibTransId="{2194719A-2C4D-F34E-8E3C-1CFDEC7773D1}"/>
    <dgm:cxn modelId="{F9C2B2BC-E9CF-CB46-94BE-09A3343134CD}" type="presOf" srcId="{A22387A1-AD26-2242-930F-BB9B9B406BC2}" destId="{B3671382-8499-4B42-B486-A7762C605FB3}" srcOrd="0" destOrd="0" presId="urn:microsoft.com/office/officeart/2005/8/layout/hierarchy3"/>
    <dgm:cxn modelId="{F5CF5BDE-DDBA-5043-B48D-BAAA6DE0C6C5}" type="presParOf" srcId="{C4BE7F42-BBD3-694E-BD7A-8261FF9269B3}" destId="{CB723FFE-525F-A74E-A1CE-93ABF15BE54A}" srcOrd="0" destOrd="0" presId="urn:microsoft.com/office/officeart/2005/8/layout/hierarchy3"/>
    <dgm:cxn modelId="{1545497D-CFF6-CE47-BCA7-A659C70BEBE8}" type="presParOf" srcId="{CB723FFE-525F-A74E-A1CE-93ABF15BE54A}" destId="{C6281087-DE0C-D345-8B59-8168E222299F}" srcOrd="0" destOrd="0" presId="urn:microsoft.com/office/officeart/2005/8/layout/hierarchy3"/>
    <dgm:cxn modelId="{D8ADA8A3-69BA-5348-80D8-D192747ADC75}" type="presParOf" srcId="{C6281087-DE0C-D345-8B59-8168E222299F}" destId="{DB324B56-B60F-5140-BA45-F1BB08749771}" srcOrd="0" destOrd="0" presId="urn:microsoft.com/office/officeart/2005/8/layout/hierarchy3"/>
    <dgm:cxn modelId="{4B296DE5-4F99-C34F-A6B5-422BC3DF5261}" type="presParOf" srcId="{C6281087-DE0C-D345-8B59-8168E222299F}" destId="{E9469251-1AD1-F440-A55F-067674A6D275}" srcOrd="1" destOrd="0" presId="urn:microsoft.com/office/officeart/2005/8/layout/hierarchy3"/>
    <dgm:cxn modelId="{39EEEEF7-A545-5C4D-A01A-F5516567CBCF}" type="presParOf" srcId="{CB723FFE-525F-A74E-A1CE-93ABF15BE54A}" destId="{31F3DC77-41C6-C948-9E3A-A61FF39C7D1E}" srcOrd="1" destOrd="0" presId="urn:microsoft.com/office/officeart/2005/8/layout/hierarchy3"/>
    <dgm:cxn modelId="{52E49D8E-D016-BB4F-925F-9C7A50412CF8}" type="presParOf" srcId="{31F3DC77-41C6-C948-9E3A-A61FF39C7D1E}" destId="{D546E391-063D-E143-8003-FA8FED9556B3}" srcOrd="0" destOrd="0" presId="urn:microsoft.com/office/officeart/2005/8/layout/hierarchy3"/>
    <dgm:cxn modelId="{E98C78FE-B7C4-0548-B383-AC0923C316EA}" type="presParOf" srcId="{31F3DC77-41C6-C948-9E3A-A61FF39C7D1E}" destId="{D6640B71-CA79-0049-BFCD-728E0457911D}" srcOrd="1" destOrd="0" presId="urn:microsoft.com/office/officeart/2005/8/layout/hierarchy3"/>
    <dgm:cxn modelId="{5F0EA72B-8108-994E-BF3C-C686692E105E}" type="presParOf" srcId="{C4BE7F42-BBD3-694E-BD7A-8261FF9269B3}" destId="{49EC6DCC-08CB-9746-A774-8DD6F51B9549}" srcOrd="1" destOrd="0" presId="urn:microsoft.com/office/officeart/2005/8/layout/hierarchy3"/>
    <dgm:cxn modelId="{9BC56411-848E-FD4C-BA2B-A23AB562C084}" type="presParOf" srcId="{49EC6DCC-08CB-9746-A774-8DD6F51B9549}" destId="{901F33B7-3262-7945-AC9F-114D27E3D8A0}" srcOrd="0" destOrd="0" presId="urn:microsoft.com/office/officeart/2005/8/layout/hierarchy3"/>
    <dgm:cxn modelId="{635809A2-1E87-0943-86E0-57476415B62C}" type="presParOf" srcId="{901F33B7-3262-7945-AC9F-114D27E3D8A0}" destId="{A98C6449-33B5-4C45-991B-229C4B8A6BA5}" srcOrd="0" destOrd="0" presId="urn:microsoft.com/office/officeart/2005/8/layout/hierarchy3"/>
    <dgm:cxn modelId="{3FDDE1C5-D2F1-C041-8586-1DE87738C7D6}" type="presParOf" srcId="{901F33B7-3262-7945-AC9F-114D27E3D8A0}" destId="{4BE506F0-E9D5-A84B-BB34-FE004F8831FE}" srcOrd="1" destOrd="0" presId="urn:microsoft.com/office/officeart/2005/8/layout/hierarchy3"/>
    <dgm:cxn modelId="{0B311BEC-06DC-3749-9F68-A935910D8BE3}" type="presParOf" srcId="{49EC6DCC-08CB-9746-A774-8DD6F51B9549}" destId="{8C42D1D0-3C82-C543-A693-52973280526F}" srcOrd="1" destOrd="0" presId="urn:microsoft.com/office/officeart/2005/8/layout/hierarchy3"/>
    <dgm:cxn modelId="{DE9E219A-FBFE-0448-93C2-4CE07451ECCC}" type="presParOf" srcId="{8C42D1D0-3C82-C543-A693-52973280526F}" destId="{D6C17F01-E281-D343-913B-0F5374DBB0AF}" srcOrd="0" destOrd="0" presId="urn:microsoft.com/office/officeart/2005/8/layout/hierarchy3"/>
    <dgm:cxn modelId="{1DEA5EC3-FA5F-CF4C-8591-EA6392AEF800}" type="presParOf" srcId="{8C42D1D0-3C82-C543-A693-52973280526F}" destId="{DDAF0A67-9D43-3840-BDC1-8ADB15DBD6C6}" srcOrd="1" destOrd="0" presId="urn:microsoft.com/office/officeart/2005/8/layout/hierarchy3"/>
    <dgm:cxn modelId="{63FFE300-CB45-8D4C-B78A-26EC9DA62D6B}" type="presParOf" srcId="{C4BE7F42-BBD3-694E-BD7A-8261FF9269B3}" destId="{C39B5F3D-2143-CD43-BCA8-11C0C7CC0515}" srcOrd="2" destOrd="0" presId="urn:microsoft.com/office/officeart/2005/8/layout/hierarchy3"/>
    <dgm:cxn modelId="{85EBB9F5-5F88-5E45-8515-3A6C08AB48AB}" type="presParOf" srcId="{C39B5F3D-2143-CD43-BCA8-11C0C7CC0515}" destId="{E67DA4F7-9755-3D4B-B513-349A57D4B759}" srcOrd="0" destOrd="0" presId="urn:microsoft.com/office/officeart/2005/8/layout/hierarchy3"/>
    <dgm:cxn modelId="{F681F7FA-F54B-E643-81C9-C12E12559EEE}" type="presParOf" srcId="{E67DA4F7-9755-3D4B-B513-349A57D4B759}" destId="{84057C5E-17BA-CE4C-BF62-8EA98B5B8FC0}" srcOrd="0" destOrd="0" presId="urn:microsoft.com/office/officeart/2005/8/layout/hierarchy3"/>
    <dgm:cxn modelId="{DE6BBD43-9C34-5744-A498-6CD92561AE27}" type="presParOf" srcId="{E67DA4F7-9755-3D4B-B513-349A57D4B759}" destId="{DA748A8B-3F5B-544F-958B-5ABA12AF15C3}" srcOrd="1" destOrd="0" presId="urn:microsoft.com/office/officeart/2005/8/layout/hierarchy3"/>
    <dgm:cxn modelId="{5801CB1A-F30B-6643-8881-9FE2347EEBFE}" type="presParOf" srcId="{C39B5F3D-2143-CD43-BCA8-11C0C7CC0515}" destId="{CBFE98C4-4269-EB42-93A6-D91FABFD70F5}" srcOrd="1" destOrd="0" presId="urn:microsoft.com/office/officeart/2005/8/layout/hierarchy3"/>
    <dgm:cxn modelId="{C369C5E8-38BC-EB44-A7DB-DF149E9810D3}" type="presParOf" srcId="{CBFE98C4-4269-EB42-93A6-D91FABFD70F5}" destId="{C74F89B0-55E1-D84A-AEB1-717AC6D55C71}" srcOrd="0" destOrd="0" presId="urn:microsoft.com/office/officeart/2005/8/layout/hierarchy3"/>
    <dgm:cxn modelId="{A7E5F279-3702-BB44-9478-02E67C2FD09C}" type="presParOf" srcId="{CBFE98C4-4269-EB42-93A6-D91FABFD70F5}" destId="{AA46B4DB-2872-6848-ADF1-D4D6C351CEF3}" srcOrd="1" destOrd="0" presId="urn:microsoft.com/office/officeart/2005/8/layout/hierarchy3"/>
    <dgm:cxn modelId="{30CEBEBD-A4C3-DF44-A45E-10CB8BC67181}" type="presParOf" srcId="{CBFE98C4-4269-EB42-93A6-D91FABFD70F5}" destId="{B3671382-8499-4B42-B486-A7762C605FB3}" srcOrd="2" destOrd="0" presId="urn:microsoft.com/office/officeart/2005/8/layout/hierarchy3"/>
    <dgm:cxn modelId="{C5667064-CD6A-AE4F-A652-48C4AC1B570F}" type="presParOf" srcId="{CBFE98C4-4269-EB42-93A6-D91FABFD70F5}" destId="{8376E314-8DE1-A345-8DF8-413D0E22B65D}"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CF0B11-4A14-7C45-A84A-DB85E56E70EE}" type="doc">
      <dgm:prSet loTypeId="urn:microsoft.com/office/officeart/2005/8/layout/vList2" loCatId="" qsTypeId="urn:microsoft.com/office/officeart/2005/8/quickstyle/simple4" qsCatId="simple" csTypeId="urn:microsoft.com/office/officeart/2005/8/colors/accent4_2" csCatId="accent4" phldr="1"/>
      <dgm:spPr/>
      <dgm:t>
        <a:bodyPr/>
        <a:lstStyle/>
        <a:p>
          <a:endParaRPr lang="en-US"/>
        </a:p>
      </dgm:t>
    </dgm:pt>
    <dgm:pt modelId="{249480CA-55CC-AE4E-9357-B10C9E8802CE}">
      <dgm:prSet/>
      <dgm:spPr/>
      <dgm:t>
        <a:bodyPr/>
        <a:lstStyle/>
        <a:p>
          <a:pPr rtl="0"/>
          <a:r>
            <a:rPr lang="en-US" b="1" dirty="0" err="1" smtClean="0"/>
            <a:t>Faza</a:t>
          </a:r>
          <a:r>
            <a:rPr lang="en-US" b="1" dirty="0" smtClean="0"/>
            <a:t> de </a:t>
          </a:r>
          <a:r>
            <a:rPr lang="en-US" b="1" dirty="0" err="1" smtClean="0"/>
            <a:t>separare</a:t>
          </a:r>
          <a:endParaRPr lang="en-US" dirty="0"/>
        </a:p>
      </dgm:t>
    </dgm:pt>
    <dgm:pt modelId="{61E9DA4D-A649-9C47-8A6E-2A95BC50D919}" type="parTrans" cxnId="{F4B8E65A-684E-B243-8B6D-653564FD1A88}">
      <dgm:prSet/>
      <dgm:spPr/>
      <dgm:t>
        <a:bodyPr/>
        <a:lstStyle/>
        <a:p>
          <a:endParaRPr lang="en-US"/>
        </a:p>
      </dgm:t>
    </dgm:pt>
    <dgm:pt modelId="{ED4EC878-745E-3C47-A451-E4973441817E}" type="sibTrans" cxnId="{F4B8E65A-684E-B243-8B6D-653564FD1A88}">
      <dgm:prSet/>
      <dgm:spPr/>
      <dgm:t>
        <a:bodyPr/>
        <a:lstStyle/>
        <a:p>
          <a:endParaRPr lang="en-US"/>
        </a:p>
      </dgm:t>
    </dgm:pt>
    <dgm:pt modelId="{7BDB98DD-6C36-6644-9F5F-20965A25F978}">
      <dgm:prSet/>
      <dgm:spPr/>
      <dgm:t>
        <a:bodyPr/>
        <a:lstStyle/>
        <a:p>
          <a:pPr rtl="0"/>
          <a:r>
            <a:rPr lang="en-US" dirty="0" err="1" smtClean="0"/>
            <a:t>Zonele</a:t>
          </a:r>
          <a:r>
            <a:rPr lang="en-US" dirty="0" smtClean="0"/>
            <a:t> </a:t>
          </a:r>
          <a:r>
            <a:rPr lang="en-US" dirty="0" err="1" smtClean="0"/>
            <a:t>Terestre</a:t>
          </a:r>
          <a:r>
            <a:rPr lang="en-US" dirty="0" smtClean="0"/>
            <a:t> Cultivate </a:t>
          </a:r>
          <a:r>
            <a:rPr lang="en-US" dirty="0" err="1" smtClean="0"/>
            <a:t>şi</a:t>
          </a:r>
          <a:r>
            <a:rPr lang="en-US" dirty="0" smtClean="0"/>
            <a:t> </a:t>
          </a:r>
          <a:r>
            <a:rPr lang="en-US" dirty="0" err="1" smtClean="0"/>
            <a:t>Prelucrate</a:t>
          </a:r>
          <a:r>
            <a:rPr lang="en-US" dirty="0" smtClean="0"/>
            <a:t> </a:t>
          </a:r>
          <a:endParaRPr lang="en-US" dirty="0"/>
        </a:p>
      </dgm:t>
    </dgm:pt>
    <dgm:pt modelId="{0C73F99E-445E-F04C-B8D8-B6969BE642F0}" type="parTrans" cxnId="{FD1436F8-C5F1-AF42-ADCD-0160A55E207F}">
      <dgm:prSet/>
      <dgm:spPr/>
      <dgm:t>
        <a:bodyPr/>
        <a:lstStyle/>
        <a:p>
          <a:endParaRPr lang="en-US"/>
        </a:p>
      </dgm:t>
    </dgm:pt>
    <dgm:pt modelId="{0C008BC9-F38F-4B4E-BB90-B31C03548229}" type="sibTrans" cxnId="{FD1436F8-C5F1-AF42-ADCD-0160A55E207F}">
      <dgm:prSet/>
      <dgm:spPr/>
      <dgm:t>
        <a:bodyPr/>
        <a:lstStyle/>
        <a:p>
          <a:endParaRPr lang="en-US"/>
        </a:p>
      </dgm:t>
    </dgm:pt>
    <dgm:pt modelId="{FE821E9E-D33E-FE4E-B0E3-47EE65C73712}">
      <dgm:prSet/>
      <dgm:spPr/>
      <dgm:t>
        <a:bodyPr/>
        <a:lstStyle/>
        <a:p>
          <a:pPr rtl="0"/>
          <a:r>
            <a:rPr lang="en-US" dirty="0" err="1" smtClean="0"/>
            <a:t>Vegetatia</a:t>
          </a:r>
          <a:r>
            <a:rPr lang="en-US" dirty="0" smtClean="0"/>
            <a:t> </a:t>
          </a:r>
          <a:r>
            <a:rPr lang="en-US" dirty="0" err="1" smtClean="0"/>
            <a:t>Terestra</a:t>
          </a:r>
          <a:r>
            <a:rPr lang="en-US" dirty="0" smtClean="0"/>
            <a:t>̆ </a:t>
          </a:r>
          <a:r>
            <a:rPr lang="en-US" dirty="0" err="1" smtClean="0"/>
            <a:t>Naturala</a:t>
          </a:r>
          <a:r>
            <a:rPr lang="en-US" dirty="0" smtClean="0"/>
            <a:t>̆ </a:t>
          </a:r>
          <a:r>
            <a:rPr lang="en-US" dirty="0" err="1" smtClean="0"/>
            <a:t>şi</a:t>
          </a:r>
          <a:r>
            <a:rPr lang="en-US" dirty="0" smtClean="0"/>
            <a:t> Semi-</a:t>
          </a:r>
          <a:r>
            <a:rPr lang="en-US" dirty="0" err="1" smtClean="0"/>
            <a:t>Naturala</a:t>
          </a:r>
          <a:r>
            <a:rPr lang="en-US" dirty="0" smtClean="0"/>
            <a:t>̆ </a:t>
          </a:r>
          <a:endParaRPr lang="en-US" dirty="0"/>
        </a:p>
      </dgm:t>
    </dgm:pt>
    <dgm:pt modelId="{EFB05EB7-53EE-EF43-9DD3-092537146F9F}" type="parTrans" cxnId="{5DA1AAAD-B670-BE43-AFCE-CD8C3804F052}">
      <dgm:prSet/>
      <dgm:spPr/>
      <dgm:t>
        <a:bodyPr/>
        <a:lstStyle/>
        <a:p>
          <a:endParaRPr lang="en-US"/>
        </a:p>
      </dgm:t>
    </dgm:pt>
    <dgm:pt modelId="{ED480025-F6DB-244A-95A5-5E83BE23F430}" type="sibTrans" cxnId="{5DA1AAAD-B670-BE43-AFCE-CD8C3804F052}">
      <dgm:prSet/>
      <dgm:spPr/>
      <dgm:t>
        <a:bodyPr/>
        <a:lstStyle/>
        <a:p>
          <a:endParaRPr lang="en-US"/>
        </a:p>
      </dgm:t>
    </dgm:pt>
    <dgm:pt modelId="{EE571795-CDDD-EA4F-8F73-8F1D4F111B1D}">
      <dgm:prSet/>
      <dgm:spPr/>
      <dgm:t>
        <a:bodyPr/>
        <a:lstStyle/>
        <a:p>
          <a:pPr rtl="0"/>
          <a:r>
            <a:rPr lang="en-US" dirty="0" smtClean="0"/>
            <a:t>Zone </a:t>
          </a:r>
          <a:r>
            <a:rPr lang="en-US" dirty="0" err="1" smtClean="0"/>
            <a:t>acvatice</a:t>
          </a:r>
          <a:r>
            <a:rPr lang="en-US" dirty="0" smtClean="0"/>
            <a:t> cultivate </a:t>
          </a:r>
          <a:r>
            <a:rPr lang="en-US" dirty="0" err="1" smtClean="0"/>
            <a:t>sau</a:t>
          </a:r>
          <a:r>
            <a:rPr lang="en-US" dirty="0" smtClean="0"/>
            <a:t> inundate </a:t>
          </a:r>
          <a:r>
            <a:rPr lang="en-US" dirty="0" err="1" smtClean="0"/>
            <a:t>regulat</a:t>
          </a:r>
          <a:r>
            <a:rPr lang="en-US" dirty="0" smtClean="0"/>
            <a:t> </a:t>
          </a:r>
          <a:endParaRPr lang="en-US" dirty="0"/>
        </a:p>
      </dgm:t>
    </dgm:pt>
    <dgm:pt modelId="{8FE0EA9A-6B22-7643-9F50-33506B5FDBE8}" type="parTrans" cxnId="{3779020C-15BE-6A4B-8A89-F7B35FEFBDB8}">
      <dgm:prSet/>
      <dgm:spPr/>
      <dgm:t>
        <a:bodyPr/>
        <a:lstStyle/>
        <a:p>
          <a:endParaRPr lang="en-US"/>
        </a:p>
      </dgm:t>
    </dgm:pt>
    <dgm:pt modelId="{D7886145-532B-CB4F-9945-141E958A7CA4}" type="sibTrans" cxnId="{3779020C-15BE-6A4B-8A89-F7B35FEFBDB8}">
      <dgm:prSet/>
      <dgm:spPr/>
      <dgm:t>
        <a:bodyPr/>
        <a:lstStyle/>
        <a:p>
          <a:endParaRPr lang="en-US"/>
        </a:p>
      </dgm:t>
    </dgm:pt>
    <dgm:pt modelId="{A686CA7C-89D6-5C44-B182-86AA3ABCBB76}">
      <dgm:prSet/>
      <dgm:spPr/>
      <dgm:t>
        <a:bodyPr/>
        <a:lstStyle/>
        <a:p>
          <a:pPr rtl="0"/>
          <a:r>
            <a:rPr lang="en-US" smtClean="0"/>
            <a:t>Vegetatia Acvatică Naturală şi Semi-Naturală sau Inundată Regulat </a:t>
          </a:r>
          <a:endParaRPr lang="en-US"/>
        </a:p>
      </dgm:t>
    </dgm:pt>
    <dgm:pt modelId="{67CCDF39-F140-AD42-A309-71572183B602}" type="parTrans" cxnId="{F0AF0140-F48B-1349-B067-495131AC1347}">
      <dgm:prSet/>
      <dgm:spPr/>
      <dgm:t>
        <a:bodyPr/>
        <a:lstStyle/>
        <a:p>
          <a:endParaRPr lang="en-US"/>
        </a:p>
      </dgm:t>
    </dgm:pt>
    <dgm:pt modelId="{6BFA2351-1B13-AF4C-BDF5-7ECC7FE9F1F1}" type="sibTrans" cxnId="{F0AF0140-F48B-1349-B067-495131AC1347}">
      <dgm:prSet/>
      <dgm:spPr/>
      <dgm:t>
        <a:bodyPr/>
        <a:lstStyle/>
        <a:p>
          <a:endParaRPr lang="en-US"/>
        </a:p>
      </dgm:t>
    </dgm:pt>
    <dgm:pt modelId="{55E72872-4FE9-DE4B-A8F5-39F93B135109}">
      <dgm:prSet/>
      <dgm:spPr/>
      <dgm:t>
        <a:bodyPr/>
        <a:lstStyle/>
        <a:p>
          <a:pPr rtl="0"/>
          <a:r>
            <a:rPr lang="en-US" dirty="0" err="1" smtClean="0"/>
            <a:t>Suprafete</a:t>
          </a:r>
          <a:r>
            <a:rPr lang="en-US" dirty="0" smtClean="0"/>
            <a:t> </a:t>
          </a:r>
          <a:r>
            <a:rPr lang="en-US" dirty="0" err="1" smtClean="0"/>
            <a:t>Artificiale</a:t>
          </a:r>
          <a:r>
            <a:rPr lang="en-US" dirty="0" smtClean="0"/>
            <a:t> </a:t>
          </a:r>
          <a:r>
            <a:rPr lang="en-US" dirty="0" err="1" smtClean="0"/>
            <a:t>şi</a:t>
          </a:r>
          <a:r>
            <a:rPr lang="en-US" dirty="0" smtClean="0"/>
            <a:t> </a:t>
          </a:r>
          <a:r>
            <a:rPr lang="en-US" dirty="0" err="1" smtClean="0"/>
            <a:t>Regiunile</a:t>
          </a:r>
          <a:r>
            <a:rPr lang="en-US" dirty="0" smtClean="0"/>
            <a:t> </a:t>
          </a:r>
          <a:r>
            <a:rPr lang="en-US" dirty="0" err="1" smtClean="0"/>
            <a:t>Asociate</a:t>
          </a:r>
          <a:r>
            <a:rPr lang="en-US" dirty="0" smtClean="0"/>
            <a:t>/ </a:t>
          </a:r>
          <a:r>
            <a:rPr lang="en-US" dirty="0" err="1" smtClean="0"/>
            <a:t>Adiacente</a:t>
          </a:r>
          <a:r>
            <a:rPr lang="en-US" dirty="0" smtClean="0"/>
            <a:t> </a:t>
          </a:r>
          <a:endParaRPr lang="en-US" dirty="0"/>
        </a:p>
      </dgm:t>
    </dgm:pt>
    <dgm:pt modelId="{07CF5ED9-D569-EC48-9ABE-AEB38396394E}" type="parTrans" cxnId="{2C38E301-781C-7346-AD9E-4916C2FDD99F}">
      <dgm:prSet/>
      <dgm:spPr/>
      <dgm:t>
        <a:bodyPr/>
        <a:lstStyle/>
        <a:p>
          <a:endParaRPr lang="en-US"/>
        </a:p>
      </dgm:t>
    </dgm:pt>
    <dgm:pt modelId="{5C4990FA-D520-0A45-A6AD-C56655429ED7}" type="sibTrans" cxnId="{2C38E301-781C-7346-AD9E-4916C2FDD99F}">
      <dgm:prSet/>
      <dgm:spPr/>
      <dgm:t>
        <a:bodyPr/>
        <a:lstStyle/>
        <a:p>
          <a:endParaRPr lang="en-US"/>
        </a:p>
      </dgm:t>
    </dgm:pt>
    <dgm:pt modelId="{95EB720F-0DF2-7E48-AEBC-C9CD0E841E43}">
      <dgm:prSet/>
      <dgm:spPr/>
      <dgm:t>
        <a:bodyPr/>
        <a:lstStyle/>
        <a:p>
          <a:pPr rtl="0"/>
          <a:r>
            <a:rPr lang="en-US" dirty="0" err="1" smtClean="0"/>
            <a:t>Regiuni</a:t>
          </a:r>
          <a:r>
            <a:rPr lang="en-US" dirty="0" smtClean="0"/>
            <a:t> </a:t>
          </a:r>
          <a:r>
            <a:rPr lang="en-US" dirty="0" err="1" smtClean="0"/>
            <a:t>pustii</a:t>
          </a:r>
          <a:r>
            <a:rPr lang="en-US" dirty="0" smtClean="0"/>
            <a:t> (</a:t>
          </a:r>
          <a:r>
            <a:rPr lang="en-US" dirty="0" err="1" smtClean="0"/>
            <a:t>necultivate</a:t>
          </a:r>
          <a:r>
            <a:rPr lang="en-US" dirty="0" smtClean="0"/>
            <a:t>) </a:t>
          </a:r>
          <a:endParaRPr lang="en-US" dirty="0"/>
        </a:p>
      </dgm:t>
    </dgm:pt>
    <dgm:pt modelId="{8B465D85-C1CE-864F-9AD6-41F4E3879102}" type="parTrans" cxnId="{490AA523-6FF7-0643-927A-88E43857B3DB}">
      <dgm:prSet/>
      <dgm:spPr/>
      <dgm:t>
        <a:bodyPr/>
        <a:lstStyle/>
        <a:p>
          <a:endParaRPr lang="en-US"/>
        </a:p>
      </dgm:t>
    </dgm:pt>
    <dgm:pt modelId="{5F107325-E6CE-8F4F-B392-BD501BE77286}" type="sibTrans" cxnId="{490AA523-6FF7-0643-927A-88E43857B3DB}">
      <dgm:prSet/>
      <dgm:spPr/>
      <dgm:t>
        <a:bodyPr/>
        <a:lstStyle/>
        <a:p>
          <a:endParaRPr lang="en-US"/>
        </a:p>
      </dgm:t>
    </dgm:pt>
    <dgm:pt modelId="{2A0F4505-E308-5D47-9566-28891DF586D1}">
      <dgm:prSet/>
      <dgm:spPr/>
      <dgm:t>
        <a:bodyPr/>
        <a:lstStyle/>
        <a:p>
          <a:pPr rtl="0"/>
          <a:r>
            <a:rPr lang="en-US" dirty="0" err="1" smtClean="0"/>
            <a:t>Rezervoare</a:t>
          </a:r>
          <a:r>
            <a:rPr lang="en-US" dirty="0" smtClean="0"/>
            <a:t> </a:t>
          </a:r>
          <a:r>
            <a:rPr lang="en-US" dirty="0" err="1" smtClean="0"/>
            <a:t>Acvatice</a:t>
          </a:r>
          <a:r>
            <a:rPr lang="en-US" dirty="0" smtClean="0"/>
            <a:t> </a:t>
          </a:r>
          <a:r>
            <a:rPr lang="en-US" dirty="0" err="1" smtClean="0"/>
            <a:t>Artificiale</a:t>
          </a:r>
          <a:r>
            <a:rPr lang="en-US" dirty="0" smtClean="0"/>
            <a:t>, </a:t>
          </a:r>
          <a:r>
            <a:rPr lang="en-US" dirty="0" err="1" smtClean="0"/>
            <a:t>Zăpada</a:t>
          </a:r>
          <a:r>
            <a:rPr lang="en-US" dirty="0" smtClean="0"/>
            <a:t>̆ </a:t>
          </a:r>
          <a:r>
            <a:rPr lang="en-US" dirty="0" err="1" smtClean="0"/>
            <a:t>şi</a:t>
          </a:r>
          <a:r>
            <a:rPr lang="en-US" dirty="0" smtClean="0"/>
            <a:t> </a:t>
          </a:r>
          <a:r>
            <a:rPr lang="en-US" dirty="0" err="1" smtClean="0"/>
            <a:t>Gheata</a:t>
          </a:r>
          <a:r>
            <a:rPr lang="en-US" dirty="0" smtClean="0"/>
            <a:t>̆; </a:t>
          </a:r>
          <a:endParaRPr lang="en-US" dirty="0"/>
        </a:p>
      </dgm:t>
    </dgm:pt>
    <dgm:pt modelId="{62C00252-E711-3B49-A4CF-FE689E8BB0E4}" type="parTrans" cxnId="{97097D2C-A0EC-7E44-A530-ECED0DE13D89}">
      <dgm:prSet/>
      <dgm:spPr/>
      <dgm:t>
        <a:bodyPr/>
        <a:lstStyle/>
        <a:p>
          <a:endParaRPr lang="en-US"/>
        </a:p>
      </dgm:t>
    </dgm:pt>
    <dgm:pt modelId="{C9C88DE9-5FF9-B445-A3F7-E582BBAD5981}" type="sibTrans" cxnId="{97097D2C-A0EC-7E44-A530-ECED0DE13D89}">
      <dgm:prSet/>
      <dgm:spPr/>
      <dgm:t>
        <a:bodyPr/>
        <a:lstStyle/>
        <a:p>
          <a:endParaRPr lang="en-US"/>
        </a:p>
      </dgm:t>
    </dgm:pt>
    <dgm:pt modelId="{89836330-5225-F840-B5A0-DDA40327B374}">
      <dgm:prSet/>
      <dgm:spPr/>
      <dgm:t>
        <a:bodyPr/>
        <a:lstStyle/>
        <a:p>
          <a:pPr rtl="0"/>
          <a:r>
            <a:rPr lang="en-US" dirty="0" err="1" smtClean="0"/>
            <a:t>Rezervoare</a:t>
          </a:r>
          <a:r>
            <a:rPr lang="en-US" dirty="0" smtClean="0"/>
            <a:t> </a:t>
          </a:r>
          <a:r>
            <a:rPr lang="en-US" dirty="0" err="1" smtClean="0"/>
            <a:t>Naturale</a:t>
          </a:r>
          <a:r>
            <a:rPr lang="en-US" dirty="0" smtClean="0"/>
            <a:t>, </a:t>
          </a:r>
          <a:r>
            <a:rPr lang="en-US" dirty="0" err="1" smtClean="0"/>
            <a:t>Zăpada</a:t>
          </a:r>
          <a:r>
            <a:rPr lang="en-US" dirty="0" smtClean="0"/>
            <a:t>̆ </a:t>
          </a:r>
          <a:r>
            <a:rPr lang="en-US" dirty="0" err="1" smtClean="0"/>
            <a:t>şi</a:t>
          </a:r>
          <a:r>
            <a:rPr lang="en-US" dirty="0" smtClean="0"/>
            <a:t> </a:t>
          </a:r>
          <a:r>
            <a:rPr lang="en-US" dirty="0" err="1" smtClean="0"/>
            <a:t>Gheata</a:t>
          </a:r>
          <a:r>
            <a:rPr lang="en-US" dirty="0" smtClean="0"/>
            <a:t>̆. </a:t>
          </a:r>
          <a:endParaRPr lang="en-US" dirty="0"/>
        </a:p>
      </dgm:t>
    </dgm:pt>
    <dgm:pt modelId="{EF443E82-470D-C348-8F0A-82F82FC7C97A}" type="parTrans" cxnId="{5B8D13A1-CA87-E54A-8068-AE169B11C9EA}">
      <dgm:prSet/>
      <dgm:spPr/>
      <dgm:t>
        <a:bodyPr/>
        <a:lstStyle/>
        <a:p>
          <a:endParaRPr lang="en-US"/>
        </a:p>
      </dgm:t>
    </dgm:pt>
    <dgm:pt modelId="{EC58495B-3030-E94F-AB98-6F911AB97AC5}" type="sibTrans" cxnId="{5B8D13A1-CA87-E54A-8068-AE169B11C9EA}">
      <dgm:prSet/>
      <dgm:spPr/>
      <dgm:t>
        <a:bodyPr/>
        <a:lstStyle/>
        <a:p>
          <a:endParaRPr lang="en-US"/>
        </a:p>
      </dgm:t>
    </dgm:pt>
    <dgm:pt modelId="{7D5E6CAE-4131-E848-86CB-9C6F6492CD39}">
      <dgm:prSet/>
      <dgm:spPr/>
      <dgm:t>
        <a:bodyPr/>
        <a:lstStyle/>
        <a:p>
          <a:pPr rtl="0"/>
          <a:r>
            <a:rPr lang="en-US" b="1" dirty="0" err="1" smtClean="0"/>
            <a:t>Faza</a:t>
          </a:r>
          <a:r>
            <a:rPr lang="en-US" b="1" dirty="0" smtClean="0"/>
            <a:t> modular-</a:t>
          </a:r>
          <a:r>
            <a:rPr lang="en-US" b="1" dirty="0" err="1" smtClean="0"/>
            <a:t>ierarhica</a:t>
          </a:r>
          <a:endParaRPr lang="en-US" dirty="0"/>
        </a:p>
      </dgm:t>
    </dgm:pt>
    <dgm:pt modelId="{BC952EA5-B907-794E-BB78-99147D0B1AA6}" type="parTrans" cxnId="{DCD5383A-8422-2243-B7B3-46C804467308}">
      <dgm:prSet/>
      <dgm:spPr/>
      <dgm:t>
        <a:bodyPr/>
        <a:lstStyle/>
        <a:p>
          <a:endParaRPr lang="en-US"/>
        </a:p>
      </dgm:t>
    </dgm:pt>
    <dgm:pt modelId="{BC98ABF1-C531-6E4C-B569-67426E630B1F}" type="sibTrans" cxnId="{DCD5383A-8422-2243-B7B3-46C804467308}">
      <dgm:prSet/>
      <dgm:spPr/>
      <dgm:t>
        <a:bodyPr/>
        <a:lstStyle/>
        <a:p>
          <a:endParaRPr lang="en-US"/>
        </a:p>
      </dgm:t>
    </dgm:pt>
    <dgm:pt modelId="{2BEED4C4-12DB-A14C-A424-0BCBEF54A037}">
      <dgm:prSet/>
      <dgm:spPr/>
      <dgm:t>
        <a:bodyPr/>
        <a:lstStyle/>
        <a:p>
          <a:pPr rtl="0"/>
          <a:r>
            <a:rPr lang="en-US" i="1" dirty="0" smtClean="0"/>
            <a:t>- </a:t>
          </a:r>
          <a:r>
            <a:rPr lang="en-US" i="1" dirty="0" err="1" smtClean="0"/>
            <a:t>Atribute</a:t>
          </a:r>
          <a:r>
            <a:rPr lang="en-US" i="1" dirty="0" smtClean="0"/>
            <a:t> </a:t>
          </a:r>
          <a:r>
            <a:rPr lang="en-US" i="1" dirty="0" err="1" smtClean="0"/>
            <a:t>Tehnice</a:t>
          </a:r>
          <a:r>
            <a:rPr lang="en-US" i="1" dirty="0" smtClean="0"/>
            <a:t> </a:t>
          </a:r>
          <a:r>
            <a:rPr lang="en-US" i="1" dirty="0" err="1" smtClean="0"/>
            <a:t>Specifice</a:t>
          </a:r>
          <a:r>
            <a:rPr lang="en-US" dirty="0" smtClean="0"/>
            <a:t>: </a:t>
          </a:r>
          <a:r>
            <a:rPr lang="en-US" dirty="0" err="1" smtClean="0"/>
            <a:t>aceste</a:t>
          </a:r>
          <a:r>
            <a:rPr lang="en-US" dirty="0" smtClean="0"/>
            <a:t> </a:t>
          </a:r>
          <a:r>
            <a:rPr lang="en-US" dirty="0" err="1" smtClean="0"/>
            <a:t>atribute</a:t>
          </a:r>
          <a:r>
            <a:rPr lang="en-US" dirty="0" smtClean="0"/>
            <a:t> se </a:t>
          </a:r>
          <a:r>
            <a:rPr lang="en-US" dirty="0" err="1" smtClean="0"/>
            <a:t>refera</a:t>
          </a:r>
          <a:r>
            <a:rPr lang="en-US" dirty="0" smtClean="0"/>
            <a:t>̆ la </a:t>
          </a:r>
          <a:r>
            <a:rPr lang="en-US" dirty="0" err="1" smtClean="0"/>
            <a:t>disciplina</a:t>
          </a:r>
          <a:r>
            <a:rPr lang="en-US" dirty="0" smtClean="0"/>
            <a:t> </a:t>
          </a:r>
          <a:r>
            <a:rPr lang="en-US" dirty="0" err="1" smtClean="0"/>
            <a:t>tehnica</a:t>
          </a:r>
          <a:r>
            <a:rPr lang="en-US" dirty="0" smtClean="0"/>
            <a:t>̆. </a:t>
          </a:r>
          <a:r>
            <a:rPr lang="en-US" dirty="0" err="1" smtClean="0"/>
            <a:t>Pentru</a:t>
          </a:r>
          <a:r>
            <a:rPr lang="en-US" dirty="0" smtClean="0"/>
            <a:t> </a:t>
          </a:r>
          <a:r>
            <a:rPr lang="en-US" dirty="0" err="1" smtClean="0"/>
            <a:t>Vegetatia</a:t>
          </a:r>
          <a:r>
            <a:rPr lang="en-US" dirty="0" smtClean="0"/>
            <a:t> (Semi)</a:t>
          </a:r>
          <a:r>
            <a:rPr lang="en-US" dirty="0" err="1" smtClean="0"/>
            <a:t>Naturala</a:t>
          </a:r>
          <a:r>
            <a:rPr lang="en-US" dirty="0" smtClean="0"/>
            <a:t>̆, </a:t>
          </a:r>
          <a:r>
            <a:rPr lang="en-US" dirty="0" err="1" smtClean="0"/>
            <a:t>putem</a:t>
          </a:r>
          <a:r>
            <a:rPr lang="en-US" dirty="0" smtClean="0"/>
            <a:t> </a:t>
          </a:r>
          <a:r>
            <a:rPr lang="en-US" dirty="0" err="1" smtClean="0"/>
            <a:t>adăuga</a:t>
          </a:r>
          <a:r>
            <a:rPr lang="en-US" dirty="0" smtClean="0"/>
            <a:t> </a:t>
          </a:r>
          <a:r>
            <a:rPr lang="en-US" dirty="0" err="1" smtClean="0"/>
            <a:t>Aspectul</a:t>
          </a:r>
          <a:r>
            <a:rPr lang="en-US" dirty="0" smtClean="0"/>
            <a:t> Floristic (</a:t>
          </a:r>
          <a:r>
            <a:rPr lang="en-US" dirty="0" err="1" smtClean="0"/>
            <a:t>metoda</a:t>
          </a:r>
          <a:r>
            <a:rPr lang="en-US" dirty="0" smtClean="0"/>
            <a:t> </a:t>
          </a:r>
          <a:r>
            <a:rPr lang="en-US" dirty="0" err="1" smtClean="0"/>
            <a:t>colectării</a:t>
          </a:r>
          <a:r>
            <a:rPr lang="en-US" dirty="0" smtClean="0"/>
            <a:t> </a:t>
          </a:r>
          <a:r>
            <a:rPr lang="en-US" dirty="0" err="1" smtClean="0"/>
            <a:t>acestei</a:t>
          </a:r>
          <a:r>
            <a:rPr lang="en-US" dirty="0" smtClean="0"/>
            <a:t> </a:t>
          </a:r>
          <a:r>
            <a:rPr lang="en-US" dirty="0" err="1" smtClean="0"/>
            <a:t>informatii</a:t>
          </a:r>
          <a:r>
            <a:rPr lang="en-US" dirty="0" smtClean="0"/>
            <a:t>, </a:t>
          </a:r>
          <a:r>
            <a:rPr lang="en-US" dirty="0" err="1" smtClean="0"/>
            <a:t>precum</a:t>
          </a:r>
          <a:r>
            <a:rPr lang="en-US" dirty="0" smtClean="0"/>
            <a:t> </a:t>
          </a:r>
          <a:r>
            <a:rPr lang="en-US" dirty="0" err="1" smtClean="0"/>
            <a:t>şi</a:t>
          </a:r>
          <a:r>
            <a:rPr lang="en-US" dirty="0" smtClean="0"/>
            <a:t> </a:t>
          </a:r>
          <a:r>
            <a:rPr lang="en-US" dirty="0" err="1" smtClean="0"/>
            <a:t>lista</a:t>
          </a:r>
          <a:r>
            <a:rPr lang="en-US" dirty="0" smtClean="0"/>
            <a:t> </a:t>
          </a:r>
          <a:r>
            <a:rPr lang="en-US" dirty="0" err="1" smtClean="0"/>
            <a:t>speciilor</a:t>
          </a:r>
          <a:r>
            <a:rPr lang="en-US" dirty="0" smtClean="0"/>
            <a:t>); </a:t>
          </a:r>
          <a:r>
            <a:rPr lang="en-US" dirty="0" err="1" smtClean="0"/>
            <a:t>pentru</a:t>
          </a:r>
          <a:r>
            <a:rPr lang="en-US" dirty="0" smtClean="0"/>
            <a:t> </a:t>
          </a:r>
          <a:r>
            <a:rPr lang="en-US" dirty="0" err="1" smtClean="0"/>
            <a:t>Zonele</a:t>
          </a:r>
          <a:r>
            <a:rPr lang="en-US" dirty="0" smtClean="0"/>
            <a:t> Cultivate - </a:t>
          </a:r>
          <a:r>
            <a:rPr lang="en-US" dirty="0" err="1" smtClean="0"/>
            <a:t>Tipul</a:t>
          </a:r>
          <a:r>
            <a:rPr lang="en-US" dirty="0" smtClean="0"/>
            <a:t> </a:t>
          </a:r>
          <a:r>
            <a:rPr lang="en-US" dirty="0" err="1" smtClean="0"/>
            <a:t>cerealelor</a:t>
          </a:r>
          <a:r>
            <a:rPr lang="en-US" dirty="0" smtClean="0"/>
            <a:t> conform </a:t>
          </a:r>
          <a:r>
            <a:rPr lang="en-US" dirty="0" err="1" smtClean="0"/>
            <a:t>categoriilor</a:t>
          </a:r>
          <a:r>
            <a:rPr lang="en-US" dirty="0" smtClean="0"/>
            <a:t> </a:t>
          </a:r>
          <a:r>
            <a:rPr lang="en-US" dirty="0" err="1" smtClean="0"/>
            <a:t>vaste</a:t>
          </a:r>
          <a:r>
            <a:rPr lang="en-US" dirty="0" smtClean="0"/>
            <a:t> </a:t>
          </a:r>
          <a:r>
            <a:rPr lang="en-US" dirty="0" err="1" smtClean="0"/>
            <a:t>folosite</a:t>
          </a:r>
          <a:r>
            <a:rPr lang="en-US" dirty="0" smtClean="0"/>
            <a:t> de </a:t>
          </a:r>
          <a:r>
            <a:rPr lang="en-US" dirty="0" err="1" smtClean="0"/>
            <a:t>statistica</a:t>
          </a:r>
          <a:r>
            <a:rPr lang="en-US" dirty="0" smtClean="0"/>
            <a:t>̆ </a:t>
          </a:r>
          <a:r>
            <a:rPr lang="en-US" dirty="0" err="1" smtClean="0"/>
            <a:t>sau</a:t>
          </a:r>
          <a:r>
            <a:rPr lang="en-US" dirty="0" smtClean="0"/>
            <a:t> conform </a:t>
          </a:r>
          <a:r>
            <a:rPr lang="en-US" dirty="0" err="1" smtClean="0"/>
            <a:t>speciilor</a:t>
          </a:r>
          <a:r>
            <a:rPr lang="en-US" dirty="0" smtClean="0"/>
            <a:t> de </a:t>
          </a:r>
          <a:r>
            <a:rPr lang="en-US" dirty="0" err="1" smtClean="0"/>
            <a:t>cereale</a:t>
          </a:r>
          <a:r>
            <a:rPr lang="en-US" dirty="0" smtClean="0"/>
            <a:t>;</a:t>
          </a:r>
          <a:endParaRPr lang="en-US" dirty="0"/>
        </a:p>
      </dgm:t>
    </dgm:pt>
    <dgm:pt modelId="{F5E783CF-9BE0-D84D-8EFB-59ABFC2CD489}" type="parTrans" cxnId="{36CA08E3-A144-CA41-97F0-BC866F361940}">
      <dgm:prSet/>
      <dgm:spPr/>
      <dgm:t>
        <a:bodyPr/>
        <a:lstStyle/>
        <a:p>
          <a:endParaRPr lang="en-US"/>
        </a:p>
      </dgm:t>
    </dgm:pt>
    <dgm:pt modelId="{9312F4D7-3618-3941-B75E-88AF6670A895}" type="sibTrans" cxnId="{36CA08E3-A144-CA41-97F0-BC866F361940}">
      <dgm:prSet/>
      <dgm:spPr/>
      <dgm:t>
        <a:bodyPr/>
        <a:lstStyle/>
        <a:p>
          <a:endParaRPr lang="en-US"/>
        </a:p>
      </dgm:t>
    </dgm:pt>
    <dgm:pt modelId="{D00B1BDF-B63B-AD44-AD08-ED8B21A984EB}">
      <dgm:prSet/>
      <dgm:spPr/>
      <dgm:t>
        <a:bodyPr/>
        <a:lstStyle/>
        <a:p>
          <a:pPr rtl="0"/>
          <a:r>
            <a:rPr lang="en-US" i="1" dirty="0" smtClean="0"/>
            <a:t>- </a:t>
          </a:r>
          <a:r>
            <a:rPr lang="en-US" i="1" dirty="0" err="1" smtClean="0"/>
            <a:t>Atributele</a:t>
          </a:r>
          <a:r>
            <a:rPr lang="en-US" i="1" dirty="0" smtClean="0"/>
            <a:t> </a:t>
          </a:r>
          <a:r>
            <a:rPr lang="en-US" i="1" dirty="0" err="1" smtClean="0"/>
            <a:t>mediului</a:t>
          </a:r>
          <a:r>
            <a:rPr lang="en-US" i="1" dirty="0" smtClean="0"/>
            <a:t> </a:t>
          </a:r>
          <a:r>
            <a:rPr lang="en-US" i="1" dirty="0" err="1" smtClean="0"/>
            <a:t>înconjur</a:t>
          </a:r>
          <a:r>
            <a:rPr lang="en-US" dirty="0" err="1" smtClean="0"/>
            <a:t>ă</a:t>
          </a:r>
          <a:r>
            <a:rPr lang="en-US" i="1" dirty="0" err="1" smtClean="0"/>
            <a:t>tor</a:t>
          </a:r>
          <a:r>
            <a:rPr lang="en-US" dirty="0" smtClean="0"/>
            <a:t>: </a:t>
          </a:r>
          <a:r>
            <a:rPr lang="en-US" dirty="0" err="1" smtClean="0"/>
            <a:t>aceste</a:t>
          </a:r>
          <a:r>
            <a:rPr lang="en-US" dirty="0" smtClean="0"/>
            <a:t> </a:t>
          </a:r>
          <a:r>
            <a:rPr lang="en-US" dirty="0" err="1" smtClean="0"/>
            <a:t>atribute</a:t>
          </a:r>
          <a:r>
            <a:rPr lang="en-US" dirty="0" smtClean="0"/>
            <a:t> (de ex. </a:t>
          </a:r>
          <a:r>
            <a:rPr lang="en-US" dirty="0" err="1" smtClean="0"/>
            <a:t>clima</a:t>
          </a:r>
          <a:r>
            <a:rPr lang="en-US" dirty="0" smtClean="0"/>
            <a:t>, forma </a:t>
          </a:r>
          <a:r>
            <a:rPr lang="en-US" dirty="0" err="1" smtClean="0"/>
            <a:t>terenului</a:t>
          </a:r>
          <a:r>
            <a:rPr lang="en-US" dirty="0" smtClean="0"/>
            <a:t>, </a:t>
          </a:r>
          <a:r>
            <a:rPr lang="en-US" dirty="0" err="1" smtClean="0"/>
            <a:t>altitudinea</a:t>
          </a:r>
          <a:r>
            <a:rPr lang="en-US" dirty="0" smtClean="0"/>
            <a:t>, </a:t>
          </a:r>
          <a:r>
            <a:rPr lang="en-US" dirty="0" err="1" smtClean="0"/>
            <a:t>solul</a:t>
          </a:r>
          <a:r>
            <a:rPr lang="en-US" dirty="0" smtClean="0"/>
            <a:t>, </a:t>
          </a:r>
          <a:r>
            <a:rPr lang="en-US" dirty="0" err="1" smtClean="0"/>
            <a:t>litologia</a:t>
          </a:r>
          <a:r>
            <a:rPr lang="en-US" dirty="0" smtClean="0"/>
            <a:t> </a:t>
          </a:r>
          <a:r>
            <a:rPr lang="en-US" dirty="0" err="1" smtClean="0"/>
            <a:t>şi</a:t>
          </a:r>
          <a:r>
            <a:rPr lang="en-US" dirty="0" smtClean="0"/>
            <a:t> </a:t>
          </a:r>
          <a:r>
            <a:rPr lang="en-US" dirty="0" err="1" smtClean="0"/>
            <a:t>eroziunea</a:t>
          </a:r>
          <a:r>
            <a:rPr lang="en-US" dirty="0" smtClean="0"/>
            <a:t>) </a:t>
          </a:r>
          <a:r>
            <a:rPr lang="en-US" dirty="0" err="1" smtClean="0"/>
            <a:t>influenteaza</a:t>
          </a:r>
          <a:r>
            <a:rPr lang="en-US" dirty="0" smtClean="0"/>
            <a:t>̆ </a:t>
          </a:r>
          <a:r>
            <a:rPr lang="en-US" dirty="0" err="1" smtClean="0"/>
            <a:t>acoperirea</a:t>
          </a:r>
          <a:r>
            <a:rPr lang="en-US" dirty="0" smtClean="0"/>
            <a:t> </a:t>
          </a:r>
          <a:r>
            <a:rPr lang="en-US" dirty="0" err="1" smtClean="0"/>
            <a:t>terenului</a:t>
          </a:r>
          <a:r>
            <a:rPr lang="en-US" dirty="0" smtClean="0"/>
            <a:t>, </a:t>
          </a:r>
          <a:r>
            <a:rPr lang="en-US" dirty="0" err="1" smtClean="0"/>
            <a:t>dar</a:t>
          </a:r>
          <a:r>
            <a:rPr lang="en-US" dirty="0" smtClean="0"/>
            <a:t> nu </a:t>
          </a:r>
          <a:r>
            <a:rPr lang="en-US" dirty="0" err="1" smtClean="0"/>
            <a:t>sunt</a:t>
          </a:r>
          <a:r>
            <a:rPr lang="en-US" dirty="0" smtClean="0"/>
            <a:t> </a:t>
          </a:r>
          <a:r>
            <a:rPr lang="en-US" dirty="0" err="1" smtClean="0"/>
            <a:t>caracteristici</a:t>
          </a:r>
          <a:r>
            <a:rPr lang="en-US" dirty="0" smtClean="0"/>
            <a:t> </a:t>
          </a:r>
          <a:r>
            <a:rPr lang="en-US" dirty="0" err="1" smtClean="0"/>
            <a:t>propriu-zise</a:t>
          </a:r>
          <a:r>
            <a:rPr lang="en-US" dirty="0" smtClean="0"/>
            <a:t> al </a:t>
          </a:r>
          <a:r>
            <a:rPr lang="en-US" dirty="0" err="1" smtClean="0"/>
            <a:t>terenului</a:t>
          </a:r>
          <a:r>
            <a:rPr lang="en-US" dirty="0" smtClean="0"/>
            <a:t> </a:t>
          </a:r>
          <a:r>
            <a:rPr lang="en-US" dirty="0" err="1" smtClean="0"/>
            <a:t>şi</a:t>
          </a:r>
          <a:r>
            <a:rPr lang="en-US" dirty="0" smtClean="0"/>
            <a:t> nu </a:t>
          </a:r>
          <a:r>
            <a:rPr lang="en-US" dirty="0" err="1" smtClean="0"/>
            <a:t>trebuie</a:t>
          </a:r>
          <a:r>
            <a:rPr lang="en-US" dirty="0" smtClean="0"/>
            <a:t> </a:t>
          </a:r>
          <a:r>
            <a:rPr lang="en-US" dirty="0" err="1" smtClean="0"/>
            <a:t>sa</a:t>
          </a:r>
          <a:r>
            <a:rPr lang="en-US" dirty="0" smtClean="0"/>
            <a:t>̆ fie </a:t>
          </a:r>
          <a:r>
            <a:rPr lang="en-US" dirty="0" err="1" smtClean="0"/>
            <a:t>confundate</a:t>
          </a:r>
          <a:r>
            <a:rPr lang="en-US" dirty="0" smtClean="0"/>
            <a:t> cu </a:t>
          </a:r>
          <a:r>
            <a:rPr lang="en-US" dirty="0" err="1" smtClean="0"/>
            <a:t>clasificatoare</a:t>
          </a:r>
          <a:r>
            <a:rPr lang="en-US" dirty="0" smtClean="0"/>
            <a:t> „pure” ale </a:t>
          </a:r>
          <a:r>
            <a:rPr lang="en-US" dirty="0" err="1" smtClean="0"/>
            <a:t>acoperirii</a:t>
          </a:r>
          <a:r>
            <a:rPr lang="en-US" dirty="0" smtClean="0"/>
            <a:t> </a:t>
          </a:r>
          <a:r>
            <a:rPr lang="en-US" dirty="0" err="1" smtClean="0"/>
            <a:t>terenurilor</a:t>
          </a:r>
          <a:r>
            <a:rPr lang="en-US" dirty="0" smtClean="0"/>
            <a:t>. </a:t>
          </a:r>
          <a:r>
            <a:rPr lang="en-US" dirty="0" err="1" smtClean="0"/>
            <a:t>Aceste</a:t>
          </a:r>
          <a:r>
            <a:rPr lang="en-US" dirty="0" smtClean="0"/>
            <a:t> </a:t>
          </a:r>
          <a:r>
            <a:rPr lang="en-US" dirty="0" err="1" smtClean="0"/>
            <a:t>atribute</a:t>
          </a:r>
          <a:r>
            <a:rPr lang="en-US" dirty="0" smtClean="0"/>
            <a:t> pot fi </a:t>
          </a:r>
          <a:r>
            <a:rPr lang="en-US" dirty="0" err="1" smtClean="0"/>
            <a:t>combinate</a:t>
          </a:r>
          <a:r>
            <a:rPr lang="en-US" dirty="0" smtClean="0"/>
            <a:t> </a:t>
          </a:r>
          <a:r>
            <a:rPr lang="en-US" dirty="0" err="1" smtClean="0"/>
            <a:t>în</a:t>
          </a:r>
          <a:r>
            <a:rPr lang="en-US" dirty="0" smtClean="0"/>
            <a:t> </a:t>
          </a:r>
          <a:r>
            <a:rPr lang="en-US" dirty="0" err="1" smtClean="0"/>
            <a:t>orice</a:t>
          </a:r>
          <a:r>
            <a:rPr lang="en-US" dirty="0" smtClean="0"/>
            <a:t> </a:t>
          </a:r>
          <a:r>
            <a:rPr lang="en-US" dirty="0" err="1" smtClean="0"/>
            <a:t>ordine</a:t>
          </a:r>
          <a:r>
            <a:rPr lang="en-US" dirty="0" smtClean="0"/>
            <a:t> </a:t>
          </a:r>
          <a:r>
            <a:rPr lang="en-US" dirty="0" err="1" smtClean="0"/>
            <a:t>stabilita</a:t>
          </a:r>
          <a:r>
            <a:rPr lang="en-US" dirty="0" smtClean="0"/>
            <a:t>̆ de </a:t>
          </a:r>
          <a:r>
            <a:rPr lang="en-US" dirty="0" err="1" smtClean="0"/>
            <a:t>utilizator</a:t>
          </a:r>
          <a:r>
            <a:rPr lang="en-US" dirty="0" smtClean="0"/>
            <a:t>; </a:t>
          </a:r>
          <a:r>
            <a:rPr lang="en-US" dirty="0" err="1" smtClean="0"/>
            <a:t>şi</a:t>
          </a:r>
          <a:r>
            <a:rPr lang="en-US" dirty="0" smtClean="0"/>
            <a:t> </a:t>
          </a:r>
          <a:endParaRPr lang="en-US" dirty="0"/>
        </a:p>
      </dgm:t>
    </dgm:pt>
    <dgm:pt modelId="{0B7ADFE9-3CBC-0449-9F29-4C717CDC168C}" type="sibTrans" cxnId="{9B95F616-5378-2E48-9FB5-E8F59C9276B7}">
      <dgm:prSet/>
      <dgm:spPr/>
      <dgm:t>
        <a:bodyPr/>
        <a:lstStyle/>
        <a:p>
          <a:endParaRPr lang="en-US"/>
        </a:p>
      </dgm:t>
    </dgm:pt>
    <dgm:pt modelId="{86C99ABC-D57A-6341-8BED-4BC46B057D3C}" type="parTrans" cxnId="{9B95F616-5378-2E48-9FB5-E8F59C9276B7}">
      <dgm:prSet/>
      <dgm:spPr/>
      <dgm:t>
        <a:bodyPr/>
        <a:lstStyle/>
        <a:p>
          <a:endParaRPr lang="en-US"/>
        </a:p>
      </dgm:t>
    </dgm:pt>
    <dgm:pt modelId="{51B37974-2888-2041-91F6-2ABC45188ACA}" type="pres">
      <dgm:prSet presAssocID="{58CF0B11-4A14-7C45-A84A-DB85E56E70EE}" presName="linear" presStyleCnt="0">
        <dgm:presLayoutVars>
          <dgm:animLvl val="lvl"/>
          <dgm:resizeHandles val="exact"/>
        </dgm:presLayoutVars>
      </dgm:prSet>
      <dgm:spPr/>
    </dgm:pt>
    <dgm:pt modelId="{DC584780-762D-4249-82DA-09084E2F2B6E}" type="pres">
      <dgm:prSet presAssocID="{249480CA-55CC-AE4E-9357-B10C9E8802CE}" presName="parentText" presStyleLbl="node1" presStyleIdx="0" presStyleCnt="2">
        <dgm:presLayoutVars>
          <dgm:chMax val="0"/>
          <dgm:bulletEnabled val="1"/>
        </dgm:presLayoutVars>
      </dgm:prSet>
      <dgm:spPr/>
      <dgm:t>
        <a:bodyPr/>
        <a:lstStyle/>
        <a:p>
          <a:endParaRPr lang="en-US"/>
        </a:p>
      </dgm:t>
    </dgm:pt>
    <dgm:pt modelId="{D3CAAA78-932F-F047-B012-7EDCE7146A6E}" type="pres">
      <dgm:prSet presAssocID="{249480CA-55CC-AE4E-9357-B10C9E8802CE}" presName="childText" presStyleLbl="revTx" presStyleIdx="0" presStyleCnt="2">
        <dgm:presLayoutVars>
          <dgm:bulletEnabled val="1"/>
        </dgm:presLayoutVars>
      </dgm:prSet>
      <dgm:spPr/>
    </dgm:pt>
    <dgm:pt modelId="{04DA865D-5410-3C4A-8A41-A92E2C8F23A6}" type="pres">
      <dgm:prSet presAssocID="{7D5E6CAE-4131-E848-86CB-9C6F6492CD39}" presName="parentText" presStyleLbl="node1" presStyleIdx="1" presStyleCnt="2">
        <dgm:presLayoutVars>
          <dgm:chMax val="0"/>
          <dgm:bulletEnabled val="1"/>
        </dgm:presLayoutVars>
      </dgm:prSet>
      <dgm:spPr/>
      <dgm:t>
        <a:bodyPr/>
        <a:lstStyle/>
        <a:p>
          <a:endParaRPr lang="en-US"/>
        </a:p>
      </dgm:t>
    </dgm:pt>
    <dgm:pt modelId="{B193B295-6CFE-D145-A9CE-3B3F8DB6E1FF}" type="pres">
      <dgm:prSet presAssocID="{7D5E6CAE-4131-E848-86CB-9C6F6492CD39}" presName="childText" presStyleLbl="revTx" presStyleIdx="1" presStyleCnt="2">
        <dgm:presLayoutVars>
          <dgm:bulletEnabled val="1"/>
        </dgm:presLayoutVars>
      </dgm:prSet>
      <dgm:spPr/>
    </dgm:pt>
  </dgm:ptLst>
  <dgm:cxnLst>
    <dgm:cxn modelId="{DA9D4BB8-0AEE-F54F-968A-B39982A35768}" type="presOf" srcId="{95EB720F-0DF2-7E48-AEBC-C9CD0E841E43}" destId="{D3CAAA78-932F-F047-B012-7EDCE7146A6E}" srcOrd="0" destOrd="5" presId="urn:microsoft.com/office/officeart/2005/8/layout/vList2"/>
    <dgm:cxn modelId="{7BC9EB22-C257-2243-8B39-3F13D1B4837E}" type="presOf" srcId="{7D5E6CAE-4131-E848-86CB-9C6F6492CD39}" destId="{04DA865D-5410-3C4A-8A41-A92E2C8F23A6}" srcOrd="0" destOrd="0" presId="urn:microsoft.com/office/officeart/2005/8/layout/vList2"/>
    <dgm:cxn modelId="{97097D2C-A0EC-7E44-A530-ECED0DE13D89}" srcId="{249480CA-55CC-AE4E-9357-B10C9E8802CE}" destId="{2A0F4505-E308-5D47-9566-28891DF586D1}" srcOrd="6" destOrd="0" parTransId="{62C00252-E711-3B49-A4CF-FE689E8BB0E4}" sibTransId="{C9C88DE9-5FF9-B445-A3F7-E582BBAD5981}"/>
    <dgm:cxn modelId="{F0AF0140-F48B-1349-B067-495131AC1347}" srcId="{249480CA-55CC-AE4E-9357-B10C9E8802CE}" destId="{A686CA7C-89D6-5C44-B182-86AA3ABCBB76}" srcOrd="3" destOrd="0" parTransId="{67CCDF39-F140-AD42-A309-71572183B602}" sibTransId="{6BFA2351-1B13-AF4C-BDF5-7ECC7FE9F1F1}"/>
    <dgm:cxn modelId="{C9FEB86C-42E0-084E-BB4B-C002065DB2B6}" type="presOf" srcId="{58CF0B11-4A14-7C45-A84A-DB85E56E70EE}" destId="{51B37974-2888-2041-91F6-2ABC45188ACA}" srcOrd="0" destOrd="0" presId="urn:microsoft.com/office/officeart/2005/8/layout/vList2"/>
    <dgm:cxn modelId="{2C38E301-781C-7346-AD9E-4916C2FDD99F}" srcId="{249480CA-55CC-AE4E-9357-B10C9E8802CE}" destId="{55E72872-4FE9-DE4B-A8F5-39F93B135109}" srcOrd="4" destOrd="0" parTransId="{07CF5ED9-D569-EC48-9ABE-AEB38396394E}" sibTransId="{5C4990FA-D520-0A45-A6AD-C56655429ED7}"/>
    <dgm:cxn modelId="{5DA1AAAD-B670-BE43-AFCE-CD8C3804F052}" srcId="{249480CA-55CC-AE4E-9357-B10C9E8802CE}" destId="{FE821E9E-D33E-FE4E-B0E3-47EE65C73712}" srcOrd="1" destOrd="0" parTransId="{EFB05EB7-53EE-EF43-9DD3-092537146F9F}" sibTransId="{ED480025-F6DB-244A-95A5-5E83BE23F430}"/>
    <dgm:cxn modelId="{1314DB23-889F-DB41-AF52-5C1ADFABD632}" type="presOf" srcId="{55E72872-4FE9-DE4B-A8F5-39F93B135109}" destId="{D3CAAA78-932F-F047-B012-7EDCE7146A6E}" srcOrd="0" destOrd="4" presId="urn:microsoft.com/office/officeart/2005/8/layout/vList2"/>
    <dgm:cxn modelId="{36CA08E3-A144-CA41-97F0-BC866F361940}" srcId="{7D5E6CAE-4131-E848-86CB-9C6F6492CD39}" destId="{2BEED4C4-12DB-A14C-A424-0BCBEF54A037}" srcOrd="1" destOrd="0" parTransId="{F5E783CF-9BE0-D84D-8EFB-59ABFC2CD489}" sibTransId="{9312F4D7-3618-3941-B75E-88AF6670A895}"/>
    <dgm:cxn modelId="{9BDB7D9B-3CBC-5A4A-A4B8-3F8083445971}" type="presOf" srcId="{89836330-5225-F840-B5A0-DDA40327B374}" destId="{D3CAAA78-932F-F047-B012-7EDCE7146A6E}" srcOrd="0" destOrd="7" presId="urn:microsoft.com/office/officeart/2005/8/layout/vList2"/>
    <dgm:cxn modelId="{DCD5383A-8422-2243-B7B3-46C804467308}" srcId="{58CF0B11-4A14-7C45-A84A-DB85E56E70EE}" destId="{7D5E6CAE-4131-E848-86CB-9C6F6492CD39}" srcOrd="1" destOrd="0" parTransId="{BC952EA5-B907-794E-BB78-99147D0B1AA6}" sibTransId="{BC98ABF1-C531-6E4C-B569-67426E630B1F}"/>
    <dgm:cxn modelId="{BFF97DE8-CAAB-034B-B878-1FF0C16CF71A}" type="presOf" srcId="{7BDB98DD-6C36-6644-9F5F-20965A25F978}" destId="{D3CAAA78-932F-F047-B012-7EDCE7146A6E}" srcOrd="0" destOrd="0" presId="urn:microsoft.com/office/officeart/2005/8/layout/vList2"/>
    <dgm:cxn modelId="{3779020C-15BE-6A4B-8A89-F7B35FEFBDB8}" srcId="{249480CA-55CC-AE4E-9357-B10C9E8802CE}" destId="{EE571795-CDDD-EA4F-8F73-8F1D4F111B1D}" srcOrd="2" destOrd="0" parTransId="{8FE0EA9A-6B22-7643-9F50-33506B5FDBE8}" sibTransId="{D7886145-532B-CB4F-9945-141E958A7CA4}"/>
    <dgm:cxn modelId="{F4B8E65A-684E-B243-8B6D-653564FD1A88}" srcId="{58CF0B11-4A14-7C45-A84A-DB85E56E70EE}" destId="{249480CA-55CC-AE4E-9357-B10C9E8802CE}" srcOrd="0" destOrd="0" parTransId="{61E9DA4D-A649-9C47-8A6E-2A95BC50D919}" sibTransId="{ED4EC878-745E-3C47-A451-E4973441817E}"/>
    <dgm:cxn modelId="{FD1436F8-C5F1-AF42-ADCD-0160A55E207F}" srcId="{249480CA-55CC-AE4E-9357-B10C9E8802CE}" destId="{7BDB98DD-6C36-6644-9F5F-20965A25F978}" srcOrd="0" destOrd="0" parTransId="{0C73F99E-445E-F04C-B8D8-B6969BE642F0}" sibTransId="{0C008BC9-F38F-4B4E-BB90-B31C03548229}"/>
    <dgm:cxn modelId="{50135E4B-0D29-1247-844A-70D6D9AA3BBD}" type="presOf" srcId="{EE571795-CDDD-EA4F-8F73-8F1D4F111B1D}" destId="{D3CAAA78-932F-F047-B012-7EDCE7146A6E}" srcOrd="0" destOrd="2" presId="urn:microsoft.com/office/officeart/2005/8/layout/vList2"/>
    <dgm:cxn modelId="{5B8D13A1-CA87-E54A-8068-AE169B11C9EA}" srcId="{249480CA-55CC-AE4E-9357-B10C9E8802CE}" destId="{89836330-5225-F840-B5A0-DDA40327B374}" srcOrd="7" destOrd="0" parTransId="{EF443E82-470D-C348-8F0A-82F82FC7C97A}" sibTransId="{EC58495B-3030-E94F-AB98-6F911AB97AC5}"/>
    <dgm:cxn modelId="{BE9DBDF0-690E-ED49-8879-7B1DA84881E8}" type="presOf" srcId="{D00B1BDF-B63B-AD44-AD08-ED8B21A984EB}" destId="{B193B295-6CFE-D145-A9CE-3B3F8DB6E1FF}" srcOrd="0" destOrd="0" presId="urn:microsoft.com/office/officeart/2005/8/layout/vList2"/>
    <dgm:cxn modelId="{54AA5E7A-A594-6446-AE3A-5133092F73F0}" type="presOf" srcId="{FE821E9E-D33E-FE4E-B0E3-47EE65C73712}" destId="{D3CAAA78-932F-F047-B012-7EDCE7146A6E}" srcOrd="0" destOrd="1" presId="urn:microsoft.com/office/officeart/2005/8/layout/vList2"/>
    <dgm:cxn modelId="{490AA523-6FF7-0643-927A-88E43857B3DB}" srcId="{249480CA-55CC-AE4E-9357-B10C9E8802CE}" destId="{95EB720F-0DF2-7E48-AEBC-C9CD0E841E43}" srcOrd="5" destOrd="0" parTransId="{8B465D85-C1CE-864F-9AD6-41F4E3879102}" sibTransId="{5F107325-E6CE-8F4F-B392-BD501BE77286}"/>
    <dgm:cxn modelId="{B1803A12-E58B-3247-AF2E-3697293F049A}" type="presOf" srcId="{A686CA7C-89D6-5C44-B182-86AA3ABCBB76}" destId="{D3CAAA78-932F-F047-B012-7EDCE7146A6E}" srcOrd="0" destOrd="3" presId="urn:microsoft.com/office/officeart/2005/8/layout/vList2"/>
    <dgm:cxn modelId="{9B95F616-5378-2E48-9FB5-E8F59C9276B7}" srcId="{7D5E6CAE-4131-E848-86CB-9C6F6492CD39}" destId="{D00B1BDF-B63B-AD44-AD08-ED8B21A984EB}" srcOrd="0" destOrd="0" parTransId="{86C99ABC-D57A-6341-8BED-4BC46B057D3C}" sibTransId="{0B7ADFE9-3CBC-0449-9F29-4C717CDC168C}"/>
    <dgm:cxn modelId="{F22BF568-3D3D-7C4D-8C5F-10B502745C78}" type="presOf" srcId="{2BEED4C4-12DB-A14C-A424-0BCBEF54A037}" destId="{B193B295-6CFE-D145-A9CE-3B3F8DB6E1FF}" srcOrd="0" destOrd="1" presId="urn:microsoft.com/office/officeart/2005/8/layout/vList2"/>
    <dgm:cxn modelId="{6BD532BF-1640-9A45-8657-0C7FEAE21F4C}" type="presOf" srcId="{249480CA-55CC-AE4E-9357-B10C9E8802CE}" destId="{DC584780-762D-4249-82DA-09084E2F2B6E}" srcOrd="0" destOrd="0" presId="urn:microsoft.com/office/officeart/2005/8/layout/vList2"/>
    <dgm:cxn modelId="{40B8EFC0-A573-CF47-A771-0E97AA0335ED}" type="presOf" srcId="{2A0F4505-E308-5D47-9566-28891DF586D1}" destId="{D3CAAA78-932F-F047-B012-7EDCE7146A6E}" srcOrd="0" destOrd="6" presId="urn:microsoft.com/office/officeart/2005/8/layout/vList2"/>
    <dgm:cxn modelId="{8E9E34F2-8398-F148-AC1A-947B88CF5E25}" type="presParOf" srcId="{51B37974-2888-2041-91F6-2ABC45188ACA}" destId="{DC584780-762D-4249-82DA-09084E2F2B6E}" srcOrd="0" destOrd="0" presId="urn:microsoft.com/office/officeart/2005/8/layout/vList2"/>
    <dgm:cxn modelId="{107D8FA5-6D50-AE47-9F33-3EE8A33A2B94}" type="presParOf" srcId="{51B37974-2888-2041-91F6-2ABC45188ACA}" destId="{D3CAAA78-932F-F047-B012-7EDCE7146A6E}" srcOrd="1" destOrd="0" presId="urn:microsoft.com/office/officeart/2005/8/layout/vList2"/>
    <dgm:cxn modelId="{8CAB93B5-FEBD-174A-AA65-C49B037DADEC}" type="presParOf" srcId="{51B37974-2888-2041-91F6-2ABC45188ACA}" destId="{04DA865D-5410-3C4A-8A41-A92E2C8F23A6}" srcOrd="2" destOrd="0" presId="urn:microsoft.com/office/officeart/2005/8/layout/vList2"/>
    <dgm:cxn modelId="{D79DCF11-9272-8043-B1A2-8A5915672DBF}" type="presParOf" srcId="{51B37974-2888-2041-91F6-2ABC45188ACA}" destId="{B193B295-6CFE-D145-A9CE-3B3F8DB6E1FF}"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BA30F5-D01A-2A44-8E6B-009FE6A6FAEB}" type="doc">
      <dgm:prSet loTypeId="urn:microsoft.com/office/officeart/2005/8/layout/list1" loCatId="" qsTypeId="urn:microsoft.com/office/officeart/2005/8/quickstyle/simple4" qsCatId="simple" csTypeId="urn:microsoft.com/office/officeart/2005/8/colors/accent4_2" csCatId="accent4" phldr="1"/>
      <dgm:spPr/>
      <dgm:t>
        <a:bodyPr/>
        <a:lstStyle/>
        <a:p>
          <a:endParaRPr lang="en-US"/>
        </a:p>
      </dgm:t>
    </dgm:pt>
    <dgm:pt modelId="{1F25E7F6-CD3D-D24B-A2B3-42CD020DBCFA}">
      <dgm:prSet/>
      <dgm:spPr/>
      <dgm:t>
        <a:bodyPr/>
        <a:lstStyle/>
        <a:p>
          <a:pPr rtl="0"/>
          <a:r>
            <a:rPr lang="en-US" dirty="0" smtClean="0"/>
            <a:t>Schema de </a:t>
          </a:r>
          <a:r>
            <a:rPr lang="en-US" dirty="0" err="1" smtClean="0"/>
            <a:t>clasificare</a:t>
          </a:r>
          <a:r>
            <a:rPr lang="en-US" dirty="0" smtClean="0"/>
            <a:t> conform INSPIRE</a:t>
          </a:r>
          <a:endParaRPr lang="en-US" dirty="0"/>
        </a:p>
      </dgm:t>
    </dgm:pt>
    <dgm:pt modelId="{2C5773B5-9F77-7541-A3EA-00C34988C995}" type="parTrans" cxnId="{77F6B24E-3886-DF4D-B5EF-253B90A04BB1}">
      <dgm:prSet/>
      <dgm:spPr/>
      <dgm:t>
        <a:bodyPr/>
        <a:lstStyle/>
        <a:p>
          <a:endParaRPr lang="en-US"/>
        </a:p>
      </dgm:t>
    </dgm:pt>
    <dgm:pt modelId="{781985AF-87D8-3441-812C-774E5E1B17E4}" type="sibTrans" cxnId="{77F6B24E-3886-DF4D-B5EF-253B90A04BB1}">
      <dgm:prSet/>
      <dgm:spPr/>
      <dgm:t>
        <a:bodyPr/>
        <a:lstStyle/>
        <a:p>
          <a:endParaRPr lang="en-US"/>
        </a:p>
      </dgm:t>
    </dgm:pt>
    <dgm:pt modelId="{191C6820-04A2-7946-8893-D2F2F2369A74}">
      <dgm:prSet/>
      <dgm:spPr/>
      <dgm:t>
        <a:bodyPr/>
        <a:lstStyle/>
        <a:p>
          <a:pPr rtl="0"/>
          <a:r>
            <a:rPr lang="en-US" dirty="0" smtClean="0"/>
            <a:t>Are un  </a:t>
          </a:r>
          <a:r>
            <a:rPr lang="en-US" dirty="0" err="1" smtClean="0"/>
            <a:t>singur</a:t>
          </a:r>
          <a:r>
            <a:rPr lang="en-US" dirty="0" smtClean="0"/>
            <a:t> </a:t>
          </a:r>
          <a:r>
            <a:rPr lang="en-US" dirty="0" err="1" smtClean="0"/>
            <a:t>nivel</a:t>
          </a:r>
          <a:endParaRPr lang="en-US" dirty="0"/>
        </a:p>
      </dgm:t>
    </dgm:pt>
    <dgm:pt modelId="{62DC0A50-BD58-6B47-9525-EA2E486ECFDA}" type="parTrans" cxnId="{CA84C569-C0A8-904A-8FBC-8A4279D0798B}">
      <dgm:prSet/>
      <dgm:spPr/>
      <dgm:t>
        <a:bodyPr/>
        <a:lstStyle/>
        <a:p>
          <a:endParaRPr lang="en-US"/>
        </a:p>
      </dgm:t>
    </dgm:pt>
    <dgm:pt modelId="{06A6B242-076E-6F45-B503-3526F4968BB6}" type="sibTrans" cxnId="{CA84C569-C0A8-904A-8FBC-8A4279D0798B}">
      <dgm:prSet/>
      <dgm:spPr/>
      <dgm:t>
        <a:bodyPr/>
        <a:lstStyle/>
        <a:p>
          <a:endParaRPr lang="en-US"/>
        </a:p>
      </dgm:t>
    </dgm:pt>
    <dgm:pt modelId="{0698E277-A487-FA4F-9C08-04AC62E17B41}">
      <dgm:prSet/>
      <dgm:spPr/>
      <dgm:t>
        <a:bodyPr/>
        <a:lstStyle/>
        <a:p>
          <a:pPr rtl="0"/>
          <a:r>
            <a:rPr lang="en-US" dirty="0" smtClean="0"/>
            <a:t>Este </a:t>
          </a:r>
          <a:r>
            <a:rPr lang="en-US" dirty="0" err="1" smtClean="0"/>
            <a:t>independentă</a:t>
          </a:r>
          <a:r>
            <a:rPr lang="en-US" dirty="0" smtClean="0"/>
            <a:t> de </a:t>
          </a:r>
          <a:r>
            <a:rPr lang="en-US" dirty="0" err="1" smtClean="0"/>
            <a:t>scară</a:t>
          </a:r>
          <a:r>
            <a:rPr lang="en-US" dirty="0" smtClean="0"/>
            <a:t> </a:t>
          </a:r>
          <a:r>
            <a:rPr lang="en-US" dirty="0" err="1" smtClean="0"/>
            <a:t>şi</a:t>
          </a:r>
          <a:r>
            <a:rPr lang="en-US" dirty="0" smtClean="0"/>
            <a:t> </a:t>
          </a:r>
          <a:r>
            <a:rPr lang="en-US" dirty="0" err="1" smtClean="0"/>
            <a:t>produsul</a:t>
          </a:r>
          <a:r>
            <a:rPr lang="en-US" dirty="0" smtClean="0"/>
            <a:t> de tip </a:t>
          </a:r>
          <a:r>
            <a:rPr lang="en-US" dirty="0" err="1" smtClean="0"/>
            <a:t>hartă</a:t>
          </a:r>
          <a:endParaRPr lang="en-US" dirty="0"/>
        </a:p>
      </dgm:t>
    </dgm:pt>
    <dgm:pt modelId="{A4419FBB-632F-3749-A5A2-DB530FDEFCE8}" type="parTrans" cxnId="{70916319-624B-EE43-8FBD-962C293F5D8C}">
      <dgm:prSet/>
      <dgm:spPr/>
      <dgm:t>
        <a:bodyPr/>
        <a:lstStyle/>
        <a:p>
          <a:endParaRPr lang="en-US"/>
        </a:p>
      </dgm:t>
    </dgm:pt>
    <dgm:pt modelId="{E2C0CBAC-CCC8-E64F-81AE-C6415045CA1E}" type="sibTrans" cxnId="{70916319-624B-EE43-8FBD-962C293F5D8C}">
      <dgm:prSet/>
      <dgm:spPr/>
      <dgm:t>
        <a:bodyPr/>
        <a:lstStyle/>
        <a:p>
          <a:endParaRPr lang="en-US"/>
        </a:p>
      </dgm:t>
    </dgm:pt>
    <dgm:pt modelId="{6E57C8D8-CE1F-594D-AEC2-9E0F9C6C7D62}">
      <dgm:prSet/>
      <dgm:spPr/>
      <dgm:t>
        <a:bodyPr/>
        <a:lstStyle/>
        <a:p>
          <a:pPr rtl="0"/>
          <a:r>
            <a:rPr lang="en-US" dirty="0" smtClean="0"/>
            <a:t>Este </a:t>
          </a:r>
          <a:r>
            <a:rPr lang="en-US" dirty="0" err="1" smtClean="0"/>
            <a:t>exhaustivă</a:t>
          </a:r>
          <a:r>
            <a:rPr lang="en-US" dirty="0" smtClean="0"/>
            <a:t> </a:t>
          </a:r>
          <a:endParaRPr lang="en-US" dirty="0"/>
        </a:p>
      </dgm:t>
    </dgm:pt>
    <dgm:pt modelId="{5B62DCAB-C12A-B84C-8EC9-1EB271F2D5B2}" type="parTrans" cxnId="{44A74353-B818-1C45-806E-02C440D3F3ED}">
      <dgm:prSet/>
      <dgm:spPr/>
      <dgm:t>
        <a:bodyPr/>
        <a:lstStyle/>
        <a:p>
          <a:endParaRPr lang="en-US"/>
        </a:p>
      </dgm:t>
    </dgm:pt>
    <dgm:pt modelId="{7FAAB7B5-F2B6-2F48-9795-53E6AFB940D0}" type="sibTrans" cxnId="{44A74353-B818-1C45-806E-02C440D3F3ED}">
      <dgm:prSet/>
      <dgm:spPr/>
      <dgm:t>
        <a:bodyPr/>
        <a:lstStyle/>
        <a:p>
          <a:endParaRPr lang="en-US"/>
        </a:p>
      </dgm:t>
    </dgm:pt>
    <dgm:pt modelId="{280B859E-F84D-6844-A99B-9BCB82CDD994}">
      <dgm:prSet/>
      <dgm:spPr/>
      <dgm:t>
        <a:bodyPr/>
        <a:lstStyle/>
        <a:p>
          <a:pPr rtl="0"/>
          <a:r>
            <a:rPr lang="en-US" dirty="0" err="1" smtClean="0"/>
            <a:t>Toate</a:t>
          </a:r>
          <a:r>
            <a:rPr lang="en-US" dirty="0" smtClean="0"/>
            <a:t> </a:t>
          </a:r>
          <a:r>
            <a:rPr lang="en-US" dirty="0" err="1" smtClean="0"/>
            <a:t>clasele</a:t>
          </a:r>
          <a:r>
            <a:rPr lang="en-US" dirty="0" smtClean="0"/>
            <a:t> </a:t>
          </a:r>
          <a:r>
            <a:rPr lang="en-US" dirty="0" err="1" smtClean="0"/>
            <a:t>primare</a:t>
          </a:r>
          <a:r>
            <a:rPr lang="en-US" dirty="0" smtClean="0"/>
            <a:t> </a:t>
          </a:r>
          <a:r>
            <a:rPr lang="en-US" dirty="0" err="1" smtClean="0"/>
            <a:t>sunt</a:t>
          </a:r>
          <a:r>
            <a:rPr lang="en-US" dirty="0" smtClean="0"/>
            <a:t> </a:t>
          </a:r>
          <a:r>
            <a:rPr lang="en-US" dirty="0" err="1" smtClean="0"/>
            <a:t>unice</a:t>
          </a:r>
          <a:r>
            <a:rPr lang="en-US" dirty="0" smtClean="0"/>
            <a:t> </a:t>
          </a:r>
          <a:endParaRPr lang="en-US" dirty="0"/>
        </a:p>
      </dgm:t>
    </dgm:pt>
    <dgm:pt modelId="{37F5502D-E3DD-4344-A678-B837DA75ED84}" type="parTrans" cxnId="{2F2606BB-6407-C046-8793-AE3A02610F63}">
      <dgm:prSet/>
      <dgm:spPr/>
      <dgm:t>
        <a:bodyPr/>
        <a:lstStyle/>
        <a:p>
          <a:endParaRPr lang="en-US"/>
        </a:p>
      </dgm:t>
    </dgm:pt>
    <dgm:pt modelId="{AE0C7533-5B03-BE40-9712-D89F0EBF8ECC}" type="sibTrans" cxnId="{2F2606BB-6407-C046-8793-AE3A02610F63}">
      <dgm:prSet/>
      <dgm:spPr/>
      <dgm:t>
        <a:bodyPr/>
        <a:lstStyle/>
        <a:p>
          <a:endParaRPr lang="en-US"/>
        </a:p>
      </dgm:t>
    </dgm:pt>
    <dgm:pt modelId="{39894047-1043-AA40-A299-B34D1A498875}">
      <dgm:prSet/>
      <dgm:spPr/>
      <dgm:t>
        <a:bodyPr/>
        <a:lstStyle/>
        <a:p>
          <a:pPr rtl="0"/>
          <a:r>
            <a:rPr lang="en-US" dirty="0" smtClean="0"/>
            <a:t>1:25 000. </a:t>
          </a:r>
          <a:endParaRPr lang="en-US" dirty="0"/>
        </a:p>
      </dgm:t>
    </dgm:pt>
    <dgm:pt modelId="{3761F00C-4AE2-F34E-9D7B-ECC869BE18BF}" type="parTrans" cxnId="{6EE922BA-A866-BA43-8DCD-6D8322611E9B}">
      <dgm:prSet/>
      <dgm:spPr/>
      <dgm:t>
        <a:bodyPr/>
        <a:lstStyle/>
        <a:p>
          <a:endParaRPr lang="en-US"/>
        </a:p>
      </dgm:t>
    </dgm:pt>
    <dgm:pt modelId="{3831DDDA-84AF-524E-894C-2F298AEBFBA8}" type="sibTrans" cxnId="{6EE922BA-A866-BA43-8DCD-6D8322611E9B}">
      <dgm:prSet/>
      <dgm:spPr/>
      <dgm:t>
        <a:bodyPr/>
        <a:lstStyle/>
        <a:p>
          <a:endParaRPr lang="en-US"/>
        </a:p>
      </dgm:t>
    </dgm:pt>
    <dgm:pt modelId="{EB6DE475-9BF5-4B42-A6B3-E9C66E3D3CB2}">
      <dgm:prSet/>
      <dgm:spPr/>
      <dgm:t>
        <a:bodyPr/>
        <a:lstStyle/>
        <a:p>
          <a:pPr rtl="0"/>
          <a:r>
            <a:rPr lang="en-US" dirty="0" smtClean="0"/>
            <a:t>0,25 ha / 12m</a:t>
          </a:r>
          <a:endParaRPr lang="en-US" dirty="0"/>
        </a:p>
      </dgm:t>
    </dgm:pt>
    <dgm:pt modelId="{5A1F28B6-ACF0-D141-A98E-3C4946FFBC34}" type="parTrans" cxnId="{4E288457-D480-944A-84CD-A79FFD89EFBE}">
      <dgm:prSet/>
      <dgm:spPr/>
      <dgm:t>
        <a:bodyPr/>
        <a:lstStyle/>
        <a:p>
          <a:endParaRPr lang="en-US"/>
        </a:p>
      </dgm:t>
    </dgm:pt>
    <dgm:pt modelId="{AF6B1E63-4B12-3442-A716-F8975E0CD554}" type="sibTrans" cxnId="{4E288457-D480-944A-84CD-A79FFD89EFBE}">
      <dgm:prSet/>
      <dgm:spPr/>
      <dgm:t>
        <a:bodyPr/>
        <a:lstStyle/>
        <a:p>
          <a:endParaRPr lang="en-US"/>
        </a:p>
      </dgm:t>
    </dgm:pt>
    <dgm:pt modelId="{5207D8C9-EFEF-E648-AF41-BBD266285E06}" type="pres">
      <dgm:prSet presAssocID="{33BA30F5-D01A-2A44-8E6B-009FE6A6FAEB}" presName="linear" presStyleCnt="0">
        <dgm:presLayoutVars>
          <dgm:dir/>
          <dgm:animLvl val="lvl"/>
          <dgm:resizeHandles val="exact"/>
        </dgm:presLayoutVars>
      </dgm:prSet>
      <dgm:spPr/>
    </dgm:pt>
    <dgm:pt modelId="{33D76512-2CDE-734C-AFB3-4865F71183D2}" type="pres">
      <dgm:prSet presAssocID="{1F25E7F6-CD3D-D24B-A2B3-42CD020DBCFA}" presName="parentLin" presStyleCnt="0"/>
      <dgm:spPr/>
    </dgm:pt>
    <dgm:pt modelId="{6B22BC3D-C864-F248-9555-5A8573521039}" type="pres">
      <dgm:prSet presAssocID="{1F25E7F6-CD3D-D24B-A2B3-42CD020DBCFA}" presName="parentLeftMargin" presStyleLbl="node1" presStyleIdx="0" presStyleCnt="1"/>
      <dgm:spPr/>
    </dgm:pt>
    <dgm:pt modelId="{9F9E1A86-4200-B246-9048-E5A0C028CC7D}" type="pres">
      <dgm:prSet presAssocID="{1F25E7F6-CD3D-D24B-A2B3-42CD020DBCFA}" presName="parentText" presStyleLbl="node1" presStyleIdx="0" presStyleCnt="1">
        <dgm:presLayoutVars>
          <dgm:chMax val="0"/>
          <dgm:bulletEnabled val="1"/>
        </dgm:presLayoutVars>
      </dgm:prSet>
      <dgm:spPr/>
    </dgm:pt>
    <dgm:pt modelId="{B1A689D9-BB53-6144-A4A1-6C0AD0A4791C}" type="pres">
      <dgm:prSet presAssocID="{1F25E7F6-CD3D-D24B-A2B3-42CD020DBCFA}" presName="negativeSpace" presStyleCnt="0"/>
      <dgm:spPr/>
    </dgm:pt>
    <dgm:pt modelId="{535B66DD-1DAC-6044-888F-202F8D608384}" type="pres">
      <dgm:prSet presAssocID="{1F25E7F6-CD3D-D24B-A2B3-42CD020DBCFA}" presName="childText" presStyleLbl="conFgAcc1" presStyleIdx="0" presStyleCnt="1">
        <dgm:presLayoutVars>
          <dgm:bulletEnabled val="1"/>
        </dgm:presLayoutVars>
      </dgm:prSet>
      <dgm:spPr/>
      <dgm:t>
        <a:bodyPr/>
        <a:lstStyle/>
        <a:p>
          <a:endParaRPr lang="en-US"/>
        </a:p>
      </dgm:t>
    </dgm:pt>
  </dgm:ptLst>
  <dgm:cxnLst>
    <dgm:cxn modelId="{70916319-624B-EE43-8FBD-962C293F5D8C}" srcId="{1F25E7F6-CD3D-D24B-A2B3-42CD020DBCFA}" destId="{0698E277-A487-FA4F-9C08-04AC62E17B41}" srcOrd="1" destOrd="0" parTransId="{A4419FBB-632F-3749-A5A2-DB530FDEFCE8}" sibTransId="{E2C0CBAC-CCC8-E64F-81AE-C6415045CA1E}"/>
    <dgm:cxn modelId="{C26BADA9-8F3E-E342-AC9E-8CBAAB867293}" type="presOf" srcId="{6E57C8D8-CE1F-594D-AEC2-9E0F9C6C7D62}" destId="{535B66DD-1DAC-6044-888F-202F8D608384}" srcOrd="0" destOrd="2" presId="urn:microsoft.com/office/officeart/2005/8/layout/list1"/>
    <dgm:cxn modelId="{8B023635-9E63-E04D-B5AE-CD1399154B73}" type="presOf" srcId="{1F25E7F6-CD3D-D24B-A2B3-42CD020DBCFA}" destId="{6B22BC3D-C864-F248-9555-5A8573521039}" srcOrd="0" destOrd="0" presId="urn:microsoft.com/office/officeart/2005/8/layout/list1"/>
    <dgm:cxn modelId="{77F6B24E-3886-DF4D-B5EF-253B90A04BB1}" srcId="{33BA30F5-D01A-2A44-8E6B-009FE6A6FAEB}" destId="{1F25E7F6-CD3D-D24B-A2B3-42CD020DBCFA}" srcOrd="0" destOrd="0" parTransId="{2C5773B5-9F77-7541-A3EA-00C34988C995}" sibTransId="{781985AF-87D8-3441-812C-774E5E1B17E4}"/>
    <dgm:cxn modelId="{44A74353-B818-1C45-806E-02C440D3F3ED}" srcId="{1F25E7F6-CD3D-D24B-A2B3-42CD020DBCFA}" destId="{6E57C8D8-CE1F-594D-AEC2-9E0F9C6C7D62}" srcOrd="2" destOrd="0" parTransId="{5B62DCAB-C12A-B84C-8EC9-1EB271F2D5B2}" sibTransId="{7FAAB7B5-F2B6-2F48-9795-53E6AFB940D0}"/>
    <dgm:cxn modelId="{C216FE23-E2F7-914B-85E3-9334157B29F4}" type="presOf" srcId="{EB6DE475-9BF5-4B42-A6B3-E9C66E3D3CB2}" destId="{535B66DD-1DAC-6044-888F-202F8D608384}" srcOrd="0" destOrd="5" presId="urn:microsoft.com/office/officeart/2005/8/layout/list1"/>
    <dgm:cxn modelId="{6EE922BA-A866-BA43-8DCD-6D8322611E9B}" srcId="{1F25E7F6-CD3D-D24B-A2B3-42CD020DBCFA}" destId="{39894047-1043-AA40-A299-B34D1A498875}" srcOrd="4" destOrd="0" parTransId="{3761F00C-4AE2-F34E-9D7B-ECC869BE18BF}" sibTransId="{3831DDDA-84AF-524E-894C-2F298AEBFBA8}"/>
    <dgm:cxn modelId="{DA947B2F-DBEB-0E47-84C5-3764FEF03953}" type="presOf" srcId="{0698E277-A487-FA4F-9C08-04AC62E17B41}" destId="{535B66DD-1DAC-6044-888F-202F8D608384}" srcOrd="0" destOrd="1" presId="urn:microsoft.com/office/officeart/2005/8/layout/list1"/>
    <dgm:cxn modelId="{4E288457-D480-944A-84CD-A79FFD89EFBE}" srcId="{1F25E7F6-CD3D-D24B-A2B3-42CD020DBCFA}" destId="{EB6DE475-9BF5-4B42-A6B3-E9C66E3D3CB2}" srcOrd="5" destOrd="0" parTransId="{5A1F28B6-ACF0-D141-A98E-3C4946FFBC34}" sibTransId="{AF6B1E63-4B12-3442-A716-F8975E0CD554}"/>
    <dgm:cxn modelId="{2F2606BB-6407-C046-8793-AE3A02610F63}" srcId="{1F25E7F6-CD3D-D24B-A2B3-42CD020DBCFA}" destId="{280B859E-F84D-6844-A99B-9BCB82CDD994}" srcOrd="3" destOrd="0" parTransId="{37F5502D-E3DD-4344-A678-B837DA75ED84}" sibTransId="{AE0C7533-5B03-BE40-9712-D89F0EBF8ECC}"/>
    <dgm:cxn modelId="{B6EED791-B1A5-2E42-AAFD-2D61F57DC643}" type="presOf" srcId="{39894047-1043-AA40-A299-B34D1A498875}" destId="{535B66DD-1DAC-6044-888F-202F8D608384}" srcOrd="0" destOrd="4" presId="urn:microsoft.com/office/officeart/2005/8/layout/list1"/>
    <dgm:cxn modelId="{825FAC33-12EF-6B4C-8DDC-1AD1AADEE8AE}" type="presOf" srcId="{1F25E7F6-CD3D-D24B-A2B3-42CD020DBCFA}" destId="{9F9E1A86-4200-B246-9048-E5A0C028CC7D}" srcOrd="1" destOrd="0" presId="urn:microsoft.com/office/officeart/2005/8/layout/list1"/>
    <dgm:cxn modelId="{15DE4DCF-A221-2D47-86F2-5C20BCAF3433}" type="presOf" srcId="{33BA30F5-D01A-2A44-8E6B-009FE6A6FAEB}" destId="{5207D8C9-EFEF-E648-AF41-BBD266285E06}" srcOrd="0" destOrd="0" presId="urn:microsoft.com/office/officeart/2005/8/layout/list1"/>
    <dgm:cxn modelId="{CA84C569-C0A8-904A-8FBC-8A4279D0798B}" srcId="{1F25E7F6-CD3D-D24B-A2B3-42CD020DBCFA}" destId="{191C6820-04A2-7946-8893-D2F2F2369A74}" srcOrd="0" destOrd="0" parTransId="{62DC0A50-BD58-6B47-9525-EA2E486ECFDA}" sibTransId="{06A6B242-076E-6F45-B503-3526F4968BB6}"/>
    <dgm:cxn modelId="{7FFBC246-B8E0-A142-AAEE-126F454540BF}" type="presOf" srcId="{191C6820-04A2-7946-8893-D2F2F2369A74}" destId="{535B66DD-1DAC-6044-888F-202F8D608384}" srcOrd="0" destOrd="0" presId="urn:microsoft.com/office/officeart/2005/8/layout/list1"/>
    <dgm:cxn modelId="{D4E435F2-74AE-DD44-973C-7759ECC4E688}" type="presOf" srcId="{280B859E-F84D-6844-A99B-9BCB82CDD994}" destId="{535B66DD-1DAC-6044-888F-202F8D608384}" srcOrd="0" destOrd="3" presId="urn:microsoft.com/office/officeart/2005/8/layout/list1"/>
    <dgm:cxn modelId="{3D6A9043-D13D-AB46-A4CB-1AD06CD3F4E0}" type="presParOf" srcId="{5207D8C9-EFEF-E648-AF41-BBD266285E06}" destId="{33D76512-2CDE-734C-AFB3-4865F71183D2}" srcOrd="0" destOrd="0" presId="urn:microsoft.com/office/officeart/2005/8/layout/list1"/>
    <dgm:cxn modelId="{DE530829-ECC2-184F-9FD9-D462C669321C}" type="presParOf" srcId="{33D76512-2CDE-734C-AFB3-4865F71183D2}" destId="{6B22BC3D-C864-F248-9555-5A8573521039}" srcOrd="0" destOrd="0" presId="urn:microsoft.com/office/officeart/2005/8/layout/list1"/>
    <dgm:cxn modelId="{AD5FC00C-45FC-A546-8FE5-ABDAF8629A6E}" type="presParOf" srcId="{33D76512-2CDE-734C-AFB3-4865F71183D2}" destId="{9F9E1A86-4200-B246-9048-E5A0C028CC7D}" srcOrd="1" destOrd="0" presId="urn:microsoft.com/office/officeart/2005/8/layout/list1"/>
    <dgm:cxn modelId="{1844ED0E-AB9D-BC4F-92B2-B25B623ED75F}" type="presParOf" srcId="{5207D8C9-EFEF-E648-AF41-BBD266285E06}" destId="{B1A689D9-BB53-6144-A4A1-6C0AD0A4791C}" srcOrd="1" destOrd="0" presId="urn:microsoft.com/office/officeart/2005/8/layout/list1"/>
    <dgm:cxn modelId="{4D656056-3D6E-334F-9285-0DA31642AF80}" type="presParOf" srcId="{5207D8C9-EFEF-E648-AF41-BBD266285E06}" destId="{535B66DD-1DAC-6044-888F-202F8D608384}"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10687FA-C573-914B-917E-460356DF1D50}" type="doc">
      <dgm:prSet loTypeId="urn:microsoft.com/office/officeart/2005/8/layout/hProcess9" loCatId="" qsTypeId="urn:microsoft.com/office/officeart/2005/8/quickstyle/simple4" qsCatId="simple" csTypeId="urn:microsoft.com/office/officeart/2005/8/colors/accent4_2" csCatId="accent4" phldr="1"/>
      <dgm:spPr/>
      <dgm:t>
        <a:bodyPr/>
        <a:lstStyle/>
        <a:p>
          <a:endParaRPr lang="en-US"/>
        </a:p>
      </dgm:t>
    </dgm:pt>
    <dgm:pt modelId="{B1A3F141-085B-7D44-AE0C-7A7DDCC41EC2}">
      <dgm:prSet/>
      <dgm:spPr/>
      <dgm:t>
        <a:bodyPr/>
        <a:lstStyle/>
        <a:p>
          <a:pPr rtl="0"/>
          <a:r>
            <a:rPr lang="en-US" dirty="0" err="1" smtClean="0"/>
            <a:t>Colectarea</a:t>
          </a:r>
          <a:r>
            <a:rPr lang="en-US" dirty="0" smtClean="0"/>
            <a:t> </a:t>
          </a:r>
          <a:r>
            <a:rPr lang="en-US" dirty="0" err="1" smtClean="0"/>
            <a:t>şi</a:t>
          </a:r>
          <a:r>
            <a:rPr lang="en-US" dirty="0" smtClean="0"/>
            <a:t> </a:t>
          </a:r>
          <a:r>
            <a:rPr lang="en-US" dirty="0" err="1" smtClean="0"/>
            <a:t>armonizarea</a:t>
          </a:r>
          <a:r>
            <a:rPr lang="en-US" dirty="0" smtClean="0"/>
            <a:t> </a:t>
          </a:r>
          <a:r>
            <a:rPr lang="en-US" dirty="0" err="1" smtClean="0"/>
            <a:t>datelor</a:t>
          </a:r>
          <a:r>
            <a:rPr lang="en-US" dirty="0" smtClean="0"/>
            <a:t> de </a:t>
          </a:r>
          <a:r>
            <a:rPr lang="en-US" dirty="0" err="1" smtClean="0"/>
            <a:t>referință</a:t>
          </a:r>
          <a:r>
            <a:rPr lang="en-US" dirty="0" smtClean="0"/>
            <a:t> </a:t>
          </a:r>
          <a:r>
            <a:rPr lang="en-US" dirty="0" err="1" smtClean="0"/>
            <a:t>necesare</a:t>
          </a:r>
          <a:r>
            <a:rPr lang="en-US" dirty="0" smtClean="0"/>
            <a:t> (</a:t>
          </a:r>
          <a:r>
            <a:rPr lang="en-US" dirty="0" err="1" smtClean="0"/>
            <a:t>imagini</a:t>
          </a:r>
          <a:r>
            <a:rPr lang="en-US" dirty="0" smtClean="0"/>
            <a:t> </a:t>
          </a:r>
          <a:r>
            <a:rPr lang="en-US" dirty="0" err="1" smtClean="0"/>
            <a:t>satelitare</a:t>
          </a:r>
          <a:r>
            <a:rPr lang="en-US" dirty="0" smtClean="0"/>
            <a:t>, </a:t>
          </a:r>
          <a:r>
            <a:rPr lang="en-US" dirty="0" err="1" smtClean="0"/>
            <a:t>straturi</a:t>
          </a:r>
          <a:r>
            <a:rPr lang="en-US" dirty="0" smtClean="0"/>
            <a:t> </a:t>
          </a:r>
          <a:r>
            <a:rPr lang="en-US" dirty="0" err="1" smtClean="0"/>
            <a:t>vectoriale</a:t>
          </a:r>
          <a:r>
            <a:rPr lang="en-US" dirty="0" smtClean="0"/>
            <a:t>, </a:t>
          </a:r>
          <a:r>
            <a:rPr lang="en-US" dirty="0" err="1" smtClean="0"/>
            <a:t>orice</a:t>
          </a:r>
          <a:r>
            <a:rPr lang="en-US" dirty="0" smtClean="0"/>
            <a:t> date </a:t>
          </a:r>
          <a:r>
            <a:rPr lang="en-US" dirty="0" err="1" smtClean="0"/>
            <a:t>auxiliare</a:t>
          </a:r>
          <a:r>
            <a:rPr lang="en-US" dirty="0" smtClean="0"/>
            <a:t> </a:t>
          </a:r>
          <a:r>
            <a:rPr lang="en-US" dirty="0" err="1" smtClean="0"/>
            <a:t>relevante</a:t>
          </a:r>
          <a:r>
            <a:rPr lang="en-US" dirty="0" smtClean="0"/>
            <a:t>).</a:t>
          </a:r>
          <a:endParaRPr lang="en-US" dirty="0"/>
        </a:p>
      </dgm:t>
    </dgm:pt>
    <dgm:pt modelId="{712B8124-0E1E-3D49-ADA1-FA92BBDB9124}" type="parTrans" cxnId="{C3825E1F-1908-F44C-8B8B-FCAE73639B96}">
      <dgm:prSet/>
      <dgm:spPr/>
      <dgm:t>
        <a:bodyPr/>
        <a:lstStyle/>
        <a:p>
          <a:endParaRPr lang="en-US"/>
        </a:p>
      </dgm:t>
    </dgm:pt>
    <dgm:pt modelId="{872316AD-74E5-E94E-AC02-968AD456EDDF}" type="sibTrans" cxnId="{C3825E1F-1908-F44C-8B8B-FCAE73639B96}">
      <dgm:prSet/>
      <dgm:spPr/>
      <dgm:t>
        <a:bodyPr/>
        <a:lstStyle/>
        <a:p>
          <a:endParaRPr lang="en-US"/>
        </a:p>
      </dgm:t>
    </dgm:pt>
    <dgm:pt modelId="{7E43C507-23F2-EC42-B7B0-0A905AEC4857}">
      <dgm:prSet/>
      <dgm:spPr/>
      <dgm:t>
        <a:bodyPr/>
        <a:lstStyle/>
        <a:p>
          <a:pPr rtl="0"/>
          <a:r>
            <a:rPr lang="en-US" dirty="0" err="1" smtClean="0"/>
            <a:t>Elaborarea</a:t>
          </a:r>
          <a:r>
            <a:rPr lang="en-US" dirty="0" smtClean="0"/>
            <a:t> </a:t>
          </a:r>
          <a:r>
            <a:rPr lang="en-US" dirty="0" err="1" smtClean="0"/>
            <a:t>setului</a:t>
          </a:r>
          <a:r>
            <a:rPr lang="en-US" dirty="0" smtClean="0"/>
            <a:t> de date de </a:t>
          </a:r>
          <a:r>
            <a:rPr lang="en-US" dirty="0" err="1" smtClean="0"/>
            <a:t>referință</a:t>
          </a:r>
          <a:r>
            <a:rPr lang="en-US" dirty="0" smtClean="0"/>
            <a:t> </a:t>
          </a:r>
          <a:r>
            <a:rPr lang="en-US" dirty="0" err="1" smtClean="0"/>
            <a:t>armonizat</a:t>
          </a:r>
          <a:r>
            <a:rPr lang="en-US" dirty="0" smtClean="0"/>
            <a:t> (</a:t>
          </a:r>
          <a:r>
            <a:rPr lang="en-US" dirty="0" err="1" smtClean="0"/>
            <a:t>pe</a:t>
          </a:r>
          <a:r>
            <a:rPr lang="en-US" dirty="0" smtClean="0"/>
            <a:t> </a:t>
          </a:r>
          <a:r>
            <a:rPr lang="en-US" dirty="0" err="1" smtClean="0"/>
            <a:t>baza</a:t>
          </a:r>
          <a:r>
            <a:rPr lang="en-US" dirty="0" smtClean="0"/>
            <a:t> </a:t>
          </a:r>
          <a:r>
            <a:rPr lang="en-US" dirty="0" err="1" smtClean="0"/>
            <a:t>sistemului</a:t>
          </a:r>
          <a:r>
            <a:rPr lang="en-US" dirty="0" smtClean="0"/>
            <a:t> de </a:t>
          </a:r>
          <a:r>
            <a:rPr lang="en-US" dirty="0" err="1" smtClean="0"/>
            <a:t>clasificare</a:t>
          </a:r>
          <a:r>
            <a:rPr lang="en-US" dirty="0" smtClean="0"/>
            <a:t> Land Cover LCCS).</a:t>
          </a:r>
          <a:endParaRPr lang="en-US" dirty="0"/>
        </a:p>
      </dgm:t>
    </dgm:pt>
    <dgm:pt modelId="{C405BACA-3C1C-4345-95DF-71CD82669133}" type="parTrans" cxnId="{D8EC43FA-4283-F540-B130-60E812B517FE}">
      <dgm:prSet/>
      <dgm:spPr/>
      <dgm:t>
        <a:bodyPr/>
        <a:lstStyle/>
        <a:p>
          <a:endParaRPr lang="en-US"/>
        </a:p>
      </dgm:t>
    </dgm:pt>
    <dgm:pt modelId="{000E0745-2790-4444-A8D3-D93FB30892AA}" type="sibTrans" cxnId="{D8EC43FA-4283-F540-B130-60E812B517FE}">
      <dgm:prSet/>
      <dgm:spPr/>
      <dgm:t>
        <a:bodyPr/>
        <a:lstStyle/>
        <a:p>
          <a:endParaRPr lang="en-US"/>
        </a:p>
      </dgm:t>
    </dgm:pt>
    <dgm:pt modelId="{E058EFFB-F640-FE41-AEC2-7836E6D3AD04}">
      <dgm:prSet/>
      <dgm:spPr/>
      <dgm:t>
        <a:bodyPr/>
        <a:lstStyle/>
        <a:p>
          <a:pPr rtl="0"/>
          <a:r>
            <a:rPr lang="en-US" dirty="0" err="1" smtClean="0"/>
            <a:t>Verificarea</a:t>
          </a:r>
          <a:r>
            <a:rPr lang="en-US" dirty="0" smtClean="0"/>
            <a:t> </a:t>
          </a:r>
          <a:r>
            <a:rPr lang="en-US" dirty="0" err="1" smtClean="0"/>
            <a:t>și</a:t>
          </a:r>
          <a:r>
            <a:rPr lang="en-US" dirty="0" smtClean="0"/>
            <a:t> </a:t>
          </a:r>
          <a:r>
            <a:rPr lang="en-US" dirty="0" err="1" smtClean="0"/>
            <a:t>validarea</a:t>
          </a:r>
          <a:r>
            <a:rPr lang="en-US" dirty="0" smtClean="0"/>
            <a:t> </a:t>
          </a:r>
          <a:r>
            <a:rPr lang="en-US" dirty="0" err="1" smtClean="0"/>
            <a:t>calității</a:t>
          </a:r>
          <a:r>
            <a:rPr lang="en-US" dirty="0" smtClean="0"/>
            <a:t> </a:t>
          </a:r>
          <a:r>
            <a:rPr lang="en-US" dirty="0" err="1" smtClean="0"/>
            <a:t>datelor</a:t>
          </a:r>
          <a:r>
            <a:rPr lang="en-US" dirty="0" smtClean="0"/>
            <a:t> </a:t>
          </a:r>
          <a:r>
            <a:rPr lang="en-US" dirty="0" err="1" smtClean="0"/>
            <a:t>produse</a:t>
          </a:r>
          <a:r>
            <a:rPr lang="en-US" dirty="0" smtClean="0"/>
            <a:t>.</a:t>
          </a:r>
          <a:endParaRPr lang="en-US" dirty="0"/>
        </a:p>
      </dgm:t>
    </dgm:pt>
    <dgm:pt modelId="{2D348E41-E42D-7049-BCA3-F4F9F77F5139}" type="parTrans" cxnId="{AEDB3E24-7BD6-0642-9523-75E921124A6D}">
      <dgm:prSet/>
      <dgm:spPr/>
      <dgm:t>
        <a:bodyPr/>
        <a:lstStyle/>
        <a:p>
          <a:endParaRPr lang="en-US"/>
        </a:p>
      </dgm:t>
    </dgm:pt>
    <dgm:pt modelId="{7676D8FD-904D-0043-9008-A6F1730E1CE4}" type="sibTrans" cxnId="{AEDB3E24-7BD6-0642-9523-75E921124A6D}">
      <dgm:prSet/>
      <dgm:spPr/>
      <dgm:t>
        <a:bodyPr/>
        <a:lstStyle/>
        <a:p>
          <a:endParaRPr lang="en-US"/>
        </a:p>
      </dgm:t>
    </dgm:pt>
    <dgm:pt modelId="{009680EC-AD5B-7C44-B0EF-645FB86D2606}">
      <dgm:prSet/>
      <dgm:spPr/>
      <dgm:t>
        <a:bodyPr/>
        <a:lstStyle/>
        <a:p>
          <a:pPr rtl="0"/>
          <a:r>
            <a:rPr lang="en-US" dirty="0" err="1" smtClean="0"/>
            <a:t>Integrarea</a:t>
          </a:r>
          <a:r>
            <a:rPr lang="en-US" dirty="0" smtClean="0"/>
            <a:t> </a:t>
          </a:r>
          <a:r>
            <a:rPr lang="en-US" dirty="0" err="1" smtClean="0"/>
            <a:t>seturilor</a:t>
          </a:r>
          <a:r>
            <a:rPr lang="en-US" dirty="0" smtClean="0"/>
            <a:t> de date de </a:t>
          </a:r>
          <a:r>
            <a:rPr lang="en-US" dirty="0" err="1" smtClean="0"/>
            <a:t>referință</a:t>
          </a:r>
          <a:r>
            <a:rPr lang="en-US" dirty="0" smtClean="0"/>
            <a:t> </a:t>
          </a:r>
          <a:r>
            <a:rPr lang="en-US" dirty="0" err="1" smtClean="0"/>
            <a:t>teritoriale</a:t>
          </a:r>
          <a:r>
            <a:rPr lang="en-US" dirty="0" smtClean="0"/>
            <a:t> cu </a:t>
          </a:r>
          <a:r>
            <a:rPr lang="en-US" dirty="0" err="1" smtClean="0"/>
            <a:t>straturi</a:t>
          </a:r>
          <a:r>
            <a:rPr lang="en-US" dirty="0" smtClean="0"/>
            <a:t> </a:t>
          </a:r>
          <a:r>
            <a:rPr lang="en-US" dirty="0" err="1" smtClean="0"/>
            <a:t>tematice</a:t>
          </a:r>
          <a:r>
            <a:rPr lang="en-US" dirty="0" smtClean="0"/>
            <a:t> </a:t>
          </a:r>
          <a:r>
            <a:rPr lang="en-US" dirty="0" err="1" smtClean="0"/>
            <a:t>existente</a:t>
          </a:r>
          <a:r>
            <a:rPr lang="en-US" dirty="0" smtClean="0"/>
            <a:t>, </a:t>
          </a:r>
          <a:r>
            <a:rPr lang="en-US" dirty="0" err="1" smtClean="0"/>
            <a:t>dezvoltate</a:t>
          </a:r>
          <a:r>
            <a:rPr lang="en-US" dirty="0" smtClean="0"/>
            <a:t> </a:t>
          </a:r>
          <a:r>
            <a:rPr lang="en-US" dirty="0" err="1" smtClean="0"/>
            <a:t>în</a:t>
          </a:r>
          <a:r>
            <a:rPr lang="en-US" dirty="0" smtClean="0"/>
            <a:t> </a:t>
          </a:r>
          <a:r>
            <a:rPr lang="en-US" dirty="0" err="1" smtClean="0"/>
            <a:t>cadrul</a:t>
          </a:r>
          <a:r>
            <a:rPr lang="en-US" dirty="0" smtClean="0"/>
            <a:t> </a:t>
          </a:r>
          <a:r>
            <a:rPr lang="en-US" dirty="0" err="1" smtClean="0"/>
            <a:t>altor</a:t>
          </a:r>
          <a:r>
            <a:rPr lang="en-US" dirty="0" smtClean="0"/>
            <a:t> </a:t>
          </a:r>
          <a:r>
            <a:rPr lang="en-US" dirty="0" err="1" smtClean="0"/>
            <a:t>proiecte</a:t>
          </a:r>
          <a:r>
            <a:rPr lang="en-US" dirty="0" smtClean="0"/>
            <a:t> </a:t>
          </a:r>
          <a:r>
            <a:rPr lang="en-US" dirty="0" err="1" smtClean="0"/>
            <a:t>și</a:t>
          </a:r>
          <a:r>
            <a:rPr lang="en-US" dirty="0" smtClean="0"/>
            <a:t> </a:t>
          </a:r>
          <a:r>
            <a:rPr lang="en-US" dirty="0" err="1" smtClean="0"/>
            <a:t>programe</a:t>
          </a:r>
          <a:r>
            <a:rPr lang="en-US" dirty="0" smtClean="0"/>
            <a:t> la </a:t>
          </a:r>
          <a:r>
            <a:rPr lang="en-US" dirty="0" err="1" smtClean="0"/>
            <a:t>nivel</a:t>
          </a:r>
          <a:r>
            <a:rPr lang="en-US" dirty="0" smtClean="0"/>
            <a:t> </a:t>
          </a:r>
          <a:r>
            <a:rPr lang="en-US" dirty="0" err="1" smtClean="0"/>
            <a:t>naţional</a:t>
          </a:r>
          <a:r>
            <a:rPr lang="en-US" dirty="0" smtClean="0"/>
            <a:t> </a:t>
          </a:r>
          <a:r>
            <a:rPr lang="en-US" dirty="0" err="1" smtClean="0"/>
            <a:t>sau</a:t>
          </a:r>
          <a:r>
            <a:rPr lang="en-US" dirty="0" smtClean="0"/>
            <a:t> </a:t>
          </a:r>
          <a:r>
            <a:rPr lang="en-US" dirty="0" err="1" smtClean="0"/>
            <a:t>european</a:t>
          </a:r>
          <a:r>
            <a:rPr lang="en-US" dirty="0" smtClean="0"/>
            <a:t> (RO </a:t>
          </a:r>
          <a:r>
            <a:rPr lang="en-US" dirty="0" err="1" smtClean="0"/>
            <a:t>şi</a:t>
          </a:r>
          <a:r>
            <a:rPr lang="en-US" dirty="0" smtClean="0"/>
            <a:t> BG).</a:t>
          </a:r>
          <a:endParaRPr lang="en-US" dirty="0"/>
        </a:p>
      </dgm:t>
    </dgm:pt>
    <dgm:pt modelId="{062418B1-ADB4-E84D-AA66-593F9642B68D}" type="parTrans" cxnId="{4C4553C2-ED24-5A40-AB8E-94409EE59BAC}">
      <dgm:prSet/>
      <dgm:spPr/>
      <dgm:t>
        <a:bodyPr/>
        <a:lstStyle/>
        <a:p>
          <a:endParaRPr lang="en-US"/>
        </a:p>
      </dgm:t>
    </dgm:pt>
    <dgm:pt modelId="{81E9B517-4E30-1446-B9F2-1914BB52A123}" type="sibTrans" cxnId="{4C4553C2-ED24-5A40-AB8E-94409EE59BAC}">
      <dgm:prSet/>
      <dgm:spPr/>
      <dgm:t>
        <a:bodyPr/>
        <a:lstStyle/>
        <a:p>
          <a:endParaRPr lang="en-US"/>
        </a:p>
      </dgm:t>
    </dgm:pt>
    <dgm:pt modelId="{FA1FEED2-FD7A-B94D-9DA6-134798268E38}">
      <dgm:prSet/>
      <dgm:spPr/>
      <dgm:t>
        <a:bodyPr/>
        <a:lstStyle/>
        <a:p>
          <a:pPr rtl="0"/>
          <a:r>
            <a:rPr lang="en-US" dirty="0" err="1" smtClean="0"/>
            <a:t>Integrarea</a:t>
          </a:r>
          <a:r>
            <a:rPr lang="en-US" dirty="0" smtClean="0"/>
            <a:t> </a:t>
          </a:r>
          <a:r>
            <a:rPr lang="en-US" dirty="0" err="1" smtClean="0"/>
            <a:t>bazelor</a:t>
          </a:r>
          <a:r>
            <a:rPr lang="en-US" dirty="0" smtClean="0"/>
            <a:t> de date </a:t>
          </a:r>
          <a:r>
            <a:rPr lang="en-US" dirty="0" err="1" smtClean="0"/>
            <a:t>spațiale</a:t>
          </a:r>
          <a:r>
            <a:rPr lang="en-US" dirty="0" smtClean="0"/>
            <a:t> </a:t>
          </a:r>
          <a:r>
            <a:rPr lang="en-US" dirty="0" err="1" smtClean="0"/>
            <a:t>transfrontaliere</a:t>
          </a:r>
          <a:r>
            <a:rPr lang="en-US" dirty="0" smtClean="0"/>
            <a:t> </a:t>
          </a:r>
          <a:r>
            <a:rPr lang="en-US" dirty="0" err="1" smtClean="0"/>
            <a:t>armonizate</a:t>
          </a:r>
          <a:r>
            <a:rPr lang="en-US" dirty="0" smtClean="0"/>
            <a:t> </a:t>
          </a:r>
          <a:r>
            <a:rPr lang="en-US" dirty="0" err="1" smtClean="0"/>
            <a:t>într</a:t>
          </a:r>
          <a:r>
            <a:rPr lang="en-US" dirty="0" smtClean="0"/>
            <a:t>-o </a:t>
          </a:r>
          <a:r>
            <a:rPr lang="en-US" dirty="0" err="1" smtClean="0"/>
            <a:t>aplicatie</a:t>
          </a:r>
          <a:r>
            <a:rPr lang="en-US" dirty="0" smtClean="0"/>
            <a:t> software de tip </a:t>
          </a:r>
          <a:r>
            <a:rPr lang="en-US" dirty="0" err="1" smtClean="0"/>
            <a:t>WebGIS</a:t>
          </a:r>
          <a:r>
            <a:rPr lang="en-US" dirty="0" smtClean="0"/>
            <a:t>.</a:t>
          </a:r>
          <a:endParaRPr lang="en-US" dirty="0"/>
        </a:p>
      </dgm:t>
    </dgm:pt>
    <dgm:pt modelId="{E8342693-D177-604C-ACE2-85F80FE42AFE}" type="parTrans" cxnId="{A915A1E1-2C3C-0D46-A320-2CE6E667C982}">
      <dgm:prSet/>
      <dgm:spPr/>
      <dgm:t>
        <a:bodyPr/>
        <a:lstStyle/>
        <a:p>
          <a:endParaRPr lang="en-US"/>
        </a:p>
      </dgm:t>
    </dgm:pt>
    <dgm:pt modelId="{311A56C6-DD9D-D44D-9979-0449D265098D}" type="sibTrans" cxnId="{A915A1E1-2C3C-0D46-A320-2CE6E667C982}">
      <dgm:prSet/>
      <dgm:spPr/>
      <dgm:t>
        <a:bodyPr/>
        <a:lstStyle/>
        <a:p>
          <a:endParaRPr lang="en-US"/>
        </a:p>
      </dgm:t>
    </dgm:pt>
    <dgm:pt modelId="{D1059C18-1879-F24A-9F08-857F528279D5}" type="pres">
      <dgm:prSet presAssocID="{210687FA-C573-914B-917E-460356DF1D50}" presName="CompostProcess" presStyleCnt="0">
        <dgm:presLayoutVars>
          <dgm:dir/>
          <dgm:resizeHandles val="exact"/>
        </dgm:presLayoutVars>
      </dgm:prSet>
      <dgm:spPr/>
    </dgm:pt>
    <dgm:pt modelId="{C56E95B0-F9C2-0B4D-B460-B2C7490E1B9A}" type="pres">
      <dgm:prSet presAssocID="{210687FA-C573-914B-917E-460356DF1D50}" presName="arrow" presStyleLbl="bgShp" presStyleIdx="0" presStyleCnt="1"/>
      <dgm:spPr/>
    </dgm:pt>
    <dgm:pt modelId="{35630065-1C4A-6642-989B-F41056F52592}" type="pres">
      <dgm:prSet presAssocID="{210687FA-C573-914B-917E-460356DF1D50}" presName="linearProcess" presStyleCnt="0"/>
      <dgm:spPr/>
    </dgm:pt>
    <dgm:pt modelId="{9FF211F3-57C1-DA41-950E-0F25597EA54A}" type="pres">
      <dgm:prSet presAssocID="{B1A3F141-085B-7D44-AE0C-7A7DDCC41EC2}" presName="textNode" presStyleLbl="node1" presStyleIdx="0" presStyleCnt="5">
        <dgm:presLayoutVars>
          <dgm:bulletEnabled val="1"/>
        </dgm:presLayoutVars>
      </dgm:prSet>
      <dgm:spPr/>
    </dgm:pt>
    <dgm:pt modelId="{7465FD02-DDF7-9A4B-A8AC-39C1092718CA}" type="pres">
      <dgm:prSet presAssocID="{872316AD-74E5-E94E-AC02-968AD456EDDF}" presName="sibTrans" presStyleCnt="0"/>
      <dgm:spPr/>
    </dgm:pt>
    <dgm:pt modelId="{12DCE854-997C-9845-8612-358935D010BC}" type="pres">
      <dgm:prSet presAssocID="{7E43C507-23F2-EC42-B7B0-0A905AEC4857}" presName="textNode" presStyleLbl="node1" presStyleIdx="1" presStyleCnt="5">
        <dgm:presLayoutVars>
          <dgm:bulletEnabled val="1"/>
        </dgm:presLayoutVars>
      </dgm:prSet>
      <dgm:spPr/>
    </dgm:pt>
    <dgm:pt modelId="{0812D5C9-29FF-3249-B4BC-B7BDAF9148FD}" type="pres">
      <dgm:prSet presAssocID="{000E0745-2790-4444-A8D3-D93FB30892AA}" presName="sibTrans" presStyleCnt="0"/>
      <dgm:spPr/>
    </dgm:pt>
    <dgm:pt modelId="{C599D0BC-8972-5D4B-B079-784D5FA75EF6}" type="pres">
      <dgm:prSet presAssocID="{E058EFFB-F640-FE41-AEC2-7836E6D3AD04}" presName="textNode" presStyleLbl="node1" presStyleIdx="2" presStyleCnt="5">
        <dgm:presLayoutVars>
          <dgm:bulletEnabled val="1"/>
        </dgm:presLayoutVars>
      </dgm:prSet>
      <dgm:spPr/>
    </dgm:pt>
    <dgm:pt modelId="{3EDC6509-4BD4-194D-AE8A-106E94150B29}" type="pres">
      <dgm:prSet presAssocID="{7676D8FD-904D-0043-9008-A6F1730E1CE4}" presName="sibTrans" presStyleCnt="0"/>
      <dgm:spPr/>
    </dgm:pt>
    <dgm:pt modelId="{84AFC122-5E8B-B04D-94A3-DA2C0E4114E9}" type="pres">
      <dgm:prSet presAssocID="{009680EC-AD5B-7C44-B0EF-645FB86D2606}" presName="textNode" presStyleLbl="node1" presStyleIdx="3" presStyleCnt="5">
        <dgm:presLayoutVars>
          <dgm:bulletEnabled val="1"/>
        </dgm:presLayoutVars>
      </dgm:prSet>
      <dgm:spPr/>
    </dgm:pt>
    <dgm:pt modelId="{1314A02F-D014-4843-9C65-6A41B3752CE3}" type="pres">
      <dgm:prSet presAssocID="{81E9B517-4E30-1446-B9F2-1914BB52A123}" presName="sibTrans" presStyleCnt="0"/>
      <dgm:spPr/>
    </dgm:pt>
    <dgm:pt modelId="{15271D5F-4527-CD41-BE7F-D5D5F7AAF219}" type="pres">
      <dgm:prSet presAssocID="{FA1FEED2-FD7A-B94D-9DA6-134798268E38}" presName="textNode" presStyleLbl="node1" presStyleIdx="4" presStyleCnt="5">
        <dgm:presLayoutVars>
          <dgm:bulletEnabled val="1"/>
        </dgm:presLayoutVars>
      </dgm:prSet>
      <dgm:spPr/>
    </dgm:pt>
  </dgm:ptLst>
  <dgm:cxnLst>
    <dgm:cxn modelId="{D8EC43FA-4283-F540-B130-60E812B517FE}" srcId="{210687FA-C573-914B-917E-460356DF1D50}" destId="{7E43C507-23F2-EC42-B7B0-0A905AEC4857}" srcOrd="1" destOrd="0" parTransId="{C405BACA-3C1C-4345-95DF-71CD82669133}" sibTransId="{000E0745-2790-4444-A8D3-D93FB30892AA}"/>
    <dgm:cxn modelId="{1EB1CFF0-9073-0846-8B63-D5C7C1F71919}" type="presOf" srcId="{7E43C507-23F2-EC42-B7B0-0A905AEC4857}" destId="{12DCE854-997C-9845-8612-358935D010BC}" srcOrd="0" destOrd="0" presId="urn:microsoft.com/office/officeart/2005/8/layout/hProcess9"/>
    <dgm:cxn modelId="{AEDB3E24-7BD6-0642-9523-75E921124A6D}" srcId="{210687FA-C573-914B-917E-460356DF1D50}" destId="{E058EFFB-F640-FE41-AEC2-7836E6D3AD04}" srcOrd="2" destOrd="0" parTransId="{2D348E41-E42D-7049-BCA3-F4F9F77F5139}" sibTransId="{7676D8FD-904D-0043-9008-A6F1730E1CE4}"/>
    <dgm:cxn modelId="{C8D4D945-4D94-7246-BDC3-7AD30C4DB422}" type="presOf" srcId="{B1A3F141-085B-7D44-AE0C-7A7DDCC41EC2}" destId="{9FF211F3-57C1-DA41-950E-0F25597EA54A}" srcOrd="0" destOrd="0" presId="urn:microsoft.com/office/officeart/2005/8/layout/hProcess9"/>
    <dgm:cxn modelId="{07DABC5C-CB4E-C844-9489-87BFC73041DE}" type="presOf" srcId="{E058EFFB-F640-FE41-AEC2-7836E6D3AD04}" destId="{C599D0BC-8972-5D4B-B079-784D5FA75EF6}" srcOrd="0" destOrd="0" presId="urn:microsoft.com/office/officeart/2005/8/layout/hProcess9"/>
    <dgm:cxn modelId="{5876032C-84D5-BE4C-B1B5-D4502C0D7A6E}" type="presOf" srcId="{210687FA-C573-914B-917E-460356DF1D50}" destId="{D1059C18-1879-F24A-9F08-857F528279D5}" srcOrd="0" destOrd="0" presId="urn:microsoft.com/office/officeart/2005/8/layout/hProcess9"/>
    <dgm:cxn modelId="{C3825E1F-1908-F44C-8B8B-FCAE73639B96}" srcId="{210687FA-C573-914B-917E-460356DF1D50}" destId="{B1A3F141-085B-7D44-AE0C-7A7DDCC41EC2}" srcOrd="0" destOrd="0" parTransId="{712B8124-0E1E-3D49-ADA1-FA92BBDB9124}" sibTransId="{872316AD-74E5-E94E-AC02-968AD456EDDF}"/>
    <dgm:cxn modelId="{4C4553C2-ED24-5A40-AB8E-94409EE59BAC}" srcId="{210687FA-C573-914B-917E-460356DF1D50}" destId="{009680EC-AD5B-7C44-B0EF-645FB86D2606}" srcOrd="3" destOrd="0" parTransId="{062418B1-ADB4-E84D-AA66-593F9642B68D}" sibTransId="{81E9B517-4E30-1446-B9F2-1914BB52A123}"/>
    <dgm:cxn modelId="{A915A1E1-2C3C-0D46-A320-2CE6E667C982}" srcId="{210687FA-C573-914B-917E-460356DF1D50}" destId="{FA1FEED2-FD7A-B94D-9DA6-134798268E38}" srcOrd="4" destOrd="0" parTransId="{E8342693-D177-604C-ACE2-85F80FE42AFE}" sibTransId="{311A56C6-DD9D-D44D-9979-0449D265098D}"/>
    <dgm:cxn modelId="{678FC8D0-4865-A14A-93E1-18442A654C5B}" type="presOf" srcId="{009680EC-AD5B-7C44-B0EF-645FB86D2606}" destId="{84AFC122-5E8B-B04D-94A3-DA2C0E4114E9}" srcOrd="0" destOrd="0" presId="urn:microsoft.com/office/officeart/2005/8/layout/hProcess9"/>
    <dgm:cxn modelId="{A7A2E7B1-008E-D447-8131-E82D5E0F3C9B}" type="presOf" srcId="{FA1FEED2-FD7A-B94D-9DA6-134798268E38}" destId="{15271D5F-4527-CD41-BE7F-D5D5F7AAF219}" srcOrd="0" destOrd="0" presId="urn:microsoft.com/office/officeart/2005/8/layout/hProcess9"/>
    <dgm:cxn modelId="{5471634F-1189-AC41-9B9E-AA2E7FF1BB71}" type="presParOf" srcId="{D1059C18-1879-F24A-9F08-857F528279D5}" destId="{C56E95B0-F9C2-0B4D-B460-B2C7490E1B9A}" srcOrd="0" destOrd="0" presId="urn:microsoft.com/office/officeart/2005/8/layout/hProcess9"/>
    <dgm:cxn modelId="{D75933EF-E078-E444-9018-C77EF50E3FD4}" type="presParOf" srcId="{D1059C18-1879-F24A-9F08-857F528279D5}" destId="{35630065-1C4A-6642-989B-F41056F52592}" srcOrd="1" destOrd="0" presId="urn:microsoft.com/office/officeart/2005/8/layout/hProcess9"/>
    <dgm:cxn modelId="{9CF4935A-D96C-CC45-AFBB-D3D6EC66A146}" type="presParOf" srcId="{35630065-1C4A-6642-989B-F41056F52592}" destId="{9FF211F3-57C1-DA41-950E-0F25597EA54A}" srcOrd="0" destOrd="0" presId="urn:microsoft.com/office/officeart/2005/8/layout/hProcess9"/>
    <dgm:cxn modelId="{E9DB0BE2-774E-274B-B0FB-2CE0EC187E55}" type="presParOf" srcId="{35630065-1C4A-6642-989B-F41056F52592}" destId="{7465FD02-DDF7-9A4B-A8AC-39C1092718CA}" srcOrd="1" destOrd="0" presId="urn:microsoft.com/office/officeart/2005/8/layout/hProcess9"/>
    <dgm:cxn modelId="{A6860801-A8C7-0347-A31B-CBF4A1FB4BB5}" type="presParOf" srcId="{35630065-1C4A-6642-989B-F41056F52592}" destId="{12DCE854-997C-9845-8612-358935D010BC}" srcOrd="2" destOrd="0" presId="urn:microsoft.com/office/officeart/2005/8/layout/hProcess9"/>
    <dgm:cxn modelId="{E172C42B-66B4-6A42-A422-5DA76F85EC1E}" type="presParOf" srcId="{35630065-1C4A-6642-989B-F41056F52592}" destId="{0812D5C9-29FF-3249-B4BC-B7BDAF9148FD}" srcOrd="3" destOrd="0" presId="urn:microsoft.com/office/officeart/2005/8/layout/hProcess9"/>
    <dgm:cxn modelId="{ABEC1448-CBB6-184B-8783-952941F34EF6}" type="presParOf" srcId="{35630065-1C4A-6642-989B-F41056F52592}" destId="{C599D0BC-8972-5D4B-B079-784D5FA75EF6}" srcOrd="4" destOrd="0" presId="urn:microsoft.com/office/officeart/2005/8/layout/hProcess9"/>
    <dgm:cxn modelId="{DD132D45-671F-8A4E-99FD-E2F02E4371F2}" type="presParOf" srcId="{35630065-1C4A-6642-989B-F41056F52592}" destId="{3EDC6509-4BD4-194D-AE8A-106E94150B29}" srcOrd="5" destOrd="0" presId="urn:microsoft.com/office/officeart/2005/8/layout/hProcess9"/>
    <dgm:cxn modelId="{639EF507-5497-E342-BA23-61A15204515E}" type="presParOf" srcId="{35630065-1C4A-6642-989B-F41056F52592}" destId="{84AFC122-5E8B-B04D-94A3-DA2C0E4114E9}" srcOrd="6" destOrd="0" presId="urn:microsoft.com/office/officeart/2005/8/layout/hProcess9"/>
    <dgm:cxn modelId="{6B6F7DBB-76DA-A845-8084-28FC6DB64133}" type="presParOf" srcId="{35630065-1C4A-6642-989B-F41056F52592}" destId="{1314A02F-D014-4843-9C65-6A41B3752CE3}" srcOrd="7" destOrd="0" presId="urn:microsoft.com/office/officeart/2005/8/layout/hProcess9"/>
    <dgm:cxn modelId="{D3E76FB9-686D-2D4E-9140-2D64E2F0D0AF}" type="presParOf" srcId="{35630065-1C4A-6642-989B-F41056F52592}" destId="{15271D5F-4527-CD41-BE7F-D5D5F7AAF219}"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91A42C-5EE9-4A47-B94A-85FFEF72EE32}">
      <dsp:nvSpPr>
        <dsp:cNvPr id="0" name=""/>
        <dsp:cNvSpPr/>
      </dsp:nvSpPr>
      <dsp:spPr>
        <a:xfrm>
          <a:off x="2636430" y="2864177"/>
          <a:ext cx="1737538" cy="1737538"/>
        </a:xfrm>
        <a:prstGeom prst="ellipse">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en-US" sz="1600" b="1" kern="1200" dirty="0" err="1" smtClean="0"/>
            <a:t>Rezultatele</a:t>
          </a:r>
          <a:r>
            <a:rPr lang="en-US" sz="1600" b="1" kern="1200" dirty="0" smtClean="0"/>
            <a:t> </a:t>
          </a:r>
          <a:r>
            <a:rPr lang="en-US" sz="1600" b="1" kern="1200" dirty="0" err="1" smtClean="0"/>
            <a:t>prevăzute</a:t>
          </a:r>
          <a:r>
            <a:rPr lang="en-US" sz="1600" b="1" kern="1200" dirty="0" smtClean="0"/>
            <a:t> </a:t>
          </a:r>
          <a:r>
            <a:rPr lang="en-US" sz="1600" b="1" kern="1200" dirty="0" err="1" smtClean="0"/>
            <a:t>prin</a:t>
          </a:r>
          <a:r>
            <a:rPr lang="en-US" sz="1600" b="1" kern="1200" dirty="0" smtClean="0"/>
            <a:t> </a:t>
          </a:r>
          <a:r>
            <a:rPr lang="en-US" sz="1600" b="1" kern="1200" dirty="0" err="1" smtClean="0"/>
            <a:t>proiectul</a:t>
          </a:r>
          <a:r>
            <a:rPr lang="en-US" sz="1600" b="1" kern="1200" dirty="0" smtClean="0"/>
            <a:t> SPATIAL  MDRAP</a:t>
          </a:r>
          <a:endParaRPr lang="en-US" sz="1600" kern="1200" dirty="0"/>
        </a:p>
      </dsp:txBody>
      <dsp:txXfrm>
        <a:off x="2890887" y="3118634"/>
        <a:ext cx="1228624" cy="1228624"/>
      </dsp:txXfrm>
    </dsp:sp>
    <dsp:sp modelId="{F7F39338-3952-3A42-B505-46F4D5938956}">
      <dsp:nvSpPr>
        <dsp:cNvPr id="0" name=""/>
        <dsp:cNvSpPr/>
      </dsp:nvSpPr>
      <dsp:spPr>
        <a:xfrm rot="10800000">
          <a:off x="610048" y="3485347"/>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13A4C269-064B-144C-BC91-F3C3F88ECC8E}">
      <dsp:nvSpPr>
        <dsp:cNvPr id="0" name=""/>
        <dsp:cNvSpPr/>
      </dsp:nvSpPr>
      <dsp:spPr>
        <a:xfrm>
          <a:off x="1909" y="3246435"/>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kern="1200" dirty="0" err="1" smtClean="0"/>
            <a:t>Rapoarte</a:t>
          </a:r>
          <a:r>
            <a:rPr lang="en-US" sz="1700" kern="1200" dirty="0" smtClean="0"/>
            <a:t> </a:t>
          </a:r>
          <a:endParaRPr lang="en-US" sz="1700" kern="1200" dirty="0"/>
        </a:p>
      </dsp:txBody>
      <dsp:txXfrm>
        <a:off x="30408" y="3274934"/>
        <a:ext cx="1159279" cy="916023"/>
      </dsp:txXfrm>
    </dsp:sp>
    <dsp:sp modelId="{2ECC4C6E-58EB-6F44-9833-1D96F351D31F}">
      <dsp:nvSpPr>
        <dsp:cNvPr id="0" name=""/>
        <dsp:cNvSpPr/>
      </dsp:nvSpPr>
      <dsp:spPr>
        <a:xfrm rot="12600000">
          <a:off x="869648" y="2516504"/>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4EC069B3-2240-0344-BB56-0EBBC1A5A36C}">
      <dsp:nvSpPr>
        <dsp:cNvPr id="0" name=""/>
        <dsp:cNvSpPr/>
      </dsp:nvSpPr>
      <dsp:spPr>
        <a:xfrm>
          <a:off x="389786" y="1798859"/>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kern="1200" dirty="0" err="1" smtClean="0"/>
            <a:t>Strategie</a:t>
          </a:r>
          <a:endParaRPr lang="en-US" sz="1700" kern="1200" dirty="0"/>
        </a:p>
      </dsp:txBody>
      <dsp:txXfrm>
        <a:off x="418285" y="1827358"/>
        <a:ext cx="1159279" cy="916023"/>
      </dsp:txXfrm>
    </dsp:sp>
    <dsp:sp modelId="{7A16D870-D380-9444-9EC8-CFAD87EFF4EA}">
      <dsp:nvSpPr>
        <dsp:cNvPr id="0" name=""/>
        <dsp:cNvSpPr/>
      </dsp:nvSpPr>
      <dsp:spPr>
        <a:xfrm rot="14400000">
          <a:off x="1578891" y="1807262"/>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FC3910EC-D089-1947-B5DE-50D87D47278D}">
      <dsp:nvSpPr>
        <dsp:cNvPr id="0" name=""/>
        <dsp:cNvSpPr/>
      </dsp:nvSpPr>
      <dsp:spPr>
        <a:xfrm>
          <a:off x="1449485" y="739160"/>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b="1" kern="1200" dirty="0" smtClean="0"/>
            <a:t>Date</a:t>
          </a:r>
          <a:endParaRPr lang="en-US" sz="1700" kern="1200" dirty="0"/>
        </a:p>
      </dsp:txBody>
      <dsp:txXfrm>
        <a:off x="1477984" y="767659"/>
        <a:ext cx="1159279" cy="916023"/>
      </dsp:txXfrm>
    </dsp:sp>
    <dsp:sp modelId="{E46626AF-A15D-0F45-A309-BD95C2E95CAE}">
      <dsp:nvSpPr>
        <dsp:cNvPr id="0" name=""/>
        <dsp:cNvSpPr/>
      </dsp:nvSpPr>
      <dsp:spPr>
        <a:xfrm rot="16200000">
          <a:off x="2547734" y="1547661"/>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ABB1027A-89D2-8F43-8D76-83D0600ECC2B}">
      <dsp:nvSpPr>
        <dsp:cNvPr id="0" name=""/>
        <dsp:cNvSpPr/>
      </dsp:nvSpPr>
      <dsp:spPr>
        <a:xfrm>
          <a:off x="2897061" y="351284"/>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kern="1200" dirty="0" smtClean="0"/>
            <a:t> </a:t>
          </a:r>
          <a:r>
            <a:rPr lang="en-US" sz="1700" kern="1200" dirty="0" err="1" smtClean="0"/>
            <a:t>Observator</a:t>
          </a:r>
          <a:endParaRPr lang="en-US" sz="1700" kern="1200" dirty="0"/>
        </a:p>
      </dsp:txBody>
      <dsp:txXfrm>
        <a:off x="2925560" y="379783"/>
        <a:ext cx="1159279" cy="916023"/>
      </dsp:txXfrm>
    </dsp:sp>
    <dsp:sp modelId="{F2B0C247-FF6D-654B-9625-6535F9D65B84}">
      <dsp:nvSpPr>
        <dsp:cNvPr id="0" name=""/>
        <dsp:cNvSpPr/>
      </dsp:nvSpPr>
      <dsp:spPr>
        <a:xfrm rot="18000000">
          <a:off x="3516577" y="1807262"/>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D4B1059B-983B-5345-9BBF-BC24675307A9}">
      <dsp:nvSpPr>
        <dsp:cNvPr id="0" name=""/>
        <dsp:cNvSpPr/>
      </dsp:nvSpPr>
      <dsp:spPr>
        <a:xfrm>
          <a:off x="4344637" y="739160"/>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kern="1200" dirty="0" err="1" smtClean="0"/>
            <a:t>Proiecte</a:t>
          </a:r>
          <a:endParaRPr lang="en-US" sz="1700" kern="1200" dirty="0"/>
        </a:p>
      </dsp:txBody>
      <dsp:txXfrm>
        <a:off x="4373136" y="767659"/>
        <a:ext cx="1159279" cy="916023"/>
      </dsp:txXfrm>
    </dsp:sp>
    <dsp:sp modelId="{A901B9FE-6A97-A648-B23C-5218AA7734B9}">
      <dsp:nvSpPr>
        <dsp:cNvPr id="0" name=""/>
        <dsp:cNvSpPr/>
      </dsp:nvSpPr>
      <dsp:spPr>
        <a:xfrm rot="19800000">
          <a:off x="4225819" y="2516504"/>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00852B0E-A91F-6740-B7B0-9F8073B5E1BB}">
      <dsp:nvSpPr>
        <dsp:cNvPr id="0" name=""/>
        <dsp:cNvSpPr/>
      </dsp:nvSpPr>
      <dsp:spPr>
        <a:xfrm>
          <a:off x="5404336" y="1798859"/>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kern="1200" smtClean="0"/>
            <a:t>Branding</a:t>
          </a:r>
          <a:endParaRPr lang="en-US" sz="1700" kern="1200"/>
        </a:p>
      </dsp:txBody>
      <dsp:txXfrm>
        <a:off x="5432835" y="1827358"/>
        <a:ext cx="1159279" cy="916023"/>
      </dsp:txXfrm>
    </dsp:sp>
    <dsp:sp modelId="{509234A3-FA31-A74C-B072-69476D10CE42}">
      <dsp:nvSpPr>
        <dsp:cNvPr id="0" name=""/>
        <dsp:cNvSpPr/>
      </dsp:nvSpPr>
      <dsp:spPr>
        <a:xfrm>
          <a:off x="4485420" y="3485347"/>
          <a:ext cx="1914931" cy="495198"/>
        </a:xfrm>
        <a:prstGeom prst="leftArrow">
          <a:avLst>
            <a:gd name="adj1" fmla="val 60000"/>
            <a:gd name="adj2" fmla="val 50000"/>
          </a:avLst>
        </a:prstGeom>
        <a:gradFill rotWithShape="0">
          <a:gsLst>
            <a:gs pos="0">
              <a:schemeClr val="accent4">
                <a:tint val="60000"/>
                <a:hueOff val="0"/>
                <a:satOff val="0"/>
                <a:lumOff val="0"/>
                <a:alphaOff val="0"/>
                <a:shade val="45000"/>
                <a:satMod val="155000"/>
              </a:schemeClr>
            </a:gs>
            <a:gs pos="60000">
              <a:schemeClr val="accent4">
                <a:tint val="60000"/>
                <a:hueOff val="0"/>
                <a:satOff val="0"/>
                <a:lumOff val="0"/>
                <a:alphaOff val="0"/>
                <a:shade val="95000"/>
                <a:satMod val="150000"/>
              </a:schemeClr>
            </a:gs>
            <a:gs pos="100000">
              <a:schemeClr val="accent4">
                <a:tint val="60000"/>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sp>
    <dsp:sp modelId="{3272970F-E3A4-B04E-BD05-0DC2DC72D883}">
      <dsp:nvSpPr>
        <dsp:cNvPr id="0" name=""/>
        <dsp:cNvSpPr/>
      </dsp:nvSpPr>
      <dsp:spPr>
        <a:xfrm>
          <a:off x="5792213" y="3246435"/>
          <a:ext cx="1216277" cy="973021"/>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rtl="0">
            <a:lnSpc>
              <a:spcPct val="90000"/>
            </a:lnSpc>
            <a:spcBef>
              <a:spcPct val="0"/>
            </a:spcBef>
            <a:spcAft>
              <a:spcPct val="35000"/>
            </a:spcAft>
          </a:pPr>
          <a:r>
            <a:rPr lang="en-US" sz="1700" kern="1200" dirty="0" err="1" smtClean="0"/>
            <a:t>Diseminarea</a:t>
          </a:r>
          <a:endParaRPr lang="en-US" sz="1700" kern="1200" dirty="0"/>
        </a:p>
      </dsp:txBody>
      <dsp:txXfrm>
        <a:off x="5820712" y="3274934"/>
        <a:ext cx="1159279" cy="9160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27F26-55D2-2048-9AF2-73AEBC7656A4}">
      <dsp:nvSpPr>
        <dsp:cNvPr id="0" name=""/>
        <dsp:cNvSpPr/>
      </dsp:nvSpPr>
      <dsp:spPr>
        <a:xfrm>
          <a:off x="749842" y="465"/>
          <a:ext cx="1879289" cy="939644"/>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rtl="0">
            <a:lnSpc>
              <a:spcPct val="90000"/>
            </a:lnSpc>
            <a:spcBef>
              <a:spcPct val="0"/>
            </a:spcBef>
            <a:spcAft>
              <a:spcPct val="35000"/>
            </a:spcAft>
          </a:pPr>
          <a:r>
            <a:rPr lang="it-IT" sz="1500" b="1" kern="1200" dirty="0" err="1" smtClean="0"/>
            <a:t>Dezvoltarea</a:t>
          </a:r>
          <a:r>
            <a:rPr lang="it-IT" sz="1500" b="1" kern="1200" dirty="0" smtClean="0"/>
            <a:t> </a:t>
          </a:r>
          <a:r>
            <a:rPr lang="it-IT" sz="1500" b="1" kern="1200" dirty="0" err="1" smtClean="0"/>
            <a:t>bazei</a:t>
          </a:r>
          <a:r>
            <a:rPr lang="it-IT" sz="1500" b="1" kern="1200" dirty="0" smtClean="0"/>
            <a:t> de date </a:t>
          </a:r>
          <a:r>
            <a:rPr lang="it-IT" sz="1500" b="1" kern="1200" dirty="0" err="1" smtClean="0"/>
            <a:t>spaţiale</a:t>
          </a:r>
          <a:r>
            <a:rPr lang="it-IT" sz="1500" b="1" kern="1200" dirty="0" smtClean="0"/>
            <a:t> pe </a:t>
          </a:r>
          <a:r>
            <a:rPr lang="it-IT" sz="1500" b="1" kern="1200" dirty="0" err="1" smtClean="0"/>
            <a:t>teritoriul</a:t>
          </a:r>
          <a:r>
            <a:rPr lang="it-IT" sz="1500" b="1" kern="1200" dirty="0" smtClean="0"/>
            <a:t> </a:t>
          </a:r>
          <a:r>
            <a:rPr lang="it-IT" sz="1500" b="1" kern="1200" dirty="0" err="1" smtClean="0"/>
            <a:t>românesc</a:t>
          </a:r>
          <a:endParaRPr lang="en-US" sz="1500" kern="1200" dirty="0"/>
        </a:p>
      </dsp:txBody>
      <dsp:txXfrm>
        <a:off x="777363" y="27986"/>
        <a:ext cx="1824247" cy="884602"/>
      </dsp:txXfrm>
    </dsp:sp>
    <dsp:sp modelId="{46BD65D3-4B35-4541-91DE-E0D7B5D32949}">
      <dsp:nvSpPr>
        <dsp:cNvPr id="0" name=""/>
        <dsp:cNvSpPr/>
      </dsp:nvSpPr>
      <dsp:spPr>
        <a:xfrm>
          <a:off x="937771" y="940110"/>
          <a:ext cx="187928" cy="704733"/>
        </a:xfrm>
        <a:custGeom>
          <a:avLst/>
          <a:gdLst/>
          <a:ahLst/>
          <a:cxnLst/>
          <a:rect l="0" t="0" r="0" b="0"/>
          <a:pathLst>
            <a:path>
              <a:moveTo>
                <a:pt x="0" y="0"/>
              </a:moveTo>
              <a:lnTo>
                <a:pt x="0" y="704733"/>
              </a:lnTo>
              <a:lnTo>
                <a:pt x="187928" y="704733"/>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AAF7C7-DDA8-E843-BA47-EA2B056D812D}">
      <dsp:nvSpPr>
        <dsp:cNvPr id="0" name=""/>
        <dsp:cNvSpPr/>
      </dsp:nvSpPr>
      <dsp:spPr>
        <a:xfrm>
          <a:off x="1125700" y="1175021"/>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kern="1200" dirty="0" err="1" smtClean="0"/>
            <a:t>Raport</a:t>
          </a:r>
          <a:r>
            <a:rPr lang="en-US" sz="900" kern="1200" dirty="0" smtClean="0"/>
            <a:t> </a:t>
          </a:r>
          <a:r>
            <a:rPr lang="en-US" sz="900" kern="1200" dirty="0" err="1" smtClean="0"/>
            <a:t>inițial</a:t>
          </a:r>
          <a:r>
            <a:rPr lang="en-US" sz="900" kern="1200" dirty="0" smtClean="0"/>
            <a:t> de </a:t>
          </a:r>
          <a:r>
            <a:rPr lang="en-US" sz="900" kern="1200" dirty="0" err="1" smtClean="0"/>
            <a:t>analiză</a:t>
          </a:r>
          <a:r>
            <a:rPr lang="en-US" sz="900" kern="1200" dirty="0" smtClean="0"/>
            <a:t> </a:t>
          </a:r>
          <a:r>
            <a:rPr lang="en-US" sz="900" kern="1200" dirty="0" err="1" smtClean="0"/>
            <a:t>privind</a:t>
          </a:r>
          <a:r>
            <a:rPr lang="en-US" sz="900" kern="1200" dirty="0" smtClean="0"/>
            <a:t> </a:t>
          </a:r>
          <a:r>
            <a:rPr lang="en-US" sz="900" kern="1200" dirty="0" err="1" smtClean="0"/>
            <a:t>modalitatea</a:t>
          </a:r>
          <a:r>
            <a:rPr lang="en-US" sz="900" kern="1200" dirty="0" smtClean="0"/>
            <a:t> </a:t>
          </a:r>
          <a:r>
            <a:rPr lang="en-US" sz="900" kern="1200" dirty="0" err="1" smtClean="0"/>
            <a:t>în</a:t>
          </a:r>
          <a:r>
            <a:rPr lang="en-US" sz="900" kern="1200" dirty="0" smtClean="0"/>
            <a:t> care se </a:t>
          </a:r>
          <a:r>
            <a:rPr lang="en-US" sz="900" kern="1200" dirty="0" err="1" smtClean="0"/>
            <a:t>va</a:t>
          </a:r>
          <a:r>
            <a:rPr lang="en-US" sz="900" kern="1200" dirty="0" smtClean="0"/>
            <a:t> </a:t>
          </a:r>
          <a:r>
            <a:rPr lang="en-US" sz="900" kern="1200" dirty="0" err="1" smtClean="0"/>
            <a:t>aplica</a:t>
          </a:r>
          <a:r>
            <a:rPr lang="en-US" sz="900" kern="1200" dirty="0" smtClean="0"/>
            <a:t> </a:t>
          </a:r>
          <a:r>
            <a:rPr lang="en-US" sz="900" kern="1200" dirty="0" err="1" smtClean="0"/>
            <a:t>metodologia</a:t>
          </a:r>
          <a:r>
            <a:rPr lang="en-US" sz="900" kern="1200" dirty="0" smtClean="0"/>
            <a:t> </a:t>
          </a:r>
          <a:r>
            <a:rPr lang="en-US" sz="900" kern="1200" dirty="0" err="1" smtClean="0"/>
            <a:t>comună</a:t>
          </a:r>
          <a:r>
            <a:rPr lang="en-US" sz="900" kern="1200" dirty="0" smtClean="0"/>
            <a:t> </a:t>
          </a:r>
          <a:r>
            <a:rPr lang="en-US" sz="900" kern="1200" dirty="0" err="1" smtClean="0"/>
            <a:t>adoptată</a:t>
          </a:r>
          <a:r>
            <a:rPr lang="en-US" sz="900" kern="1200" dirty="0" smtClean="0"/>
            <a:t>  </a:t>
          </a:r>
          <a:r>
            <a:rPr lang="en-US" sz="900" kern="1200" dirty="0" err="1" smtClean="0"/>
            <a:t>în</a:t>
          </a:r>
          <a:r>
            <a:rPr lang="en-US" sz="900" kern="1200" dirty="0" smtClean="0"/>
            <a:t> </a:t>
          </a:r>
          <a:r>
            <a:rPr lang="en-US" sz="900" kern="1200" dirty="0" err="1" smtClean="0"/>
            <a:t>raport</a:t>
          </a:r>
          <a:r>
            <a:rPr lang="en-US" sz="900" kern="1200" dirty="0" smtClean="0"/>
            <a:t> cu </a:t>
          </a:r>
          <a:r>
            <a:rPr lang="en-US" sz="900" kern="1200" dirty="0" err="1" smtClean="0"/>
            <a:t>elementele</a:t>
          </a:r>
          <a:r>
            <a:rPr lang="en-US" sz="900" kern="1200" dirty="0" smtClean="0"/>
            <a:t> de context </a:t>
          </a:r>
          <a:r>
            <a:rPr lang="en-US" sz="900" kern="1200" dirty="0" err="1" smtClean="0"/>
            <a:t>specifice</a:t>
          </a:r>
          <a:r>
            <a:rPr lang="en-US" sz="900" kern="1200" dirty="0" smtClean="0"/>
            <a:t> ale </a:t>
          </a:r>
          <a:r>
            <a:rPr lang="en-US" sz="900" kern="1200" dirty="0" err="1" smtClean="0"/>
            <a:t>zonei</a:t>
          </a:r>
          <a:r>
            <a:rPr lang="en-US" sz="900" kern="1200" dirty="0" smtClean="0"/>
            <a:t> </a:t>
          </a:r>
          <a:r>
            <a:rPr lang="en-US" sz="900" kern="1200" dirty="0" err="1" smtClean="0"/>
            <a:t>studiate</a:t>
          </a:r>
          <a:endParaRPr lang="en-US" sz="900" kern="1200" dirty="0"/>
        </a:p>
      </dsp:txBody>
      <dsp:txXfrm>
        <a:off x="1153221" y="1202542"/>
        <a:ext cx="1448389" cy="884602"/>
      </dsp:txXfrm>
    </dsp:sp>
    <dsp:sp modelId="{8FA7A832-492E-AE4E-959A-19FB6BD56FF6}">
      <dsp:nvSpPr>
        <dsp:cNvPr id="0" name=""/>
        <dsp:cNvSpPr/>
      </dsp:nvSpPr>
      <dsp:spPr>
        <a:xfrm>
          <a:off x="937771" y="940110"/>
          <a:ext cx="187928" cy="1879289"/>
        </a:xfrm>
        <a:custGeom>
          <a:avLst/>
          <a:gdLst/>
          <a:ahLst/>
          <a:cxnLst/>
          <a:rect l="0" t="0" r="0" b="0"/>
          <a:pathLst>
            <a:path>
              <a:moveTo>
                <a:pt x="0" y="0"/>
              </a:moveTo>
              <a:lnTo>
                <a:pt x="0" y="1879289"/>
              </a:lnTo>
              <a:lnTo>
                <a:pt x="187928" y="1879289"/>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540ABD-43F2-2B49-B743-C1B2206E39E0}">
      <dsp:nvSpPr>
        <dsp:cNvPr id="0" name=""/>
        <dsp:cNvSpPr/>
      </dsp:nvSpPr>
      <dsp:spPr>
        <a:xfrm>
          <a:off x="1125700" y="2349577"/>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kern="1200" dirty="0" err="1" smtClean="0"/>
            <a:t>Baza</a:t>
          </a:r>
          <a:r>
            <a:rPr lang="en-US" sz="900" kern="1200" dirty="0" smtClean="0"/>
            <a:t> de date cu </a:t>
          </a:r>
          <a:r>
            <a:rPr lang="en-US" sz="900" kern="1200" dirty="0" err="1" smtClean="0"/>
            <a:t>toate</a:t>
          </a:r>
          <a:r>
            <a:rPr lang="en-US" sz="900" kern="1200" dirty="0" smtClean="0"/>
            <a:t> </a:t>
          </a:r>
          <a:r>
            <a:rPr lang="en-US" sz="900" kern="1200" dirty="0" err="1" smtClean="0"/>
            <a:t>straturile</a:t>
          </a:r>
          <a:r>
            <a:rPr lang="en-US" sz="900" kern="1200" dirty="0" smtClean="0"/>
            <a:t> </a:t>
          </a:r>
          <a:r>
            <a:rPr lang="en-US" sz="900" kern="1200" dirty="0" err="1" smtClean="0"/>
            <a:t>specificate</a:t>
          </a:r>
          <a:r>
            <a:rPr lang="en-US" sz="900" kern="1200" dirty="0" smtClean="0"/>
            <a:t> </a:t>
          </a:r>
          <a:r>
            <a:rPr lang="en-US" sz="900" kern="1200" dirty="0" err="1" smtClean="0"/>
            <a:t>în</a:t>
          </a:r>
          <a:r>
            <a:rPr lang="en-US" sz="900" kern="1200" dirty="0" smtClean="0"/>
            <a:t> format  ESRI </a:t>
          </a:r>
          <a:r>
            <a:rPr lang="en-US" sz="900" kern="1200" dirty="0" err="1" smtClean="0"/>
            <a:t>shapefile</a:t>
          </a:r>
          <a:r>
            <a:rPr lang="en-US" sz="900" kern="1200" dirty="0" smtClean="0"/>
            <a:t>  </a:t>
          </a:r>
          <a:r>
            <a:rPr lang="en-US" sz="900" kern="1200" dirty="0" err="1" smtClean="0"/>
            <a:t>şi</a:t>
          </a:r>
          <a:r>
            <a:rPr lang="en-US" sz="900" kern="1200" dirty="0" smtClean="0"/>
            <a:t> </a:t>
          </a:r>
          <a:r>
            <a:rPr lang="en-US" sz="900" kern="1200" dirty="0" err="1" smtClean="0"/>
            <a:t>imagini</a:t>
          </a:r>
          <a:r>
            <a:rPr lang="en-US" sz="900" kern="1200" dirty="0" smtClean="0"/>
            <a:t> </a:t>
          </a:r>
          <a:r>
            <a:rPr lang="en-US" sz="900" kern="1200" dirty="0" err="1" smtClean="0"/>
            <a:t>satelitare</a:t>
          </a:r>
          <a:r>
            <a:rPr lang="en-US" sz="900" kern="1200" dirty="0" smtClean="0"/>
            <a:t> </a:t>
          </a:r>
          <a:r>
            <a:rPr lang="en-US" sz="900" kern="1200" dirty="0" err="1" smtClean="0"/>
            <a:t>în</a:t>
          </a:r>
          <a:r>
            <a:rPr lang="en-US" sz="900" kern="1200" dirty="0" smtClean="0"/>
            <a:t> format </a:t>
          </a:r>
          <a:r>
            <a:rPr lang="en-US" sz="900" kern="1200" dirty="0" err="1" smtClean="0"/>
            <a:t>GeoTiff</a:t>
          </a:r>
          <a:endParaRPr lang="en-US" sz="900" kern="1200" dirty="0"/>
        </a:p>
      </dsp:txBody>
      <dsp:txXfrm>
        <a:off x="1153221" y="2377098"/>
        <a:ext cx="1448389" cy="884602"/>
      </dsp:txXfrm>
    </dsp:sp>
    <dsp:sp modelId="{E747F5FC-B5E5-E949-B6A7-05603662BD9C}">
      <dsp:nvSpPr>
        <dsp:cNvPr id="0" name=""/>
        <dsp:cNvSpPr/>
      </dsp:nvSpPr>
      <dsp:spPr>
        <a:xfrm>
          <a:off x="937771" y="940110"/>
          <a:ext cx="187928" cy="3053846"/>
        </a:xfrm>
        <a:custGeom>
          <a:avLst/>
          <a:gdLst/>
          <a:ahLst/>
          <a:cxnLst/>
          <a:rect l="0" t="0" r="0" b="0"/>
          <a:pathLst>
            <a:path>
              <a:moveTo>
                <a:pt x="0" y="0"/>
              </a:moveTo>
              <a:lnTo>
                <a:pt x="0" y="3053846"/>
              </a:lnTo>
              <a:lnTo>
                <a:pt x="187928" y="3053846"/>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762A92-BA3B-A94F-ACC5-E024B3353DB1}">
      <dsp:nvSpPr>
        <dsp:cNvPr id="0" name=""/>
        <dsp:cNvSpPr/>
      </dsp:nvSpPr>
      <dsp:spPr>
        <a:xfrm>
          <a:off x="1125700" y="3524133"/>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kern="1200" dirty="0" err="1" smtClean="0"/>
            <a:t>Memoriul</a:t>
          </a:r>
          <a:r>
            <a:rPr lang="en-US" sz="900" kern="1200" dirty="0" smtClean="0"/>
            <a:t> </a:t>
          </a:r>
          <a:r>
            <a:rPr lang="en-US" sz="900" kern="1200" dirty="0" err="1" smtClean="0"/>
            <a:t>tehnic</a:t>
          </a:r>
          <a:r>
            <a:rPr lang="en-US" sz="900" kern="1200" dirty="0" smtClean="0"/>
            <a:t> </a:t>
          </a:r>
          <a:r>
            <a:rPr lang="en-US" sz="900" kern="1200" dirty="0" err="1" smtClean="0"/>
            <a:t>privind</a:t>
          </a:r>
          <a:r>
            <a:rPr lang="en-US" sz="900" kern="1200" dirty="0" smtClean="0"/>
            <a:t> </a:t>
          </a:r>
          <a:r>
            <a:rPr lang="en-US" sz="900" kern="1200" dirty="0" err="1" smtClean="0"/>
            <a:t>actualizarea</a:t>
          </a:r>
          <a:r>
            <a:rPr lang="en-US" sz="900" kern="1200" dirty="0" smtClean="0"/>
            <a:t> </a:t>
          </a:r>
          <a:r>
            <a:rPr lang="en-US" sz="900" kern="1200" dirty="0" err="1" smtClean="0"/>
            <a:t>datelor</a:t>
          </a:r>
          <a:r>
            <a:rPr lang="en-US" sz="900" kern="1200" dirty="0" smtClean="0"/>
            <a:t>  de </a:t>
          </a:r>
          <a:r>
            <a:rPr lang="en-US" sz="900" kern="1200" dirty="0" err="1" smtClean="0"/>
            <a:t>acoperire</a:t>
          </a:r>
          <a:r>
            <a:rPr lang="en-US" sz="900" kern="1200" dirty="0" smtClean="0"/>
            <a:t> </a:t>
          </a:r>
          <a:r>
            <a:rPr lang="en-US" sz="900" kern="1200" dirty="0" err="1" smtClean="0"/>
            <a:t>şi</a:t>
          </a:r>
          <a:r>
            <a:rPr lang="en-US" sz="900" kern="1200" dirty="0" smtClean="0"/>
            <a:t> </a:t>
          </a:r>
          <a:r>
            <a:rPr lang="en-US" sz="900" kern="1200" dirty="0" err="1" smtClean="0"/>
            <a:t>utilizare</a:t>
          </a:r>
          <a:r>
            <a:rPr lang="en-US" sz="900" kern="1200" dirty="0" smtClean="0"/>
            <a:t> a </a:t>
          </a:r>
          <a:r>
            <a:rPr lang="en-US" sz="900" kern="1200" dirty="0" err="1" smtClean="0"/>
            <a:t>terenurilor</a:t>
          </a:r>
          <a:r>
            <a:rPr lang="en-US" sz="900" kern="1200" dirty="0" smtClean="0"/>
            <a:t>, </a:t>
          </a:r>
          <a:r>
            <a:rPr lang="en-US" sz="900" kern="1200" dirty="0" err="1" smtClean="0"/>
            <a:t>inclusiv</a:t>
          </a:r>
          <a:r>
            <a:rPr lang="en-US" sz="900" kern="1200" dirty="0" smtClean="0"/>
            <a:t> </a:t>
          </a:r>
          <a:r>
            <a:rPr lang="en-US" sz="900" kern="1200" dirty="0" err="1" smtClean="0"/>
            <a:t>raportul</a:t>
          </a:r>
          <a:r>
            <a:rPr lang="en-US" sz="900" kern="1200" dirty="0" smtClean="0"/>
            <a:t> </a:t>
          </a:r>
          <a:r>
            <a:rPr lang="en-US" sz="900" kern="1200" dirty="0" err="1" smtClean="0"/>
            <a:t>privind</a:t>
          </a:r>
          <a:r>
            <a:rPr lang="en-US" sz="900" kern="1200" dirty="0" smtClean="0"/>
            <a:t> </a:t>
          </a:r>
          <a:r>
            <a:rPr lang="en-US" sz="900" kern="1200" dirty="0" err="1" smtClean="0"/>
            <a:t>calitatea</a:t>
          </a:r>
          <a:r>
            <a:rPr lang="en-US" sz="900" kern="1200" dirty="0" smtClean="0"/>
            <a:t> </a:t>
          </a:r>
          <a:r>
            <a:rPr lang="en-US" sz="900" kern="1200" dirty="0" err="1" smtClean="0"/>
            <a:t>datelor</a:t>
          </a:r>
          <a:endParaRPr lang="en-US" sz="900" kern="1200" dirty="0"/>
        </a:p>
      </dsp:txBody>
      <dsp:txXfrm>
        <a:off x="1153221" y="3551654"/>
        <a:ext cx="1448389" cy="884602"/>
      </dsp:txXfrm>
    </dsp:sp>
    <dsp:sp modelId="{BD072F9E-FC3A-2546-8367-1B40EAECE2CE}">
      <dsp:nvSpPr>
        <dsp:cNvPr id="0" name=""/>
        <dsp:cNvSpPr/>
      </dsp:nvSpPr>
      <dsp:spPr>
        <a:xfrm>
          <a:off x="3098955" y="465"/>
          <a:ext cx="1879289" cy="939644"/>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rtl="0">
            <a:lnSpc>
              <a:spcPct val="90000"/>
            </a:lnSpc>
            <a:spcBef>
              <a:spcPct val="0"/>
            </a:spcBef>
            <a:spcAft>
              <a:spcPct val="35000"/>
            </a:spcAft>
          </a:pPr>
          <a:r>
            <a:rPr lang="it-IT" sz="1500" b="1" kern="1200" dirty="0" err="1" smtClean="0"/>
            <a:t>Integrarea</a:t>
          </a:r>
          <a:r>
            <a:rPr lang="it-IT" sz="1500" b="1" kern="1200" dirty="0" smtClean="0"/>
            <a:t> </a:t>
          </a:r>
          <a:r>
            <a:rPr lang="it-IT" sz="1500" b="1" kern="1200" dirty="0" err="1" smtClean="0"/>
            <a:t>bazei</a:t>
          </a:r>
          <a:r>
            <a:rPr lang="it-IT" sz="1500" b="1" kern="1200" dirty="0" smtClean="0"/>
            <a:t> de date </a:t>
          </a:r>
          <a:r>
            <a:rPr lang="it-IT" sz="1500" b="1" kern="1200" dirty="0" err="1" smtClean="0"/>
            <a:t>spațiale</a:t>
          </a:r>
          <a:r>
            <a:rPr lang="it-IT" sz="1500" b="1" kern="1200" dirty="0" smtClean="0"/>
            <a:t> transfrontaliere </a:t>
          </a:r>
          <a:r>
            <a:rPr lang="it-IT" sz="1500" b="1" kern="1200" dirty="0" err="1" smtClean="0"/>
            <a:t>armonizate</a:t>
          </a:r>
          <a:endParaRPr lang="it-IT" sz="1500" kern="1200" dirty="0"/>
        </a:p>
      </dsp:txBody>
      <dsp:txXfrm>
        <a:off x="3126476" y="27986"/>
        <a:ext cx="1824247" cy="884602"/>
      </dsp:txXfrm>
    </dsp:sp>
    <dsp:sp modelId="{E2A449D5-CB7A-754F-B1A6-4E899ADFA8ED}">
      <dsp:nvSpPr>
        <dsp:cNvPr id="0" name=""/>
        <dsp:cNvSpPr/>
      </dsp:nvSpPr>
      <dsp:spPr>
        <a:xfrm>
          <a:off x="3286884" y="940110"/>
          <a:ext cx="187928" cy="704733"/>
        </a:xfrm>
        <a:custGeom>
          <a:avLst/>
          <a:gdLst/>
          <a:ahLst/>
          <a:cxnLst/>
          <a:rect l="0" t="0" r="0" b="0"/>
          <a:pathLst>
            <a:path>
              <a:moveTo>
                <a:pt x="0" y="0"/>
              </a:moveTo>
              <a:lnTo>
                <a:pt x="0" y="704733"/>
              </a:lnTo>
              <a:lnTo>
                <a:pt x="187928" y="704733"/>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F4D443-3D98-AA4D-8E5E-9BA60515A075}">
      <dsp:nvSpPr>
        <dsp:cNvPr id="0" name=""/>
        <dsp:cNvSpPr/>
      </dsp:nvSpPr>
      <dsp:spPr>
        <a:xfrm>
          <a:off x="3474813" y="1175021"/>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it-IT" sz="900" kern="1200" dirty="0" smtClean="0"/>
            <a:t>Set de </a:t>
          </a:r>
          <a:r>
            <a:rPr lang="it-IT" sz="900" kern="1200" dirty="0" err="1" smtClean="0"/>
            <a:t>bază</a:t>
          </a:r>
          <a:r>
            <a:rPr lang="it-IT" sz="900" kern="1200" dirty="0" smtClean="0"/>
            <a:t> de </a:t>
          </a:r>
          <a:r>
            <a:rPr lang="it-IT" sz="900" kern="1200" dirty="0" err="1" smtClean="0"/>
            <a:t>instrumente</a:t>
          </a:r>
          <a:r>
            <a:rPr lang="it-IT" sz="900" kern="1200" dirty="0" smtClean="0"/>
            <a:t> software -  </a:t>
          </a:r>
          <a:r>
            <a:rPr lang="it-IT" sz="900" kern="1200" dirty="0" err="1" smtClean="0"/>
            <a:t>aplicatie</a:t>
          </a:r>
          <a:r>
            <a:rPr lang="it-IT" sz="900" kern="1200" dirty="0" smtClean="0"/>
            <a:t> </a:t>
          </a:r>
          <a:r>
            <a:rPr lang="it-IT" sz="900" kern="1200" dirty="0" err="1" smtClean="0"/>
            <a:t>tip</a:t>
          </a:r>
          <a:r>
            <a:rPr lang="it-IT" sz="900" kern="1200" dirty="0" smtClean="0"/>
            <a:t> </a:t>
          </a:r>
          <a:r>
            <a:rPr lang="it-IT" sz="900" kern="1200" dirty="0" err="1" smtClean="0"/>
            <a:t>desktopGIS</a:t>
          </a:r>
          <a:r>
            <a:rPr lang="it-IT" sz="900" kern="1200" dirty="0" smtClean="0"/>
            <a:t> </a:t>
          </a:r>
          <a:r>
            <a:rPr lang="it-IT" sz="900" kern="1200" dirty="0" err="1" smtClean="0"/>
            <a:t>şi</a:t>
          </a:r>
          <a:r>
            <a:rPr lang="it-IT" sz="900" kern="1200" dirty="0" smtClean="0"/>
            <a:t> </a:t>
          </a:r>
          <a:r>
            <a:rPr lang="it-IT" sz="900" kern="1200" dirty="0" err="1" smtClean="0"/>
            <a:t>aplicaţie</a:t>
          </a:r>
          <a:r>
            <a:rPr lang="it-IT" sz="900" kern="1200" dirty="0" smtClean="0"/>
            <a:t> </a:t>
          </a:r>
          <a:r>
            <a:rPr lang="it-IT" sz="900" kern="1200" dirty="0" err="1" smtClean="0"/>
            <a:t>tip</a:t>
          </a:r>
          <a:r>
            <a:rPr lang="it-IT" sz="900" kern="1200" dirty="0" smtClean="0"/>
            <a:t> </a:t>
          </a:r>
          <a:r>
            <a:rPr lang="it-IT" sz="900" kern="1200" dirty="0" err="1" smtClean="0"/>
            <a:t>webGIS</a:t>
          </a:r>
          <a:endParaRPr lang="it-IT" sz="900" kern="1200" dirty="0"/>
        </a:p>
      </dsp:txBody>
      <dsp:txXfrm>
        <a:off x="3502334" y="1202542"/>
        <a:ext cx="1448389" cy="884602"/>
      </dsp:txXfrm>
    </dsp:sp>
    <dsp:sp modelId="{1A714772-7FA1-F149-8A53-9B2BFBA960EC}">
      <dsp:nvSpPr>
        <dsp:cNvPr id="0" name=""/>
        <dsp:cNvSpPr/>
      </dsp:nvSpPr>
      <dsp:spPr>
        <a:xfrm>
          <a:off x="3286884" y="940110"/>
          <a:ext cx="187928" cy="1879289"/>
        </a:xfrm>
        <a:custGeom>
          <a:avLst/>
          <a:gdLst/>
          <a:ahLst/>
          <a:cxnLst/>
          <a:rect l="0" t="0" r="0" b="0"/>
          <a:pathLst>
            <a:path>
              <a:moveTo>
                <a:pt x="0" y="0"/>
              </a:moveTo>
              <a:lnTo>
                <a:pt x="0" y="1879289"/>
              </a:lnTo>
              <a:lnTo>
                <a:pt x="187928" y="1879289"/>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09EB35-E0A9-7E49-98B5-AC6E1C469CC9}">
      <dsp:nvSpPr>
        <dsp:cNvPr id="0" name=""/>
        <dsp:cNvSpPr/>
      </dsp:nvSpPr>
      <dsp:spPr>
        <a:xfrm>
          <a:off x="3474813" y="2349577"/>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kern="1200" dirty="0" err="1" smtClean="0"/>
            <a:t>Documentaţia</a:t>
          </a:r>
          <a:r>
            <a:rPr lang="en-US" sz="900" kern="1200" dirty="0" smtClean="0"/>
            <a:t> </a:t>
          </a:r>
          <a:r>
            <a:rPr lang="en-US" sz="900" kern="1200" dirty="0" err="1" smtClean="0"/>
            <a:t>aferentă</a:t>
          </a:r>
          <a:r>
            <a:rPr lang="en-US" sz="900" kern="1200" dirty="0" smtClean="0"/>
            <a:t> </a:t>
          </a:r>
          <a:r>
            <a:rPr lang="en-US" sz="900" kern="1200" dirty="0" err="1" smtClean="0"/>
            <a:t>privind</a:t>
          </a:r>
          <a:r>
            <a:rPr lang="en-US" sz="900" kern="1200" dirty="0" smtClean="0"/>
            <a:t> </a:t>
          </a:r>
          <a:r>
            <a:rPr lang="en-US" sz="900" kern="1200" dirty="0" err="1" smtClean="0"/>
            <a:t>instalarea</a:t>
          </a:r>
          <a:r>
            <a:rPr lang="en-US" sz="900" kern="1200" dirty="0" smtClean="0"/>
            <a:t> </a:t>
          </a:r>
          <a:r>
            <a:rPr lang="en-US" sz="900" kern="1200" dirty="0" err="1" smtClean="0"/>
            <a:t>şi</a:t>
          </a:r>
          <a:r>
            <a:rPr lang="en-US" sz="900" kern="1200" dirty="0" smtClean="0"/>
            <a:t> </a:t>
          </a:r>
          <a:r>
            <a:rPr lang="en-US" sz="900" kern="1200" dirty="0" err="1" smtClean="0"/>
            <a:t>utilizarea</a:t>
          </a:r>
          <a:r>
            <a:rPr lang="en-US" sz="900" kern="1200" dirty="0" smtClean="0"/>
            <a:t> </a:t>
          </a:r>
          <a:r>
            <a:rPr lang="en-US" sz="900" kern="1200" dirty="0" err="1" smtClean="0"/>
            <a:t>aplicaţiei</a:t>
          </a:r>
          <a:r>
            <a:rPr lang="en-US" sz="900" kern="1200" dirty="0" smtClean="0"/>
            <a:t> de tip </a:t>
          </a:r>
          <a:r>
            <a:rPr lang="en-US" sz="900" kern="1200" dirty="0" err="1" smtClean="0"/>
            <a:t>webGIS</a:t>
          </a:r>
          <a:endParaRPr lang="en-US" sz="900" kern="1200" dirty="0"/>
        </a:p>
      </dsp:txBody>
      <dsp:txXfrm>
        <a:off x="3502334" y="2377098"/>
        <a:ext cx="1448389" cy="884602"/>
      </dsp:txXfrm>
    </dsp:sp>
    <dsp:sp modelId="{3FBBC2CA-3C1D-7B44-8374-1F9D721307B4}">
      <dsp:nvSpPr>
        <dsp:cNvPr id="0" name=""/>
        <dsp:cNvSpPr/>
      </dsp:nvSpPr>
      <dsp:spPr>
        <a:xfrm>
          <a:off x="3286884" y="940110"/>
          <a:ext cx="187928" cy="3053846"/>
        </a:xfrm>
        <a:custGeom>
          <a:avLst/>
          <a:gdLst/>
          <a:ahLst/>
          <a:cxnLst/>
          <a:rect l="0" t="0" r="0" b="0"/>
          <a:pathLst>
            <a:path>
              <a:moveTo>
                <a:pt x="0" y="0"/>
              </a:moveTo>
              <a:lnTo>
                <a:pt x="0" y="3053846"/>
              </a:lnTo>
              <a:lnTo>
                <a:pt x="187928" y="3053846"/>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DB4B4E-1A1A-7240-931E-2A91FB77C88E}">
      <dsp:nvSpPr>
        <dsp:cNvPr id="0" name=""/>
        <dsp:cNvSpPr/>
      </dsp:nvSpPr>
      <dsp:spPr>
        <a:xfrm>
          <a:off x="3474813" y="3524133"/>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kern="1200" dirty="0" err="1" smtClean="0"/>
            <a:t>Documentaţia</a:t>
          </a:r>
          <a:r>
            <a:rPr lang="en-US" sz="900" kern="1200" dirty="0" smtClean="0"/>
            <a:t> </a:t>
          </a:r>
          <a:r>
            <a:rPr lang="en-US" sz="900" kern="1200" dirty="0" err="1" smtClean="0"/>
            <a:t>aferentă</a:t>
          </a:r>
          <a:r>
            <a:rPr lang="en-US" sz="900" kern="1200" dirty="0" smtClean="0"/>
            <a:t> </a:t>
          </a:r>
          <a:r>
            <a:rPr lang="en-US" sz="900" kern="1200" dirty="0" err="1" smtClean="0"/>
            <a:t>privind</a:t>
          </a:r>
          <a:r>
            <a:rPr lang="en-US" sz="900" kern="1200" dirty="0" smtClean="0"/>
            <a:t> </a:t>
          </a:r>
          <a:r>
            <a:rPr lang="en-US" sz="900" kern="1200" dirty="0" err="1" smtClean="0"/>
            <a:t>instalarea</a:t>
          </a:r>
          <a:r>
            <a:rPr lang="en-US" sz="900" kern="1200" dirty="0" smtClean="0"/>
            <a:t> </a:t>
          </a:r>
          <a:r>
            <a:rPr lang="en-US" sz="900" kern="1200" dirty="0" err="1" smtClean="0"/>
            <a:t>şi</a:t>
          </a:r>
          <a:r>
            <a:rPr lang="en-US" sz="900" kern="1200" dirty="0" smtClean="0"/>
            <a:t> </a:t>
          </a:r>
          <a:r>
            <a:rPr lang="en-US" sz="900" kern="1200" dirty="0" err="1" smtClean="0"/>
            <a:t>utilizarea</a:t>
          </a:r>
          <a:r>
            <a:rPr lang="en-US" sz="900" kern="1200" dirty="0" smtClean="0"/>
            <a:t> </a:t>
          </a:r>
          <a:r>
            <a:rPr lang="en-US" sz="900" kern="1200" dirty="0" err="1" smtClean="0"/>
            <a:t>aplicaţiei</a:t>
          </a:r>
          <a:r>
            <a:rPr lang="en-US" sz="900" kern="1200" dirty="0" smtClean="0"/>
            <a:t> de tip </a:t>
          </a:r>
          <a:r>
            <a:rPr lang="en-US" sz="900" kern="1200" dirty="0" err="1" smtClean="0"/>
            <a:t>desktopGIS</a:t>
          </a:r>
          <a:endParaRPr lang="en-US" sz="900" kern="1200" dirty="0"/>
        </a:p>
      </dsp:txBody>
      <dsp:txXfrm>
        <a:off x="3502334" y="3551654"/>
        <a:ext cx="1448389" cy="884602"/>
      </dsp:txXfrm>
    </dsp:sp>
    <dsp:sp modelId="{92B07079-2EFB-F044-B562-6289C6673FEB}">
      <dsp:nvSpPr>
        <dsp:cNvPr id="0" name=""/>
        <dsp:cNvSpPr/>
      </dsp:nvSpPr>
      <dsp:spPr>
        <a:xfrm>
          <a:off x="3286884" y="940110"/>
          <a:ext cx="187928" cy="4228402"/>
        </a:xfrm>
        <a:custGeom>
          <a:avLst/>
          <a:gdLst/>
          <a:ahLst/>
          <a:cxnLst/>
          <a:rect l="0" t="0" r="0" b="0"/>
          <a:pathLst>
            <a:path>
              <a:moveTo>
                <a:pt x="0" y="0"/>
              </a:moveTo>
              <a:lnTo>
                <a:pt x="0" y="4228402"/>
              </a:lnTo>
              <a:lnTo>
                <a:pt x="187928" y="4228402"/>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E635D1-2450-5647-8BBC-E41F96AE5489}">
      <dsp:nvSpPr>
        <dsp:cNvPr id="0" name=""/>
        <dsp:cNvSpPr/>
      </dsp:nvSpPr>
      <dsp:spPr>
        <a:xfrm>
          <a:off x="3474813" y="4698689"/>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US" sz="900" kern="1200" dirty="0" err="1" smtClean="0"/>
            <a:t>Documentaţie</a:t>
          </a:r>
          <a:r>
            <a:rPr lang="en-US" sz="900" kern="1200" dirty="0" smtClean="0"/>
            <a:t> cu </a:t>
          </a:r>
          <a:r>
            <a:rPr lang="en-US" sz="900" kern="1200" dirty="0" err="1" smtClean="0"/>
            <a:t>instrucţiuni</a:t>
          </a:r>
          <a:r>
            <a:rPr lang="en-US" sz="900" kern="1200" dirty="0" smtClean="0"/>
            <a:t> de </a:t>
          </a:r>
          <a:r>
            <a:rPr lang="en-US" sz="900" kern="1200" dirty="0" err="1" smtClean="0"/>
            <a:t>administrare</a:t>
          </a:r>
          <a:r>
            <a:rPr lang="en-US" sz="900" kern="1200" dirty="0" smtClean="0"/>
            <a:t>, </a:t>
          </a:r>
          <a:r>
            <a:rPr lang="en-US" sz="900" kern="1200" dirty="0" err="1" smtClean="0"/>
            <a:t>în</a:t>
          </a:r>
          <a:r>
            <a:rPr lang="en-US" sz="900" kern="1200" dirty="0" smtClean="0"/>
            <a:t> </a:t>
          </a:r>
          <a:r>
            <a:rPr lang="en-US" sz="900" kern="1200" dirty="0" err="1" smtClean="0"/>
            <a:t>vederea</a:t>
          </a:r>
          <a:r>
            <a:rPr lang="en-US" sz="900" kern="1200" dirty="0" smtClean="0"/>
            <a:t> </a:t>
          </a:r>
          <a:r>
            <a:rPr lang="en-US" sz="900" kern="1200" dirty="0" err="1" smtClean="0"/>
            <a:t>actualizării</a:t>
          </a:r>
          <a:r>
            <a:rPr lang="en-US" sz="900" kern="1200" dirty="0" smtClean="0"/>
            <a:t> </a:t>
          </a:r>
          <a:r>
            <a:rPr lang="en-US" sz="900" kern="1200" dirty="0" err="1" smtClean="0"/>
            <a:t>seturilor</a:t>
          </a:r>
          <a:r>
            <a:rPr lang="en-US" sz="900" kern="1200" dirty="0" smtClean="0"/>
            <a:t> de date</a:t>
          </a:r>
          <a:endParaRPr lang="en-US" sz="900" kern="1200" dirty="0"/>
        </a:p>
      </dsp:txBody>
      <dsp:txXfrm>
        <a:off x="3502334" y="4726210"/>
        <a:ext cx="1448389" cy="884602"/>
      </dsp:txXfrm>
    </dsp:sp>
    <dsp:sp modelId="{115E6A1C-25E2-6742-A6E0-04770640F918}">
      <dsp:nvSpPr>
        <dsp:cNvPr id="0" name=""/>
        <dsp:cNvSpPr/>
      </dsp:nvSpPr>
      <dsp:spPr>
        <a:xfrm>
          <a:off x="5448067" y="465"/>
          <a:ext cx="1879289" cy="939644"/>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dsp:spPr>
      <dsp:style>
        <a:lnRef idx="0">
          <a:scrgbClr r="0" g="0" b="0"/>
        </a:lnRef>
        <a:fillRef idx="3">
          <a:scrgbClr r="0" g="0" b="0"/>
        </a:fillRef>
        <a:effectRef idx="3">
          <a:scrgbClr r="0" g="0" b="0"/>
        </a:effectRef>
        <a:fontRef idx="minor">
          <a:schemeClr val="lt1"/>
        </a:fontRef>
      </dsp:style>
      <dsp:txBody>
        <a:bodyPr spcFirstLastPara="0" vert="horz" wrap="square" lIns="28575" tIns="19050" rIns="28575" bIns="19050" numCol="1" spcCol="1270" anchor="ctr" anchorCtr="0">
          <a:noAutofit/>
        </a:bodyPr>
        <a:lstStyle/>
        <a:p>
          <a:pPr lvl="0" algn="ctr" defTabSz="666750" rtl="0">
            <a:lnSpc>
              <a:spcPct val="90000"/>
            </a:lnSpc>
            <a:spcBef>
              <a:spcPct val="0"/>
            </a:spcBef>
            <a:spcAft>
              <a:spcPct val="35000"/>
            </a:spcAft>
          </a:pPr>
          <a:r>
            <a:rPr lang="en-US" sz="1500" b="1" kern="1200" smtClean="0"/>
            <a:t>Transferul resurselor dezvoltate şi instruirea utilizatorilor</a:t>
          </a:r>
          <a:endParaRPr lang="en-US" sz="1500" kern="1200"/>
        </a:p>
      </dsp:txBody>
      <dsp:txXfrm>
        <a:off x="5475588" y="27986"/>
        <a:ext cx="1824247" cy="884602"/>
      </dsp:txXfrm>
    </dsp:sp>
    <dsp:sp modelId="{9BA15237-0828-8248-94F6-EACF8BB0E53B}">
      <dsp:nvSpPr>
        <dsp:cNvPr id="0" name=""/>
        <dsp:cNvSpPr/>
      </dsp:nvSpPr>
      <dsp:spPr>
        <a:xfrm>
          <a:off x="5635996" y="940110"/>
          <a:ext cx="187928" cy="704733"/>
        </a:xfrm>
        <a:custGeom>
          <a:avLst/>
          <a:gdLst/>
          <a:ahLst/>
          <a:cxnLst/>
          <a:rect l="0" t="0" r="0" b="0"/>
          <a:pathLst>
            <a:path>
              <a:moveTo>
                <a:pt x="0" y="0"/>
              </a:moveTo>
              <a:lnTo>
                <a:pt x="0" y="704733"/>
              </a:lnTo>
              <a:lnTo>
                <a:pt x="187928" y="704733"/>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ED4196D-ADD5-3648-8E46-624F16C828DF}">
      <dsp:nvSpPr>
        <dsp:cNvPr id="0" name=""/>
        <dsp:cNvSpPr/>
      </dsp:nvSpPr>
      <dsp:spPr>
        <a:xfrm>
          <a:off x="5823925" y="1175021"/>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GB" sz="900" kern="1200" dirty="0" err="1" smtClean="0"/>
            <a:t>Instalarea</a:t>
          </a:r>
          <a:r>
            <a:rPr lang="en-GB" sz="900" kern="1200" dirty="0" smtClean="0"/>
            <a:t> </a:t>
          </a:r>
          <a:r>
            <a:rPr lang="en-GB" sz="900" kern="1200" dirty="0" err="1" smtClean="0"/>
            <a:t>resurselor</a:t>
          </a:r>
          <a:r>
            <a:rPr lang="en-GB" sz="900" kern="1200" dirty="0" smtClean="0"/>
            <a:t> </a:t>
          </a:r>
          <a:r>
            <a:rPr lang="en-GB" sz="900" kern="1200" dirty="0" err="1" smtClean="0"/>
            <a:t>şi</a:t>
          </a:r>
          <a:r>
            <a:rPr lang="en-GB" sz="900" kern="1200" dirty="0" smtClean="0"/>
            <a:t> a </a:t>
          </a:r>
          <a:r>
            <a:rPr lang="en-GB" sz="900" kern="1200" dirty="0" err="1" smtClean="0"/>
            <a:t>instrumentelor</a:t>
          </a:r>
          <a:r>
            <a:rPr lang="en-GB" sz="900" kern="1200" dirty="0" smtClean="0"/>
            <a:t> software </a:t>
          </a:r>
          <a:r>
            <a:rPr lang="en-GB" sz="900" kern="1200" dirty="0" err="1" smtClean="0"/>
            <a:t>dezvoltate</a:t>
          </a:r>
          <a:endParaRPr lang="en-GB" sz="900" kern="1200" dirty="0"/>
        </a:p>
      </dsp:txBody>
      <dsp:txXfrm>
        <a:off x="5851446" y="1202542"/>
        <a:ext cx="1448389" cy="884602"/>
      </dsp:txXfrm>
    </dsp:sp>
    <dsp:sp modelId="{BE7EB001-584F-6F44-8E4A-A0452381E470}">
      <dsp:nvSpPr>
        <dsp:cNvPr id="0" name=""/>
        <dsp:cNvSpPr/>
      </dsp:nvSpPr>
      <dsp:spPr>
        <a:xfrm>
          <a:off x="5635996" y="940110"/>
          <a:ext cx="187928" cy="1879289"/>
        </a:xfrm>
        <a:custGeom>
          <a:avLst/>
          <a:gdLst/>
          <a:ahLst/>
          <a:cxnLst/>
          <a:rect l="0" t="0" r="0" b="0"/>
          <a:pathLst>
            <a:path>
              <a:moveTo>
                <a:pt x="0" y="0"/>
              </a:moveTo>
              <a:lnTo>
                <a:pt x="0" y="1879289"/>
              </a:lnTo>
              <a:lnTo>
                <a:pt x="187928" y="1879289"/>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792699-BA01-304F-9932-9BFDAB776890}">
      <dsp:nvSpPr>
        <dsp:cNvPr id="0" name=""/>
        <dsp:cNvSpPr/>
      </dsp:nvSpPr>
      <dsp:spPr>
        <a:xfrm>
          <a:off x="5823925" y="2349577"/>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GB" sz="900" kern="1200" dirty="0" err="1" smtClean="0"/>
            <a:t>Instruirea</a:t>
          </a:r>
          <a:r>
            <a:rPr lang="en-GB" sz="900" kern="1200" dirty="0" smtClean="0"/>
            <a:t> </a:t>
          </a:r>
          <a:r>
            <a:rPr lang="en-GB" sz="900" kern="1200" dirty="0" err="1" smtClean="0"/>
            <a:t>beneficiarilor</a:t>
          </a:r>
          <a:r>
            <a:rPr lang="en-GB" sz="900" kern="1200" dirty="0" smtClean="0"/>
            <a:t> - </a:t>
          </a:r>
          <a:r>
            <a:rPr lang="en-GB" sz="900" kern="1200" dirty="0" err="1" smtClean="0"/>
            <a:t>utilizatori</a:t>
          </a:r>
          <a:r>
            <a:rPr lang="en-GB" sz="900" kern="1200" dirty="0" smtClean="0"/>
            <a:t> - </a:t>
          </a:r>
          <a:r>
            <a:rPr lang="en-GB" sz="900" kern="1200" dirty="0" err="1" smtClean="0"/>
            <a:t>reprezentanţi</a:t>
          </a:r>
          <a:r>
            <a:rPr lang="en-GB" sz="900" kern="1200" dirty="0" smtClean="0"/>
            <a:t> </a:t>
          </a:r>
          <a:r>
            <a:rPr lang="en-GB" sz="900" kern="1200" dirty="0" err="1" smtClean="0"/>
            <a:t>ai</a:t>
          </a:r>
          <a:r>
            <a:rPr lang="en-GB" sz="900" kern="1200" dirty="0" smtClean="0"/>
            <a:t> MDRAP, </a:t>
          </a:r>
          <a:r>
            <a:rPr lang="en-GB" sz="900" kern="1200" dirty="0" err="1" smtClean="0"/>
            <a:t>ai</a:t>
          </a:r>
          <a:r>
            <a:rPr lang="en-GB" sz="900" kern="1200" dirty="0" smtClean="0"/>
            <a:t> </a:t>
          </a:r>
          <a:r>
            <a:rPr lang="en-GB" sz="900" kern="1200" dirty="0" err="1" smtClean="0"/>
            <a:t>partenerilor</a:t>
          </a:r>
          <a:r>
            <a:rPr lang="en-GB" sz="900" kern="1200" dirty="0" smtClean="0"/>
            <a:t> </a:t>
          </a:r>
          <a:r>
            <a:rPr lang="en-GB" sz="900" kern="1200" dirty="0" err="1" smtClean="0"/>
            <a:t>proiectului</a:t>
          </a:r>
          <a:r>
            <a:rPr lang="en-GB" sz="900" kern="1200" dirty="0" smtClean="0"/>
            <a:t> </a:t>
          </a:r>
          <a:r>
            <a:rPr lang="en-GB" sz="900" kern="1200" dirty="0" err="1" smtClean="0"/>
            <a:t>şi</a:t>
          </a:r>
          <a:r>
            <a:rPr lang="en-GB" sz="900" kern="1200" dirty="0" smtClean="0"/>
            <a:t> </a:t>
          </a:r>
          <a:r>
            <a:rPr lang="en-GB" sz="900" kern="1200" dirty="0" err="1" smtClean="0"/>
            <a:t>ai</a:t>
          </a:r>
          <a:r>
            <a:rPr lang="en-GB" sz="900" kern="1200" dirty="0" smtClean="0"/>
            <a:t> </a:t>
          </a:r>
          <a:r>
            <a:rPr lang="en-GB" sz="900" kern="1200" dirty="0" err="1" smtClean="0"/>
            <a:t>autorităţilor</a:t>
          </a:r>
          <a:r>
            <a:rPr lang="en-GB" sz="900" kern="1200" dirty="0" smtClean="0"/>
            <a:t> </a:t>
          </a:r>
          <a:r>
            <a:rPr lang="en-GB" sz="900" kern="1200" dirty="0" err="1" smtClean="0"/>
            <a:t>publice</a:t>
          </a:r>
          <a:r>
            <a:rPr lang="en-GB" sz="900" kern="1200" dirty="0" smtClean="0"/>
            <a:t> locale</a:t>
          </a:r>
          <a:endParaRPr lang="en-GB" sz="900" kern="1200" dirty="0"/>
        </a:p>
      </dsp:txBody>
      <dsp:txXfrm>
        <a:off x="5851446" y="2377098"/>
        <a:ext cx="1448389" cy="884602"/>
      </dsp:txXfrm>
    </dsp:sp>
    <dsp:sp modelId="{0D255FAF-C709-FA4E-B673-12CF698C8CB7}">
      <dsp:nvSpPr>
        <dsp:cNvPr id="0" name=""/>
        <dsp:cNvSpPr/>
      </dsp:nvSpPr>
      <dsp:spPr>
        <a:xfrm>
          <a:off x="5635996" y="940110"/>
          <a:ext cx="187928" cy="3053846"/>
        </a:xfrm>
        <a:custGeom>
          <a:avLst/>
          <a:gdLst/>
          <a:ahLst/>
          <a:cxnLst/>
          <a:rect l="0" t="0" r="0" b="0"/>
          <a:pathLst>
            <a:path>
              <a:moveTo>
                <a:pt x="0" y="0"/>
              </a:moveTo>
              <a:lnTo>
                <a:pt x="0" y="3053846"/>
              </a:lnTo>
              <a:lnTo>
                <a:pt x="187928" y="3053846"/>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9F3D4A-ABA7-5F48-BAAF-F6FF197F7C9B}">
      <dsp:nvSpPr>
        <dsp:cNvPr id="0" name=""/>
        <dsp:cNvSpPr/>
      </dsp:nvSpPr>
      <dsp:spPr>
        <a:xfrm>
          <a:off x="5823925" y="3524133"/>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GB" sz="900" kern="1200" dirty="0" err="1" smtClean="0"/>
            <a:t>Raport</a:t>
          </a:r>
          <a:r>
            <a:rPr lang="en-GB" sz="900" kern="1200" dirty="0" smtClean="0"/>
            <a:t> </a:t>
          </a:r>
          <a:r>
            <a:rPr lang="en-GB" sz="900" kern="1200" dirty="0" err="1" smtClean="0"/>
            <a:t>furnizare</a:t>
          </a:r>
          <a:r>
            <a:rPr lang="en-GB" sz="900" kern="1200" dirty="0" smtClean="0"/>
            <a:t>, </a:t>
          </a:r>
          <a:r>
            <a:rPr lang="en-GB" sz="900" kern="1200" dirty="0" err="1" smtClean="0"/>
            <a:t>instalare</a:t>
          </a:r>
          <a:r>
            <a:rPr lang="en-GB" sz="900" kern="1200" dirty="0" smtClean="0"/>
            <a:t>  </a:t>
          </a:r>
          <a:r>
            <a:rPr lang="en-GB" sz="900" kern="1200" dirty="0" err="1" smtClean="0"/>
            <a:t>şi</a:t>
          </a:r>
          <a:r>
            <a:rPr lang="en-GB" sz="900" kern="1200" dirty="0" smtClean="0"/>
            <a:t> </a:t>
          </a:r>
          <a:r>
            <a:rPr lang="en-GB" sz="900" kern="1200" dirty="0" err="1" smtClean="0"/>
            <a:t>configurare</a:t>
          </a:r>
          <a:r>
            <a:rPr lang="en-GB" sz="900" kern="1200" dirty="0" smtClean="0"/>
            <a:t> a </a:t>
          </a:r>
          <a:r>
            <a:rPr lang="en-GB" sz="900" kern="1200" dirty="0" err="1" smtClean="0"/>
            <a:t>aplicaţiilor</a:t>
          </a:r>
          <a:r>
            <a:rPr lang="en-GB" sz="900" kern="1200" dirty="0" smtClean="0"/>
            <a:t> </a:t>
          </a:r>
          <a:r>
            <a:rPr lang="en-GB" sz="900" kern="1200" dirty="0" err="1" smtClean="0"/>
            <a:t>dezvoltate</a:t>
          </a:r>
          <a:r>
            <a:rPr lang="en-GB" sz="900" kern="1200" dirty="0" smtClean="0"/>
            <a:t> </a:t>
          </a:r>
          <a:endParaRPr lang="en-GB" sz="900" kern="1200" dirty="0"/>
        </a:p>
      </dsp:txBody>
      <dsp:txXfrm>
        <a:off x="5851446" y="3551654"/>
        <a:ext cx="1448389" cy="884602"/>
      </dsp:txXfrm>
    </dsp:sp>
    <dsp:sp modelId="{FEE34DF9-1DE1-994B-8B48-A346CC07EC34}">
      <dsp:nvSpPr>
        <dsp:cNvPr id="0" name=""/>
        <dsp:cNvSpPr/>
      </dsp:nvSpPr>
      <dsp:spPr>
        <a:xfrm>
          <a:off x="5635996" y="940110"/>
          <a:ext cx="187928" cy="4228402"/>
        </a:xfrm>
        <a:custGeom>
          <a:avLst/>
          <a:gdLst/>
          <a:ahLst/>
          <a:cxnLst/>
          <a:rect l="0" t="0" r="0" b="0"/>
          <a:pathLst>
            <a:path>
              <a:moveTo>
                <a:pt x="0" y="0"/>
              </a:moveTo>
              <a:lnTo>
                <a:pt x="0" y="4228402"/>
              </a:lnTo>
              <a:lnTo>
                <a:pt x="187928" y="4228402"/>
              </a:lnTo>
            </a:path>
          </a:pathLst>
        </a:custGeom>
        <a:noFill/>
        <a:ln w="42500"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4117FA-56B2-9F4A-A907-C4C9F73714DA}">
      <dsp:nvSpPr>
        <dsp:cNvPr id="0" name=""/>
        <dsp:cNvSpPr/>
      </dsp:nvSpPr>
      <dsp:spPr>
        <a:xfrm>
          <a:off x="5823925" y="4698689"/>
          <a:ext cx="1503431" cy="93964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65500" dist="38100" dir="5400000" rotWithShape="0">
            <a:srgbClr val="000000">
              <a:alpha val="40000"/>
            </a:srgbClr>
          </a:outerShdw>
        </a:effectLst>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ctr" defTabSz="400050" rtl="0">
            <a:lnSpc>
              <a:spcPct val="90000"/>
            </a:lnSpc>
            <a:spcBef>
              <a:spcPct val="0"/>
            </a:spcBef>
            <a:spcAft>
              <a:spcPct val="35000"/>
            </a:spcAft>
          </a:pPr>
          <a:r>
            <a:rPr lang="en-GB" sz="900" kern="1200" dirty="0" err="1" smtClean="0"/>
            <a:t>Raport</a:t>
          </a:r>
          <a:r>
            <a:rPr lang="en-GB" sz="900" kern="1200" dirty="0" smtClean="0"/>
            <a:t> – plan/manual de </a:t>
          </a:r>
          <a:r>
            <a:rPr lang="en-GB" sz="900" kern="1200" dirty="0" err="1" smtClean="0"/>
            <a:t>instruire</a:t>
          </a:r>
          <a:r>
            <a:rPr lang="en-GB" sz="900" kern="1200" dirty="0" smtClean="0"/>
            <a:t> </a:t>
          </a:r>
          <a:r>
            <a:rPr lang="en-GB" sz="900" kern="1200" dirty="0" err="1" smtClean="0"/>
            <a:t>şi</a:t>
          </a:r>
          <a:r>
            <a:rPr lang="en-GB" sz="900" kern="1200" dirty="0" smtClean="0"/>
            <a:t> </a:t>
          </a:r>
          <a:r>
            <a:rPr lang="en-GB" sz="900" kern="1200" dirty="0" err="1" smtClean="0"/>
            <a:t>evaluare</a:t>
          </a:r>
          <a:r>
            <a:rPr lang="en-GB" sz="900" kern="1200" dirty="0" smtClean="0"/>
            <a:t> a </a:t>
          </a:r>
          <a:r>
            <a:rPr lang="en-GB" sz="900" kern="1200" dirty="0" err="1" smtClean="0"/>
            <a:t>instruirii</a:t>
          </a:r>
          <a:endParaRPr lang="en-GB" sz="900" kern="1200" dirty="0"/>
        </a:p>
      </dsp:txBody>
      <dsp:txXfrm>
        <a:off x="5851446" y="4726210"/>
        <a:ext cx="1448389" cy="8846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24B56-B60F-5140-BA45-F1BB08749771}">
      <dsp:nvSpPr>
        <dsp:cNvPr id="0" name=""/>
        <dsp:cNvSpPr/>
      </dsp:nvSpPr>
      <dsp:spPr>
        <a:xfrm>
          <a:off x="985" y="800592"/>
          <a:ext cx="2307208" cy="1153604"/>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en-US" sz="2000" b="1" kern="1200" dirty="0" err="1" smtClean="0"/>
            <a:t>Acoperirea</a:t>
          </a:r>
          <a:r>
            <a:rPr lang="en-US" sz="2000" b="1" kern="1200" dirty="0" smtClean="0"/>
            <a:t> </a:t>
          </a:r>
          <a:r>
            <a:rPr lang="en-US" sz="2000" b="1" kern="1200" dirty="0" err="1" smtClean="0"/>
            <a:t>terenuri</a:t>
          </a:r>
          <a:r>
            <a:rPr lang="en-US" sz="2000" b="1" kern="1200" dirty="0" smtClean="0"/>
            <a:t>:</a:t>
          </a:r>
          <a:endParaRPr lang="en-US" sz="2000" kern="1200" dirty="0"/>
        </a:p>
      </dsp:txBody>
      <dsp:txXfrm>
        <a:off x="34773" y="834380"/>
        <a:ext cx="2239632" cy="1086028"/>
      </dsp:txXfrm>
    </dsp:sp>
    <dsp:sp modelId="{D546E391-063D-E143-8003-FA8FED9556B3}">
      <dsp:nvSpPr>
        <dsp:cNvPr id="0" name=""/>
        <dsp:cNvSpPr/>
      </dsp:nvSpPr>
      <dsp:spPr>
        <a:xfrm>
          <a:off x="231706" y="1954196"/>
          <a:ext cx="230720" cy="865203"/>
        </a:xfrm>
        <a:custGeom>
          <a:avLst/>
          <a:gdLst/>
          <a:ahLst/>
          <a:cxnLst/>
          <a:rect l="0" t="0" r="0" b="0"/>
          <a:pathLst>
            <a:path>
              <a:moveTo>
                <a:pt x="0" y="0"/>
              </a:moveTo>
              <a:lnTo>
                <a:pt x="0" y="865203"/>
              </a:lnTo>
              <a:lnTo>
                <a:pt x="230720" y="865203"/>
              </a:lnTo>
            </a:path>
          </a:pathLst>
        </a:custGeom>
        <a:noFill/>
        <a:ln w="9525" cap="flat"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6640B71-CA79-0049-BFCD-728E0457911D}">
      <dsp:nvSpPr>
        <dsp:cNvPr id="0" name=""/>
        <dsp:cNvSpPr/>
      </dsp:nvSpPr>
      <dsp:spPr>
        <a:xfrm>
          <a:off x="462427" y="2242597"/>
          <a:ext cx="1845766" cy="115360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rtl="0">
            <a:lnSpc>
              <a:spcPct val="90000"/>
            </a:lnSpc>
            <a:spcBef>
              <a:spcPct val="0"/>
            </a:spcBef>
            <a:spcAft>
              <a:spcPct val="35000"/>
            </a:spcAft>
          </a:pPr>
          <a:r>
            <a:rPr lang="en-US" sz="1200" kern="1200" dirty="0" err="1" smtClean="0"/>
            <a:t>Acoperirea</a:t>
          </a:r>
          <a:r>
            <a:rPr lang="en-US" sz="1200" kern="1200" dirty="0" smtClean="0"/>
            <a:t> </a:t>
          </a:r>
          <a:r>
            <a:rPr lang="en-US" sz="1200" kern="1200" dirty="0" err="1" smtClean="0"/>
            <a:t>terenurilor</a:t>
          </a:r>
          <a:r>
            <a:rPr lang="en-US" sz="1200" kern="1200" dirty="0" smtClean="0"/>
            <a:t> </a:t>
          </a:r>
          <a:r>
            <a:rPr lang="en-US" sz="1200" kern="1200" dirty="0" err="1" smtClean="0"/>
            <a:t>este</a:t>
          </a:r>
          <a:r>
            <a:rPr lang="en-US" sz="1200" kern="1200" dirty="0" smtClean="0"/>
            <a:t> </a:t>
          </a:r>
          <a:r>
            <a:rPr lang="en-US" sz="1200" kern="1200" dirty="0" err="1" smtClean="0"/>
            <a:t>acoperirea</a:t>
          </a:r>
          <a:r>
            <a:rPr lang="en-US" sz="1200" kern="1200" dirty="0" smtClean="0"/>
            <a:t> </a:t>
          </a:r>
          <a:r>
            <a:rPr lang="en-US" sz="1200" kern="1200" dirty="0" err="1" smtClean="0"/>
            <a:t>biofizica</a:t>
          </a:r>
          <a:r>
            <a:rPr lang="en-US" sz="1200" kern="1200" dirty="0" smtClean="0"/>
            <a:t>̆ </a:t>
          </a:r>
          <a:r>
            <a:rPr lang="en-US" sz="1200" kern="1200" dirty="0" err="1" smtClean="0"/>
            <a:t>observata</a:t>
          </a:r>
          <a:r>
            <a:rPr lang="en-US" sz="1200" kern="1200" dirty="0" smtClean="0"/>
            <a:t>̆ a </a:t>
          </a:r>
          <a:r>
            <a:rPr lang="en-US" sz="1200" kern="1200" dirty="0" err="1" smtClean="0"/>
            <a:t>suprafetei</a:t>
          </a:r>
          <a:r>
            <a:rPr lang="en-US" sz="1200" kern="1200" dirty="0" smtClean="0"/>
            <a:t> </a:t>
          </a:r>
          <a:r>
            <a:rPr lang="en-US" sz="1200" kern="1200" dirty="0" err="1" smtClean="0"/>
            <a:t>Pământului</a:t>
          </a:r>
          <a:r>
            <a:rPr lang="en-US" sz="1200" kern="1200" dirty="0" smtClean="0"/>
            <a:t>.</a:t>
          </a:r>
          <a:endParaRPr lang="en-US" sz="1200" kern="1200" dirty="0"/>
        </a:p>
      </dsp:txBody>
      <dsp:txXfrm>
        <a:off x="496215" y="2276385"/>
        <a:ext cx="1778190" cy="1086028"/>
      </dsp:txXfrm>
    </dsp:sp>
    <dsp:sp modelId="{A98C6449-33B5-4C45-991B-229C4B8A6BA5}">
      <dsp:nvSpPr>
        <dsp:cNvPr id="0" name=""/>
        <dsp:cNvSpPr/>
      </dsp:nvSpPr>
      <dsp:spPr>
        <a:xfrm>
          <a:off x="2884995" y="800592"/>
          <a:ext cx="2307208" cy="1153604"/>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it-IT" sz="2000" b="1" kern="1200" dirty="0" err="1" smtClean="0"/>
            <a:t>Clasificare</a:t>
          </a:r>
          <a:r>
            <a:rPr lang="it-IT" sz="2000" b="1" kern="1200" dirty="0" smtClean="0"/>
            <a:t>:</a:t>
          </a:r>
          <a:endParaRPr lang="it-IT" sz="2000" kern="1200" dirty="0"/>
        </a:p>
      </dsp:txBody>
      <dsp:txXfrm>
        <a:off x="2918783" y="834380"/>
        <a:ext cx="2239632" cy="1086028"/>
      </dsp:txXfrm>
    </dsp:sp>
    <dsp:sp modelId="{D6C17F01-E281-D343-913B-0F5374DBB0AF}">
      <dsp:nvSpPr>
        <dsp:cNvPr id="0" name=""/>
        <dsp:cNvSpPr/>
      </dsp:nvSpPr>
      <dsp:spPr>
        <a:xfrm>
          <a:off x="3115716" y="1954196"/>
          <a:ext cx="230720" cy="865203"/>
        </a:xfrm>
        <a:custGeom>
          <a:avLst/>
          <a:gdLst/>
          <a:ahLst/>
          <a:cxnLst/>
          <a:rect l="0" t="0" r="0" b="0"/>
          <a:pathLst>
            <a:path>
              <a:moveTo>
                <a:pt x="0" y="0"/>
              </a:moveTo>
              <a:lnTo>
                <a:pt x="0" y="865203"/>
              </a:lnTo>
              <a:lnTo>
                <a:pt x="230720" y="865203"/>
              </a:lnTo>
            </a:path>
          </a:pathLst>
        </a:custGeom>
        <a:noFill/>
        <a:ln w="9525" cap="flat"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DAF0A67-9D43-3840-BDC1-8ADB15DBD6C6}">
      <dsp:nvSpPr>
        <dsp:cNvPr id="0" name=""/>
        <dsp:cNvSpPr/>
      </dsp:nvSpPr>
      <dsp:spPr>
        <a:xfrm>
          <a:off x="3346437" y="2242597"/>
          <a:ext cx="1845766" cy="115360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rtl="0">
            <a:lnSpc>
              <a:spcPct val="90000"/>
            </a:lnSpc>
            <a:spcBef>
              <a:spcPct val="0"/>
            </a:spcBef>
            <a:spcAft>
              <a:spcPct val="35000"/>
            </a:spcAft>
          </a:pPr>
          <a:r>
            <a:rPr lang="en-US" sz="1200" kern="1200" dirty="0" err="1" smtClean="0"/>
            <a:t>Ordonarea</a:t>
          </a:r>
          <a:r>
            <a:rPr lang="en-US" sz="1200" kern="1200" dirty="0" smtClean="0"/>
            <a:t> </a:t>
          </a:r>
          <a:r>
            <a:rPr lang="en-US" sz="1200" kern="1200" dirty="0" err="1" smtClean="0"/>
            <a:t>sau</a:t>
          </a:r>
          <a:r>
            <a:rPr lang="en-US" sz="1200" kern="1200" dirty="0" smtClean="0"/>
            <a:t> </a:t>
          </a:r>
          <a:r>
            <a:rPr lang="en-US" sz="1200" kern="1200" dirty="0" err="1" smtClean="0"/>
            <a:t>aranjarea</a:t>
          </a:r>
          <a:r>
            <a:rPr lang="en-US" sz="1200" kern="1200" dirty="0" smtClean="0"/>
            <a:t> </a:t>
          </a:r>
          <a:r>
            <a:rPr lang="en-US" sz="1200" kern="1200" dirty="0" err="1" smtClean="0"/>
            <a:t>obiectelor</a:t>
          </a:r>
          <a:r>
            <a:rPr lang="en-US" sz="1200" kern="1200" dirty="0" smtClean="0"/>
            <a:t> </a:t>
          </a:r>
          <a:r>
            <a:rPr lang="en-US" sz="1200" kern="1200" dirty="0" err="1" smtClean="0"/>
            <a:t>în</a:t>
          </a:r>
          <a:r>
            <a:rPr lang="en-US" sz="1200" kern="1200" dirty="0" smtClean="0"/>
            <a:t> </a:t>
          </a:r>
          <a:r>
            <a:rPr lang="en-US" sz="1200" kern="1200" dirty="0" err="1" smtClean="0"/>
            <a:t>grupuri</a:t>
          </a:r>
          <a:r>
            <a:rPr lang="en-US" sz="1200" kern="1200" dirty="0" smtClean="0"/>
            <a:t> </a:t>
          </a:r>
          <a:r>
            <a:rPr lang="en-US" sz="1200" kern="1200" dirty="0" err="1" smtClean="0"/>
            <a:t>sau</a:t>
          </a:r>
          <a:r>
            <a:rPr lang="en-US" sz="1200" kern="1200" dirty="0" smtClean="0"/>
            <a:t> </a:t>
          </a:r>
          <a:r>
            <a:rPr lang="en-US" sz="1200" kern="1200" dirty="0" err="1" smtClean="0"/>
            <a:t>seturi</a:t>
          </a:r>
          <a:r>
            <a:rPr lang="en-US" sz="1200" kern="1200" dirty="0" smtClean="0"/>
            <a:t> </a:t>
          </a:r>
          <a:r>
            <a:rPr lang="en-US" sz="1200" kern="1200" dirty="0" err="1" smtClean="0"/>
            <a:t>în</a:t>
          </a:r>
          <a:r>
            <a:rPr lang="en-US" sz="1200" kern="1200" dirty="0" smtClean="0"/>
            <a:t> </a:t>
          </a:r>
          <a:r>
            <a:rPr lang="en-US" sz="1200" kern="1200" dirty="0" err="1" smtClean="0"/>
            <a:t>baza</a:t>
          </a:r>
          <a:r>
            <a:rPr lang="en-US" sz="1200" kern="1200" dirty="0" smtClean="0"/>
            <a:t> </a:t>
          </a:r>
          <a:r>
            <a:rPr lang="en-US" sz="1200" kern="1200" dirty="0" err="1" smtClean="0"/>
            <a:t>caracteristicilor</a:t>
          </a:r>
          <a:r>
            <a:rPr lang="en-US" sz="1200" kern="1200" dirty="0" smtClean="0"/>
            <a:t> </a:t>
          </a:r>
          <a:r>
            <a:rPr lang="en-US" sz="1200" kern="1200" dirty="0" err="1" smtClean="0"/>
            <a:t>si</a:t>
          </a:r>
          <a:r>
            <a:rPr lang="en-US" sz="1200" kern="1200" dirty="0" smtClean="0"/>
            <a:t> </a:t>
          </a:r>
          <a:r>
            <a:rPr lang="en-US" sz="1200" kern="1200" dirty="0" err="1" smtClean="0"/>
            <a:t>relatiilor</a:t>
          </a:r>
          <a:r>
            <a:rPr lang="en-US" sz="1200" kern="1200" dirty="0" smtClean="0"/>
            <a:t> </a:t>
          </a:r>
          <a:r>
            <a:rPr lang="en-US" sz="1200" kern="1200" dirty="0" err="1" smtClean="0"/>
            <a:t>dintre</a:t>
          </a:r>
          <a:r>
            <a:rPr lang="en-US" sz="1200" kern="1200" dirty="0" smtClean="0"/>
            <a:t> </a:t>
          </a:r>
          <a:r>
            <a:rPr lang="en-US" sz="1200" kern="1200" dirty="0" err="1" smtClean="0"/>
            <a:t>ele</a:t>
          </a:r>
          <a:r>
            <a:rPr lang="en-US" sz="1200" kern="1200" dirty="0" smtClean="0"/>
            <a:t>.</a:t>
          </a:r>
          <a:endParaRPr lang="en-US" sz="1200" kern="1200" dirty="0"/>
        </a:p>
      </dsp:txBody>
      <dsp:txXfrm>
        <a:off x="3380225" y="2276385"/>
        <a:ext cx="1778190" cy="1086028"/>
      </dsp:txXfrm>
    </dsp:sp>
    <dsp:sp modelId="{84057C5E-17BA-CE4C-BF62-8EA98B5B8FC0}">
      <dsp:nvSpPr>
        <dsp:cNvPr id="0" name=""/>
        <dsp:cNvSpPr/>
      </dsp:nvSpPr>
      <dsp:spPr>
        <a:xfrm>
          <a:off x="5769006" y="800592"/>
          <a:ext cx="2307208" cy="1153604"/>
        </a:xfrm>
        <a:prstGeom prst="roundRect">
          <a:avLst>
            <a:gd name="adj" fmla="val 10000"/>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en-US" sz="2000" b="1" kern="1200" dirty="0" smtClean="0"/>
            <a:t>Cum </a:t>
          </a:r>
          <a:r>
            <a:rPr lang="en-US" sz="2000" b="1" kern="1200" dirty="0" err="1" smtClean="0"/>
            <a:t>clasificam</a:t>
          </a:r>
          <a:r>
            <a:rPr lang="en-US" sz="2000" b="1" kern="1200" dirty="0" smtClean="0"/>
            <a:t>:</a:t>
          </a:r>
          <a:endParaRPr lang="en-US" sz="2000" kern="1200" dirty="0"/>
        </a:p>
      </dsp:txBody>
      <dsp:txXfrm>
        <a:off x="5802794" y="834380"/>
        <a:ext cx="2239632" cy="1086028"/>
      </dsp:txXfrm>
    </dsp:sp>
    <dsp:sp modelId="{C74F89B0-55E1-D84A-AEB1-717AC6D55C71}">
      <dsp:nvSpPr>
        <dsp:cNvPr id="0" name=""/>
        <dsp:cNvSpPr/>
      </dsp:nvSpPr>
      <dsp:spPr>
        <a:xfrm>
          <a:off x="5999726" y="1954196"/>
          <a:ext cx="230720" cy="865203"/>
        </a:xfrm>
        <a:custGeom>
          <a:avLst/>
          <a:gdLst/>
          <a:ahLst/>
          <a:cxnLst/>
          <a:rect l="0" t="0" r="0" b="0"/>
          <a:pathLst>
            <a:path>
              <a:moveTo>
                <a:pt x="0" y="0"/>
              </a:moveTo>
              <a:lnTo>
                <a:pt x="0" y="865203"/>
              </a:lnTo>
              <a:lnTo>
                <a:pt x="230720" y="865203"/>
              </a:lnTo>
            </a:path>
          </a:pathLst>
        </a:custGeom>
        <a:noFill/>
        <a:ln w="9525" cap="flat"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A46B4DB-2872-6848-ADF1-D4D6C351CEF3}">
      <dsp:nvSpPr>
        <dsp:cNvPr id="0" name=""/>
        <dsp:cNvSpPr/>
      </dsp:nvSpPr>
      <dsp:spPr>
        <a:xfrm>
          <a:off x="6230447" y="2242597"/>
          <a:ext cx="1845766" cy="115360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rtl="0">
            <a:lnSpc>
              <a:spcPct val="90000"/>
            </a:lnSpc>
            <a:spcBef>
              <a:spcPct val="0"/>
            </a:spcBef>
            <a:spcAft>
              <a:spcPct val="35000"/>
            </a:spcAft>
          </a:pPr>
          <a:r>
            <a:rPr lang="en-US" sz="1200" b="1" kern="1200" dirty="0" err="1" smtClean="0"/>
            <a:t>scara</a:t>
          </a:r>
          <a:r>
            <a:rPr lang="en-US" sz="1200" b="1" kern="1200" dirty="0" smtClean="0"/>
            <a:t>̆ </a:t>
          </a:r>
          <a:r>
            <a:rPr lang="en-US" sz="1200" b="1" kern="1200" dirty="0" err="1" smtClean="0"/>
            <a:t>independenta</a:t>
          </a:r>
          <a:r>
            <a:rPr lang="en-US" sz="1200" b="1" kern="1200" dirty="0" smtClean="0"/>
            <a:t>̆ </a:t>
          </a:r>
          <a:endParaRPr lang="en-US" sz="1200" kern="1200" dirty="0"/>
        </a:p>
      </dsp:txBody>
      <dsp:txXfrm>
        <a:off x="6264235" y="2276385"/>
        <a:ext cx="1778190" cy="1086028"/>
      </dsp:txXfrm>
    </dsp:sp>
    <dsp:sp modelId="{B3671382-8499-4B42-B486-A7762C605FB3}">
      <dsp:nvSpPr>
        <dsp:cNvPr id="0" name=""/>
        <dsp:cNvSpPr/>
      </dsp:nvSpPr>
      <dsp:spPr>
        <a:xfrm>
          <a:off x="5999726" y="1954196"/>
          <a:ext cx="230720" cy="2307208"/>
        </a:xfrm>
        <a:custGeom>
          <a:avLst/>
          <a:gdLst/>
          <a:ahLst/>
          <a:cxnLst/>
          <a:rect l="0" t="0" r="0" b="0"/>
          <a:pathLst>
            <a:path>
              <a:moveTo>
                <a:pt x="0" y="0"/>
              </a:moveTo>
              <a:lnTo>
                <a:pt x="0" y="2307208"/>
              </a:lnTo>
              <a:lnTo>
                <a:pt x="230720" y="2307208"/>
              </a:lnTo>
            </a:path>
          </a:pathLst>
        </a:custGeom>
        <a:noFill/>
        <a:ln w="9525" cap="flat"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8376E314-8DE1-A345-8DF8-413D0E22B65D}">
      <dsp:nvSpPr>
        <dsp:cNvPr id="0" name=""/>
        <dsp:cNvSpPr/>
      </dsp:nvSpPr>
      <dsp:spPr>
        <a:xfrm>
          <a:off x="6230447" y="3684603"/>
          <a:ext cx="1845766" cy="1153604"/>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lvl="0" algn="ctr" defTabSz="533400" rtl="0">
            <a:lnSpc>
              <a:spcPct val="90000"/>
            </a:lnSpc>
            <a:spcBef>
              <a:spcPct val="0"/>
            </a:spcBef>
            <a:spcAft>
              <a:spcPct val="35000"/>
            </a:spcAft>
          </a:pPr>
          <a:r>
            <a:rPr lang="en-US" sz="1200" b="1" kern="1200" dirty="0" err="1" smtClean="0"/>
            <a:t>sursa</a:t>
          </a:r>
          <a:r>
            <a:rPr lang="en-US" sz="1200" b="1" kern="1200" dirty="0" smtClean="0"/>
            <a:t>̆ </a:t>
          </a:r>
          <a:r>
            <a:rPr lang="en-US" sz="1200" b="1" kern="1200" dirty="0" err="1" smtClean="0"/>
            <a:t>independenta</a:t>
          </a:r>
          <a:r>
            <a:rPr lang="en-US" sz="1200" b="1" kern="1200" dirty="0" smtClean="0"/>
            <a:t>̆, </a:t>
          </a:r>
          <a:endParaRPr lang="en-US" sz="1200" kern="1200" dirty="0"/>
        </a:p>
      </dsp:txBody>
      <dsp:txXfrm>
        <a:off x="6264235" y="3718391"/>
        <a:ext cx="1778190" cy="10860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584780-762D-4249-82DA-09084E2F2B6E}">
      <dsp:nvSpPr>
        <dsp:cNvPr id="0" name=""/>
        <dsp:cNvSpPr/>
      </dsp:nvSpPr>
      <dsp:spPr>
        <a:xfrm>
          <a:off x="0" y="33284"/>
          <a:ext cx="7620000" cy="503685"/>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b="1" kern="1200" dirty="0" err="1" smtClean="0"/>
            <a:t>Faza</a:t>
          </a:r>
          <a:r>
            <a:rPr lang="en-US" sz="2100" b="1" kern="1200" dirty="0" smtClean="0"/>
            <a:t> de </a:t>
          </a:r>
          <a:r>
            <a:rPr lang="en-US" sz="2100" b="1" kern="1200" dirty="0" err="1" smtClean="0"/>
            <a:t>separare</a:t>
          </a:r>
          <a:endParaRPr lang="en-US" sz="2100" kern="1200" dirty="0"/>
        </a:p>
      </dsp:txBody>
      <dsp:txXfrm>
        <a:off x="24588" y="57872"/>
        <a:ext cx="7570824" cy="454509"/>
      </dsp:txXfrm>
    </dsp:sp>
    <dsp:sp modelId="{D3CAAA78-932F-F047-B012-7EDCE7146A6E}">
      <dsp:nvSpPr>
        <dsp:cNvPr id="0" name=""/>
        <dsp:cNvSpPr/>
      </dsp:nvSpPr>
      <dsp:spPr>
        <a:xfrm>
          <a:off x="0" y="536969"/>
          <a:ext cx="7620000" cy="2173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935" tIns="26670" rIns="149352" bIns="26670" numCol="1" spcCol="1270" anchor="t" anchorCtr="0">
          <a:noAutofit/>
        </a:bodyPr>
        <a:lstStyle/>
        <a:p>
          <a:pPr marL="171450" lvl="1" indent="-171450" algn="l" defTabSz="711200" rtl="0">
            <a:lnSpc>
              <a:spcPct val="90000"/>
            </a:lnSpc>
            <a:spcBef>
              <a:spcPct val="0"/>
            </a:spcBef>
            <a:spcAft>
              <a:spcPct val="20000"/>
            </a:spcAft>
            <a:buChar char="••"/>
          </a:pPr>
          <a:r>
            <a:rPr lang="en-US" sz="1600" kern="1200" dirty="0" err="1" smtClean="0"/>
            <a:t>Zonele</a:t>
          </a:r>
          <a:r>
            <a:rPr lang="en-US" sz="1600" kern="1200" dirty="0" smtClean="0"/>
            <a:t> </a:t>
          </a:r>
          <a:r>
            <a:rPr lang="en-US" sz="1600" kern="1200" dirty="0" err="1" smtClean="0"/>
            <a:t>Terestre</a:t>
          </a:r>
          <a:r>
            <a:rPr lang="en-US" sz="1600" kern="1200" dirty="0" smtClean="0"/>
            <a:t> Cultivate </a:t>
          </a:r>
          <a:r>
            <a:rPr lang="en-US" sz="1600" kern="1200" dirty="0" err="1" smtClean="0"/>
            <a:t>şi</a:t>
          </a:r>
          <a:r>
            <a:rPr lang="en-US" sz="1600" kern="1200" dirty="0" smtClean="0"/>
            <a:t> </a:t>
          </a:r>
          <a:r>
            <a:rPr lang="en-US" sz="1600" kern="1200" dirty="0" err="1" smtClean="0"/>
            <a:t>Prelucrate</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kern="1200" dirty="0" err="1" smtClean="0"/>
            <a:t>Vegetatia</a:t>
          </a:r>
          <a:r>
            <a:rPr lang="en-US" sz="1600" kern="1200" dirty="0" smtClean="0"/>
            <a:t> </a:t>
          </a:r>
          <a:r>
            <a:rPr lang="en-US" sz="1600" kern="1200" dirty="0" err="1" smtClean="0"/>
            <a:t>Terestra</a:t>
          </a:r>
          <a:r>
            <a:rPr lang="en-US" sz="1600" kern="1200" dirty="0" smtClean="0"/>
            <a:t>̆ </a:t>
          </a:r>
          <a:r>
            <a:rPr lang="en-US" sz="1600" kern="1200" dirty="0" err="1" smtClean="0"/>
            <a:t>Naturala</a:t>
          </a:r>
          <a:r>
            <a:rPr lang="en-US" sz="1600" kern="1200" dirty="0" smtClean="0"/>
            <a:t>̆ </a:t>
          </a:r>
          <a:r>
            <a:rPr lang="en-US" sz="1600" kern="1200" dirty="0" err="1" smtClean="0"/>
            <a:t>şi</a:t>
          </a:r>
          <a:r>
            <a:rPr lang="en-US" sz="1600" kern="1200" dirty="0" smtClean="0"/>
            <a:t> Semi-</a:t>
          </a:r>
          <a:r>
            <a:rPr lang="en-US" sz="1600" kern="1200" dirty="0" err="1" smtClean="0"/>
            <a:t>Naturala</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kern="1200" dirty="0" smtClean="0"/>
            <a:t>Zone </a:t>
          </a:r>
          <a:r>
            <a:rPr lang="en-US" sz="1600" kern="1200" dirty="0" err="1" smtClean="0"/>
            <a:t>acvatice</a:t>
          </a:r>
          <a:r>
            <a:rPr lang="en-US" sz="1600" kern="1200" dirty="0" smtClean="0"/>
            <a:t> cultivate </a:t>
          </a:r>
          <a:r>
            <a:rPr lang="en-US" sz="1600" kern="1200" dirty="0" err="1" smtClean="0"/>
            <a:t>sau</a:t>
          </a:r>
          <a:r>
            <a:rPr lang="en-US" sz="1600" kern="1200" dirty="0" smtClean="0"/>
            <a:t> inundate </a:t>
          </a:r>
          <a:r>
            <a:rPr lang="en-US" sz="1600" kern="1200" dirty="0" err="1" smtClean="0"/>
            <a:t>regulat</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kern="1200" smtClean="0"/>
            <a:t>Vegetatia Acvatică Naturală şi Semi-Naturală sau Inundată Regulat </a:t>
          </a:r>
          <a:endParaRPr lang="en-US" sz="1600" kern="1200"/>
        </a:p>
        <a:p>
          <a:pPr marL="171450" lvl="1" indent="-171450" algn="l" defTabSz="711200" rtl="0">
            <a:lnSpc>
              <a:spcPct val="90000"/>
            </a:lnSpc>
            <a:spcBef>
              <a:spcPct val="0"/>
            </a:spcBef>
            <a:spcAft>
              <a:spcPct val="20000"/>
            </a:spcAft>
            <a:buChar char="••"/>
          </a:pPr>
          <a:r>
            <a:rPr lang="en-US" sz="1600" kern="1200" dirty="0" err="1" smtClean="0"/>
            <a:t>Suprafete</a:t>
          </a:r>
          <a:r>
            <a:rPr lang="en-US" sz="1600" kern="1200" dirty="0" smtClean="0"/>
            <a:t> </a:t>
          </a:r>
          <a:r>
            <a:rPr lang="en-US" sz="1600" kern="1200" dirty="0" err="1" smtClean="0"/>
            <a:t>Artificiale</a:t>
          </a:r>
          <a:r>
            <a:rPr lang="en-US" sz="1600" kern="1200" dirty="0" smtClean="0"/>
            <a:t> </a:t>
          </a:r>
          <a:r>
            <a:rPr lang="en-US" sz="1600" kern="1200" dirty="0" err="1" smtClean="0"/>
            <a:t>şi</a:t>
          </a:r>
          <a:r>
            <a:rPr lang="en-US" sz="1600" kern="1200" dirty="0" smtClean="0"/>
            <a:t> </a:t>
          </a:r>
          <a:r>
            <a:rPr lang="en-US" sz="1600" kern="1200" dirty="0" err="1" smtClean="0"/>
            <a:t>Regiunile</a:t>
          </a:r>
          <a:r>
            <a:rPr lang="en-US" sz="1600" kern="1200" dirty="0" smtClean="0"/>
            <a:t> </a:t>
          </a:r>
          <a:r>
            <a:rPr lang="en-US" sz="1600" kern="1200" dirty="0" err="1" smtClean="0"/>
            <a:t>Asociate</a:t>
          </a:r>
          <a:r>
            <a:rPr lang="en-US" sz="1600" kern="1200" dirty="0" smtClean="0"/>
            <a:t>/ </a:t>
          </a:r>
          <a:r>
            <a:rPr lang="en-US" sz="1600" kern="1200" dirty="0" err="1" smtClean="0"/>
            <a:t>Adiacente</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kern="1200" dirty="0" err="1" smtClean="0"/>
            <a:t>Regiuni</a:t>
          </a:r>
          <a:r>
            <a:rPr lang="en-US" sz="1600" kern="1200" dirty="0" smtClean="0"/>
            <a:t> </a:t>
          </a:r>
          <a:r>
            <a:rPr lang="en-US" sz="1600" kern="1200" dirty="0" err="1" smtClean="0"/>
            <a:t>pustii</a:t>
          </a:r>
          <a:r>
            <a:rPr lang="en-US" sz="1600" kern="1200" dirty="0" smtClean="0"/>
            <a:t> (</a:t>
          </a:r>
          <a:r>
            <a:rPr lang="en-US" sz="1600" kern="1200" dirty="0" err="1" smtClean="0"/>
            <a:t>necultivate</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kern="1200" dirty="0" err="1" smtClean="0"/>
            <a:t>Rezervoare</a:t>
          </a:r>
          <a:r>
            <a:rPr lang="en-US" sz="1600" kern="1200" dirty="0" smtClean="0"/>
            <a:t> </a:t>
          </a:r>
          <a:r>
            <a:rPr lang="en-US" sz="1600" kern="1200" dirty="0" err="1" smtClean="0"/>
            <a:t>Acvatice</a:t>
          </a:r>
          <a:r>
            <a:rPr lang="en-US" sz="1600" kern="1200" dirty="0" smtClean="0"/>
            <a:t> </a:t>
          </a:r>
          <a:r>
            <a:rPr lang="en-US" sz="1600" kern="1200" dirty="0" err="1" smtClean="0"/>
            <a:t>Artificiale</a:t>
          </a:r>
          <a:r>
            <a:rPr lang="en-US" sz="1600" kern="1200" dirty="0" smtClean="0"/>
            <a:t>, </a:t>
          </a:r>
          <a:r>
            <a:rPr lang="en-US" sz="1600" kern="1200" dirty="0" err="1" smtClean="0"/>
            <a:t>Zăpada</a:t>
          </a:r>
          <a:r>
            <a:rPr lang="en-US" sz="1600" kern="1200" dirty="0" smtClean="0"/>
            <a:t>̆ </a:t>
          </a:r>
          <a:r>
            <a:rPr lang="en-US" sz="1600" kern="1200" dirty="0" err="1" smtClean="0"/>
            <a:t>şi</a:t>
          </a:r>
          <a:r>
            <a:rPr lang="en-US" sz="1600" kern="1200" dirty="0" smtClean="0"/>
            <a:t> </a:t>
          </a:r>
          <a:r>
            <a:rPr lang="en-US" sz="1600" kern="1200" dirty="0" err="1" smtClean="0"/>
            <a:t>Gheata</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kern="1200" dirty="0" err="1" smtClean="0"/>
            <a:t>Rezervoare</a:t>
          </a:r>
          <a:r>
            <a:rPr lang="en-US" sz="1600" kern="1200" dirty="0" smtClean="0"/>
            <a:t> </a:t>
          </a:r>
          <a:r>
            <a:rPr lang="en-US" sz="1600" kern="1200" dirty="0" err="1" smtClean="0"/>
            <a:t>Naturale</a:t>
          </a:r>
          <a:r>
            <a:rPr lang="en-US" sz="1600" kern="1200" dirty="0" smtClean="0"/>
            <a:t>, </a:t>
          </a:r>
          <a:r>
            <a:rPr lang="en-US" sz="1600" kern="1200" dirty="0" err="1" smtClean="0"/>
            <a:t>Zăpada</a:t>
          </a:r>
          <a:r>
            <a:rPr lang="en-US" sz="1600" kern="1200" dirty="0" smtClean="0"/>
            <a:t>̆ </a:t>
          </a:r>
          <a:r>
            <a:rPr lang="en-US" sz="1600" kern="1200" dirty="0" err="1" smtClean="0"/>
            <a:t>şi</a:t>
          </a:r>
          <a:r>
            <a:rPr lang="en-US" sz="1600" kern="1200" dirty="0" smtClean="0"/>
            <a:t> </a:t>
          </a:r>
          <a:r>
            <a:rPr lang="en-US" sz="1600" kern="1200" dirty="0" err="1" smtClean="0"/>
            <a:t>Gheata</a:t>
          </a:r>
          <a:r>
            <a:rPr lang="en-US" sz="1600" kern="1200" dirty="0" smtClean="0"/>
            <a:t>̆. </a:t>
          </a:r>
          <a:endParaRPr lang="en-US" sz="1600" kern="1200" dirty="0"/>
        </a:p>
      </dsp:txBody>
      <dsp:txXfrm>
        <a:off x="0" y="536969"/>
        <a:ext cx="7620000" cy="2173500"/>
      </dsp:txXfrm>
    </dsp:sp>
    <dsp:sp modelId="{04DA865D-5410-3C4A-8A41-A92E2C8F23A6}">
      <dsp:nvSpPr>
        <dsp:cNvPr id="0" name=""/>
        <dsp:cNvSpPr/>
      </dsp:nvSpPr>
      <dsp:spPr>
        <a:xfrm>
          <a:off x="0" y="2710470"/>
          <a:ext cx="7620000" cy="503685"/>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n-US" sz="2100" b="1" kern="1200" dirty="0" err="1" smtClean="0"/>
            <a:t>Faza</a:t>
          </a:r>
          <a:r>
            <a:rPr lang="en-US" sz="2100" b="1" kern="1200" dirty="0" smtClean="0"/>
            <a:t> modular-</a:t>
          </a:r>
          <a:r>
            <a:rPr lang="en-US" sz="2100" b="1" kern="1200" dirty="0" err="1" smtClean="0"/>
            <a:t>ierarhica</a:t>
          </a:r>
          <a:endParaRPr lang="en-US" sz="2100" kern="1200" dirty="0"/>
        </a:p>
      </dsp:txBody>
      <dsp:txXfrm>
        <a:off x="24588" y="2735058"/>
        <a:ext cx="7570824" cy="454509"/>
      </dsp:txXfrm>
    </dsp:sp>
    <dsp:sp modelId="{B193B295-6CFE-D145-A9CE-3B3F8DB6E1FF}">
      <dsp:nvSpPr>
        <dsp:cNvPr id="0" name=""/>
        <dsp:cNvSpPr/>
      </dsp:nvSpPr>
      <dsp:spPr>
        <a:xfrm>
          <a:off x="0" y="3214155"/>
          <a:ext cx="7620000" cy="2086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935" tIns="26670" rIns="149352" bIns="26670" numCol="1" spcCol="1270" anchor="t" anchorCtr="0">
          <a:noAutofit/>
        </a:bodyPr>
        <a:lstStyle/>
        <a:p>
          <a:pPr marL="171450" lvl="1" indent="-171450" algn="l" defTabSz="711200" rtl="0">
            <a:lnSpc>
              <a:spcPct val="90000"/>
            </a:lnSpc>
            <a:spcBef>
              <a:spcPct val="0"/>
            </a:spcBef>
            <a:spcAft>
              <a:spcPct val="20000"/>
            </a:spcAft>
            <a:buChar char="••"/>
          </a:pPr>
          <a:r>
            <a:rPr lang="en-US" sz="1600" i="1" kern="1200" dirty="0" smtClean="0"/>
            <a:t>- </a:t>
          </a:r>
          <a:r>
            <a:rPr lang="en-US" sz="1600" i="1" kern="1200" dirty="0" err="1" smtClean="0"/>
            <a:t>Atributele</a:t>
          </a:r>
          <a:r>
            <a:rPr lang="en-US" sz="1600" i="1" kern="1200" dirty="0" smtClean="0"/>
            <a:t> </a:t>
          </a:r>
          <a:r>
            <a:rPr lang="en-US" sz="1600" i="1" kern="1200" dirty="0" err="1" smtClean="0"/>
            <a:t>mediului</a:t>
          </a:r>
          <a:r>
            <a:rPr lang="en-US" sz="1600" i="1" kern="1200" dirty="0" smtClean="0"/>
            <a:t> </a:t>
          </a:r>
          <a:r>
            <a:rPr lang="en-US" sz="1600" i="1" kern="1200" dirty="0" err="1" smtClean="0"/>
            <a:t>înconjur</a:t>
          </a:r>
          <a:r>
            <a:rPr lang="en-US" sz="1600" kern="1200" dirty="0" err="1" smtClean="0"/>
            <a:t>ă</a:t>
          </a:r>
          <a:r>
            <a:rPr lang="en-US" sz="1600" i="1" kern="1200" dirty="0" err="1" smtClean="0"/>
            <a:t>tor</a:t>
          </a:r>
          <a:r>
            <a:rPr lang="en-US" sz="1600" kern="1200" dirty="0" smtClean="0"/>
            <a:t>: </a:t>
          </a:r>
          <a:r>
            <a:rPr lang="en-US" sz="1600" kern="1200" dirty="0" err="1" smtClean="0"/>
            <a:t>aceste</a:t>
          </a:r>
          <a:r>
            <a:rPr lang="en-US" sz="1600" kern="1200" dirty="0" smtClean="0"/>
            <a:t> </a:t>
          </a:r>
          <a:r>
            <a:rPr lang="en-US" sz="1600" kern="1200" dirty="0" err="1" smtClean="0"/>
            <a:t>atribute</a:t>
          </a:r>
          <a:r>
            <a:rPr lang="en-US" sz="1600" kern="1200" dirty="0" smtClean="0"/>
            <a:t> (de ex. </a:t>
          </a:r>
          <a:r>
            <a:rPr lang="en-US" sz="1600" kern="1200" dirty="0" err="1" smtClean="0"/>
            <a:t>clima</a:t>
          </a:r>
          <a:r>
            <a:rPr lang="en-US" sz="1600" kern="1200" dirty="0" smtClean="0"/>
            <a:t>, forma </a:t>
          </a:r>
          <a:r>
            <a:rPr lang="en-US" sz="1600" kern="1200" dirty="0" err="1" smtClean="0"/>
            <a:t>terenului</a:t>
          </a:r>
          <a:r>
            <a:rPr lang="en-US" sz="1600" kern="1200" dirty="0" smtClean="0"/>
            <a:t>, </a:t>
          </a:r>
          <a:r>
            <a:rPr lang="en-US" sz="1600" kern="1200" dirty="0" err="1" smtClean="0"/>
            <a:t>altitudinea</a:t>
          </a:r>
          <a:r>
            <a:rPr lang="en-US" sz="1600" kern="1200" dirty="0" smtClean="0"/>
            <a:t>, </a:t>
          </a:r>
          <a:r>
            <a:rPr lang="en-US" sz="1600" kern="1200" dirty="0" err="1" smtClean="0"/>
            <a:t>solul</a:t>
          </a:r>
          <a:r>
            <a:rPr lang="en-US" sz="1600" kern="1200" dirty="0" smtClean="0"/>
            <a:t>, </a:t>
          </a:r>
          <a:r>
            <a:rPr lang="en-US" sz="1600" kern="1200" dirty="0" err="1" smtClean="0"/>
            <a:t>litologia</a:t>
          </a:r>
          <a:r>
            <a:rPr lang="en-US" sz="1600" kern="1200" dirty="0" smtClean="0"/>
            <a:t> </a:t>
          </a:r>
          <a:r>
            <a:rPr lang="en-US" sz="1600" kern="1200" dirty="0" err="1" smtClean="0"/>
            <a:t>şi</a:t>
          </a:r>
          <a:r>
            <a:rPr lang="en-US" sz="1600" kern="1200" dirty="0" smtClean="0"/>
            <a:t> </a:t>
          </a:r>
          <a:r>
            <a:rPr lang="en-US" sz="1600" kern="1200" dirty="0" err="1" smtClean="0"/>
            <a:t>eroziunea</a:t>
          </a:r>
          <a:r>
            <a:rPr lang="en-US" sz="1600" kern="1200" dirty="0" smtClean="0"/>
            <a:t>) </a:t>
          </a:r>
          <a:r>
            <a:rPr lang="en-US" sz="1600" kern="1200" dirty="0" err="1" smtClean="0"/>
            <a:t>influenteaza</a:t>
          </a:r>
          <a:r>
            <a:rPr lang="en-US" sz="1600" kern="1200" dirty="0" smtClean="0"/>
            <a:t>̆ </a:t>
          </a:r>
          <a:r>
            <a:rPr lang="en-US" sz="1600" kern="1200" dirty="0" err="1" smtClean="0"/>
            <a:t>acoperirea</a:t>
          </a:r>
          <a:r>
            <a:rPr lang="en-US" sz="1600" kern="1200" dirty="0" smtClean="0"/>
            <a:t> </a:t>
          </a:r>
          <a:r>
            <a:rPr lang="en-US" sz="1600" kern="1200" dirty="0" err="1" smtClean="0"/>
            <a:t>terenului</a:t>
          </a:r>
          <a:r>
            <a:rPr lang="en-US" sz="1600" kern="1200" dirty="0" smtClean="0"/>
            <a:t>, </a:t>
          </a:r>
          <a:r>
            <a:rPr lang="en-US" sz="1600" kern="1200" dirty="0" err="1" smtClean="0"/>
            <a:t>dar</a:t>
          </a:r>
          <a:r>
            <a:rPr lang="en-US" sz="1600" kern="1200" dirty="0" smtClean="0"/>
            <a:t> nu </a:t>
          </a:r>
          <a:r>
            <a:rPr lang="en-US" sz="1600" kern="1200" dirty="0" err="1" smtClean="0"/>
            <a:t>sunt</a:t>
          </a:r>
          <a:r>
            <a:rPr lang="en-US" sz="1600" kern="1200" dirty="0" smtClean="0"/>
            <a:t> </a:t>
          </a:r>
          <a:r>
            <a:rPr lang="en-US" sz="1600" kern="1200" dirty="0" err="1" smtClean="0"/>
            <a:t>caracteristici</a:t>
          </a:r>
          <a:r>
            <a:rPr lang="en-US" sz="1600" kern="1200" dirty="0" smtClean="0"/>
            <a:t> </a:t>
          </a:r>
          <a:r>
            <a:rPr lang="en-US" sz="1600" kern="1200" dirty="0" err="1" smtClean="0"/>
            <a:t>propriu-zise</a:t>
          </a:r>
          <a:r>
            <a:rPr lang="en-US" sz="1600" kern="1200" dirty="0" smtClean="0"/>
            <a:t> al </a:t>
          </a:r>
          <a:r>
            <a:rPr lang="en-US" sz="1600" kern="1200" dirty="0" err="1" smtClean="0"/>
            <a:t>terenului</a:t>
          </a:r>
          <a:r>
            <a:rPr lang="en-US" sz="1600" kern="1200" dirty="0" smtClean="0"/>
            <a:t> </a:t>
          </a:r>
          <a:r>
            <a:rPr lang="en-US" sz="1600" kern="1200" dirty="0" err="1" smtClean="0"/>
            <a:t>şi</a:t>
          </a:r>
          <a:r>
            <a:rPr lang="en-US" sz="1600" kern="1200" dirty="0" smtClean="0"/>
            <a:t> nu </a:t>
          </a:r>
          <a:r>
            <a:rPr lang="en-US" sz="1600" kern="1200" dirty="0" err="1" smtClean="0"/>
            <a:t>trebuie</a:t>
          </a:r>
          <a:r>
            <a:rPr lang="en-US" sz="1600" kern="1200" dirty="0" smtClean="0"/>
            <a:t> </a:t>
          </a:r>
          <a:r>
            <a:rPr lang="en-US" sz="1600" kern="1200" dirty="0" err="1" smtClean="0"/>
            <a:t>sa</a:t>
          </a:r>
          <a:r>
            <a:rPr lang="en-US" sz="1600" kern="1200" dirty="0" smtClean="0"/>
            <a:t>̆ fie </a:t>
          </a:r>
          <a:r>
            <a:rPr lang="en-US" sz="1600" kern="1200" dirty="0" err="1" smtClean="0"/>
            <a:t>confundate</a:t>
          </a:r>
          <a:r>
            <a:rPr lang="en-US" sz="1600" kern="1200" dirty="0" smtClean="0"/>
            <a:t> cu </a:t>
          </a:r>
          <a:r>
            <a:rPr lang="en-US" sz="1600" kern="1200" dirty="0" err="1" smtClean="0"/>
            <a:t>clasificatoare</a:t>
          </a:r>
          <a:r>
            <a:rPr lang="en-US" sz="1600" kern="1200" dirty="0" smtClean="0"/>
            <a:t> „pure” ale </a:t>
          </a:r>
          <a:r>
            <a:rPr lang="en-US" sz="1600" kern="1200" dirty="0" err="1" smtClean="0"/>
            <a:t>acoperirii</a:t>
          </a:r>
          <a:r>
            <a:rPr lang="en-US" sz="1600" kern="1200" dirty="0" smtClean="0"/>
            <a:t> </a:t>
          </a:r>
          <a:r>
            <a:rPr lang="en-US" sz="1600" kern="1200" dirty="0" err="1" smtClean="0"/>
            <a:t>terenurilor</a:t>
          </a:r>
          <a:r>
            <a:rPr lang="en-US" sz="1600" kern="1200" dirty="0" smtClean="0"/>
            <a:t>. </a:t>
          </a:r>
          <a:r>
            <a:rPr lang="en-US" sz="1600" kern="1200" dirty="0" err="1" smtClean="0"/>
            <a:t>Aceste</a:t>
          </a:r>
          <a:r>
            <a:rPr lang="en-US" sz="1600" kern="1200" dirty="0" smtClean="0"/>
            <a:t> </a:t>
          </a:r>
          <a:r>
            <a:rPr lang="en-US" sz="1600" kern="1200" dirty="0" err="1" smtClean="0"/>
            <a:t>atribute</a:t>
          </a:r>
          <a:r>
            <a:rPr lang="en-US" sz="1600" kern="1200" dirty="0" smtClean="0"/>
            <a:t> pot fi </a:t>
          </a:r>
          <a:r>
            <a:rPr lang="en-US" sz="1600" kern="1200" dirty="0" err="1" smtClean="0"/>
            <a:t>combinate</a:t>
          </a:r>
          <a:r>
            <a:rPr lang="en-US" sz="1600" kern="1200" dirty="0" smtClean="0"/>
            <a:t> </a:t>
          </a:r>
          <a:r>
            <a:rPr lang="en-US" sz="1600" kern="1200" dirty="0" err="1" smtClean="0"/>
            <a:t>în</a:t>
          </a:r>
          <a:r>
            <a:rPr lang="en-US" sz="1600" kern="1200" dirty="0" smtClean="0"/>
            <a:t> </a:t>
          </a:r>
          <a:r>
            <a:rPr lang="en-US" sz="1600" kern="1200" dirty="0" err="1" smtClean="0"/>
            <a:t>orice</a:t>
          </a:r>
          <a:r>
            <a:rPr lang="en-US" sz="1600" kern="1200" dirty="0" smtClean="0"/>
            <a:t> </a:t>
          </a:r>
          <a:r>
            <a:rPr lang="en-US" sz="1600" kern="1200" dirty="0" err="1" smtClean="0"/>
            <a:t>ordine</a:t>
          </a:r>
          <a:r>
            <a:rPr lang="en-US" sz="1600" kern="1200" dirty="0" smtClean="0"/>
            <a:t> </a:t>
          </a:r>
          <a:r>
            <a:rPr lang="en-US" sz="1600" kern="1200" dirty="0" err="1" smtClean="0"/>
            <a:t>stabilita</a:t>
          </a:r>
          <a:r>
            <a:rPr lang="en-US" sz="1600" kern="1200" dirty="0" smtClean="0"/>
            <a:t>̆ de </a:t>
          </a:r>
          <a:r>
            <a:rPr lang="en-US" sz="1600" kern="1200" dirty="0" err="1" smtClean="0"/>
            <a:t>utilizator</a:t>
          </a:r>
          <a:r>
            <a:rPr lang="en-US" sz="1600" kern="1200" dirty="0" smtClean="0"/>
            <a:t>; </a:t>
          </a:r>
          <a:r>
            <a:rPr lang="en-US" sz="1600" kern="1200" dirty="0" err="1" smtClean="0"/>
            <a:t>şi</a:t>
          </a:r>
          <a:r>
            <a:rPr lang="en-US" sz="1600" kern="1200" dirty="0" smtClean="0"/>
            <a:t> </a:t>
          </a:r>
          <a:endParaRPr lang="en-US" sz="1600" kern="1200" dirty="0"/>
        </a:p>
        <a:p>
          <a:pPr marL="171450" lvl="1" indent="-171450" algn="l" defTabSz="711200" rtl="0">
            <a:lnSpc>
              <a:spcPct val="90000"/>
            </a:lnSpc>
            <a:spcBef>
              <a:spcPct val="0"/>
            </a:spcBef>
            <a:spcAft>
              <a:spcPct val="20000"/>
            </a:spcAft>
            <a:buChar char="••"/>
          </a:pPr>
          <a:r>
            <a:rPr lang="en-US" sz="1600" i="1" kern="1200" dirty="0" smtClean="0"/>
            <a:t>- </a:t>
          </a:r>
          <a:r>
            <a:rPr lang="en-US" sz="1600" i="1" kern="1200" dirty="0" err="1" smtClean="0"/>
            <a:t>Atribute</a:t>
          </a:r>
          <a:r>
            <a:rPr lang="en-US" sz="1600" i="1" kern="1200" dirty="0" smtClean="0"/>
            <a:t> </a:t>
          </a:r>
          <a:r>
            <a:rPr lang="en-US" sz="1600" i="1" kern="1200" dirty="0" err="1" smtClean="0"/>
            <a:t>Tehnice</a:t>
          </a:r>
          <a:r>
            <a:rPr lang="en-US" sz="1600" i="1" kern="1200" dirty="0" smtClean="0"/>
            <a:t> </a:t>
          </a:r>
          <a:r>
            <a:rPr lang="en-US" sz="1600" i="1" kern="1200" dirty="0" err="1" smtClean="0"/>
            <a:t>Specifice</a:t>
          </a:r>
          <a:r>
            <a:rPr lang="en-US" sz="1600" kern="1200" dirty="0" smtClean="0"/>
            <a:t>: </a:t>
          </a:r>
          <a:r>
            <a:rPr lang="en-US" sz="1600" kern="1200" dirty="0" err="1" smtClean="0"/>
            <a:t>aceste</a:t>
          </a:r>
          <a:r>
            <a:rPr lang="en-US" sz="1600" kern="1200" dirty="0" smtClean="0"/>
            <a:t> </a:t>
          </a:r>
          <a:r>
            <a:rPr lang="en-US" sz="1600" kern="1200" dirty="0" err="1" smtClean="0"/>
            <a:t>atribute</a:t>
          </a:r>
          <a:r>
            <a:rPr lang="en-US" sz="1600" kern="1200" dirty="0" smtClean="0"/>
            <a:t> se </a:t>
          </a:r>
          <a:r>
            <a:rPr lang="en-US" sz="1600" kern="1200" dirty="0" err="1" smtClean="0"/>
            <a:t>refera</a:t>
          </a:r>
          <a:r>
            <a:rPr lang="en-US" sz="1600" kern="1200" dirty="0" smtClean="0"/>
            <a:t>̆ la </a:t>
          </a:r>
          <a:r>
            <a:rPr lang="en-US" sz="1600" kern="1200" dirty="0" err="1" smtClean="0"/>
            <a:t>disciplina</a:t>
          </a:r>
          <a:r>
            <a:rPr lang="en-US" sz="1600" kern="1200" dirty="0" smtClean="0"/>
            <a:t> </a:t>
          </a:r>
          <a:r>
            <a:rPr lang="en-US" sz="1600" kern="1200" dirty="0" err="1" smtClean="0"/>
            <a:t>tehnica</a:t>
          </a:r>
          <a:r>
            <a:rPr lang="en-US" sz="1600" kern="1200" dirty="0" smtClean="0"/>
            <a:t>̆. </a:t>
          </a:r>
          <a:r>
            <a:rPr lang="en-US" sz="1600" kern="1200" dirty="0" err="1" smtClean="0"/>
            <a:t>Pentru</a:t>
          </a:r>
          <a:r>
            <a:rPr lang="en-US" sz="1600" kern="1200" dirty="0" smtClean="0"/>
            <a:t> </a:t>
          </a:r>
          <a:r>
            <a:rPr lang="en-US" sz="1600" kern="1200" dirty="0" err="1" smtClean="0"/>
            <a:t>Vegetatia</a:t>
          </a:r>
          <a:r>
            <a:rPr lang="en-US" sz="1600" kern="1200" dirty="0" smtClean="0"/>
            <a:t> (Semi)</a:t>
          </a:r>
          <a:r>
            <a:rPr lang="en-US" sz="1600" kern="1200" dirty="0" err="1" smtClean="0"/>
            <a:t>Naturala</a:t>
          </a:r>
          <a:r>
            <a:rPr lang="en-US" sz="1600" kern="1200" dirty="0" smtClean="0"/>
            <a:t>̆, </a:t>
          </a:r>
          <a:r>
            <a:rPr lang="en-US" sz="1600" kern="1200" dirty="0" err="1" smtClean="0"/>
            <a:t>putem</a:t>
          </a:r>
          <a:r>
            <a:rPr lang="en-US" sz="1600" kern="1200" dirty="0" smtClean="0"/>
            <a:t> </a:t>
          </a:r>
          <a:r>
            <a:rPr lang="en-US" sz="1600" kern="1200" dirty="0" err="1" smtClean="0"/>
            <a:t>adăuga</a:t>
          </a:r>
          <a:r>
            <a:rPr lang="en-US" sz="1600" kern="1200" dirty="0" smtClean="0"/>
            <a:t> </a:t>
          </a:r>
          <a:r>
            <a:rPr lang="en-US" sz="1600" kern="1200" dirty="0" err="1" smtClean="0"/>
            <a:t>Aspectul</a:t>
          </a:r>
          <a:r>
            <a:rPr lang="en-US" sz="1600" kern="1200" dirty="0" smtClean="0"/>
            <a:t> Floristic (</a:t>
          </a:r>
          <a:r>
            <a:rPr lang="en-US" sz="1600" kern="1200" dirty="0" err="1" smtClean="0"/>
            <a:t>metoda</a:t>
          </a:r>
          <a:r>
            <a:rPr lang="en-US" sz="1600" kern="1200" dirty="0" smtClean="0"/>
            <a:t> </a:t>
          </a:r>
          <a:r>
            <a:rPr lang="en-US" sz="1600" kern="1200" dirty="0" err="1" smtClean="0"/>
            <a:t>colectării</a:t>
          </a:r>
          <a:r>
            <a:rPr lang="en-US" sz="1600" kern="1200" dirty="0" smtClean="0"/>
            <a:t> </a:t>
          </a:r>
          <a:r>
            <a:rPr lang="en-US" sz="1600" kern="1200" dirty="0" err="1" smtClean="0"/>
            <a:t>acestei</a:t>
          </a:r>
          <a:r>
            <a:rPr lang="en-US" sz="1600" kern="1200" dirty="0" smtClean="0"/>
            <a:t> </a:t>
          </a:r>
          <a:r>
            <a:rPr lang="en-US" sz="1600" kern="1200" dirty="0" err="1" smtClean="0"/>
            <a:t>informatii</a:t>
          </a:r>
          <a:r>
            <a:rPr lang="en-US" sz="1600" kern="1200" dirty="0" smtClean="0"/>
            <a:t>, </a:t>
          </a:r>
          <a:r>
            <a:rPr lang="en-US" sz="1600" kern="1200" dirty="0" err="1" smtClean="0"/>
            <a:t>precum</a:t>
          </a:r>
          <a:r>
            <a:rPr lang="en-US" sz="1600" kern="1200" dirty="0" smtClean="0"/>
            <a:t> </a:t>
          </a:r>
          <a:r>
            <a:rPr lang="en-US" sz="1600" kern="1200" dirty="0" err="1" smtClean="0"/>
            <a:t>şi</a:t>
          </a:r>
          <a:r>
            <a:rPr lang="en-US" sz="1600" kern="1200" dirty="0" smtClean="0"/>
            <a:t> </a:t>
          </a:r>
          <a:r>
            <a:rPr lang="en-US" sz="1600" kern="1200" dirty="0" err="1" smtClean="0"/>
            <a:t>lista</a:t>
          </a:r>
          <a:r>
            <a:rPr lang="en-US" sz="1600" kern="1200" dirty="0" smtClean="0"/>
            <a:t> </a:t>
          </a:r>
          <a:r>
            <a:rPr lang="en-US" sz="1600" kern="1200" dirty="0" err="1" smtClean="0"/>
            <a:t>speciilor</a:t>
          </a:r>
          <a:r>
            <a:rPr lang="en-US" sz="1600" kern="1200" dirty="0" smtClean="0"/>
            <a:t>); </a:t>
          </a:r>
          <a:r>
            <a:rPr lang="en-US" sz="1600" kern="1200" dirty="0" err="1" smtClean="0"/>
            <a:t>pentru</a:t>
          </a:r>
          <a:r>
            <a:rPr lang="en-US" sz="1600" kern="1200" dirty="0" smtClean="0"/>
            <a:t> </a:t>
          </a:r>
          <a:r>
            <a:rPr lang="en-US" sz="1600" kern="1200" dirty="0" err="1" smtClean="0"/>
            <a:t>Zonele</a:t>
          </a:r>
          <a:r>
            <a:rPr lang="en-US" sz="1600" kern="1200" dirty="0" smtClean="0"/>
            <a:t> Cultivate - </a:t>
          </a:r>
          <a:r>
            <a:rPr lang="en-US" sz="1600" kern="1200" dirty="0" err="1" smtClean="0"/>
            <a:t>Tipul</a:t>
          </a:r>
          <a:r>
            <a:rPr lang="en-US" sz="1600" kern="1200" dirty="0" smtClean="0"/>
            <a:t> </a:t>
          </a:r>
          <a:r>
            <a:rPr lang="en-US" sz="1600" kern="1200" dirty="0" err="1" smtClean="0"/>
            <a:t>cerealelor</a:t>
          </a:r>
          <a:r>
            <a:rPr lang="en-US" sz="1600" kern="1200" dirty="0" smtClean="0"/>
            <a:t> conform </a:t>
          </a:r>
          <a:r>
            <a:rPr lang="en-US" sz="1600" kern="1200" dirty="0" err="1" smtClean="0"/>
            <a:t>categoriilor</a:t>
          </a:r>
          <a:r>
            <a:rPr lang="en-US" sz="1600" kern="1200" dirty="0" smtClean="0"/>
            <a:t> </a:t>
          </a:r>
          <a:r>
            <a:rPr lang="en-US" sz="1600" kern="1200" dirty="0" err="1" smtClean="0"/>
            <a:t>vaste</a:t>
          </a:r>
          <a:r>
            <a:rPr lang="en-US" sz="1600" kern="1200" dirty="0" smtClean="0"/>
            <a:t> </a:t>
          </a:r>
          <a:r>
            <a:rPr lang="en-US" sz="1600" kern="1200" dirty="0" err="1" smtClean="0"/>
            <a:t>folosite</a:t>
          </a:r>
          <a:r>
            <a:rPr lang="en-US" sz="1600" kern="1200" dirty="0" smtClean="0"/>
            <a:t> de </a:t>
          </a:r>
          <a:r>
            <a:rPr lang="en-US" sz="1600" kern="1200" dirty="0" err="1" smtClean="0"/>
            <a:t>statistica</a:t>
          </a:r>
          <a:r>
            <a:rPr lang="en-US" sz="1600" kern="1200" dirty="0" smtClean="0"/>
            <a:t>̆ </a:t>
          </a:r>
          <a:r>
            <a:rPr lang="en-US" sz="1600" kern="1200" dirty="0" err="1" smtClean="0"/>
            <a:t>sau</a:t>
          </a:r>
          <a:r>
            <a:rPr lang="en-US" sz="1600" kern="1200" dirty="0" smtClean="0"/>
            <a:t> conform </a:t>
          </a:r>
          <a:r>
            <a:rPr lang="en-US" sz="1600" kern="1200" dirty="0" err="1" smtClean="0"/>
            <a:t>speciilor</a:t>
          </a:r>
          <a:r>
            <a:rPr lang="en-US" sz="1600" kern="1200" dirty="0" smtClean="0"/>
            <a:t> de </a:t>
          </a:r>
          <a:r>
            <a:rPr lang="en-US" sz="1600" kern="1200" dirty="0" err="1" smtClean="0"/>
            <a:t>cereale</a:t>
          </a:r>
          <a:r>
            <a:rPr lang="en-US" sz="1600" kern="1200" dirty="0" smtClean="0"/>
            <a:t>;</a:t>
          </a:r>
          <a:endParaRPr lang="en-US" sz="1600" kern="1200" dirty="0"/>
        </a:p>
      </dsp:txBody>
      <dsp:txXfrm>
        <a:off x="0" y="3214155"/>
        <a:ext cx="7620000" cy="20865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5B66DD-1DAC-6044-888F-202F8D608384}">
      <dsp:nvSpPr>
        <dsp:cNvPr id="0" name=""/>
        <dsp:cNvSpPr/>
      </dsp:nvSpPr>
      <dsp:spPr>
        <a:xfrm>
          <a:off x="0" y="1271399"/>
          <a:ext cx="8077200" cy="34650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26880" tIns="520700" rIns="626880" bIns="177800" numCol="1" spcCol="1270" anchor="t" anchorCtr="0">
          <a:noAutofit/>
        </a:bodyPr>
        <a:lstStyle/>
        <a:p>
          <a:pPr marL="228600" lvl="1" indent="-228600" algn="l" defTabSz="1111250" rtl="0">
            <a:lnSpc>
              <a:spcPct val="90000"/>
            </a:lnSpc>
            <a:spcBef>
              <a:spcPct val="0"/>
            </a:spcBef>
            <a:spcAft>
              <a:spcPct val="15000"/>
            </a:spcAft>
            <a:buChar char="••"/>
          </a:pPr>
          <a:r>
            <a:rPr lang="en-US" sz="2500" kern="1200" dirty="0" smtClean="0"/>
            <a:t>Are un  </a:t>
          </a:r>
          <a:r>
            <a:rPr lang="en-US" sz="2500" kern="1200" dirty="0" err="1" smtClean="0"/>
            <a:t>singur</a:t>
          </a:r>
          <a:r>
            <a:rPr lang="en-US" sz="2500" kern="1200" dirty="0" smtClean="0"/>
            <a:t> </a:t>
          </a:r>
          <a:r>
            <a:rPr lang="en-US" sz="2500" kern="1200" dirty="0" err="1" smtClean="0"/>
            <a:t>nivel</a:t>
          </a:r>
          <a:endParaRPr lang="en-US" sz="2500" kern="1200" dirty="0"/>
        </a:p>
        <a:p>
          <a:pPr marL="228600" lvl="1" indent="-228600" algn="l" defTabSz="1111250" rtl="0">
            <a:lnSpc>
              <a:spcPct val="90000"/>
            </a:lnSpc>
            <a:spcBef>
              <a:spcPct val="0"/>
            </a:spcBef>
            <a:spcAft>
              <a:spcPct val="15000"/>
            </a:spcAft>
            <a:buChar char="••"/>
          </a:pPr>
          <a:r>
            <a:rPr lang="en-US" sz="2500" kern="1200" dirty="0" smtClean="0"/>
            <a:t>Este </a:t>
          </a:r>
          <a:r>
            <a:rPr lang="en-US" sz="2500" kern="1200" dirty="0" err="1" smtClean="0"/>
            <a:t>independentă</a:t>
          </a:r>
          <a:r>
            <a:rPr lang="en-US" sz="2500" kern="1200" dirty="0" smtClean="0"/>
            <a:t> de </a:t>
          </a:r>
          <a:r>
            <a:rPr lang="en-US" sz="2500" kern="1200" dirty="0" err="1" smtClean="0"/>
            <a:t>scară</a:t>
          </a:r>
          <a:r>
            <a:rPr lang="en-US" sz="2500" kern="1200" dirty="0" smtClean="0"/>
            <a:t> </a:t>
          </a:r>
          <a:r>
            <a:rPr lang="en-US" sz="2500" kern="1200" dirty="0" err="1" smtClean="0"/>
            <a:t>şi</a:t>
          </a:r>
          <a:r>
            <a:rPr lang="en-US" sz="2500" kern="1200" dirty="0" smtClean="0"/>
            <a:t> </a:t>
          </a:r>
          <a:r>
            <a:rPr lang="en-US" sz="2500" kern="1200" dirty="0" err="1" smtClean="0"/>
            <a:t>produsul</a:t>
          </a:r>
          <a:r>
            <a:rPr lang="en-US" sz="2500" kern="1200" dirty="0" smtClean="0"/>
            <a:t> de tip </a:t>
          </a:r>
          <a:r>
            <a:rPr lang="en-US" sz="2500" kern="1200" dirty="0" err="1" smtClean="0"/>
            <a:t>hartă</a:t>
          </a:r>
          <a:endParaRPr lang="en-US" sz="2500" kern="1200" dirty="0"/>
        </a:p>
        <a:p>
          <a:pPr marL="228600" lvl="1" indent="-228600" algn="l" defTabSz="1111250" rtl="0">
            <a:lnSpc>
              <a:spcPct val="90000"/>
            </a:lnSpc>
            <a:spcBef>
              <a:spcPct val="0"/>
            </a:spcBef>
            <a:spcAft>
              <a:spcPct val="15000"/>
            </a:spcAft>
            <a:buChar char="••"/>
          </a:pPr>
          <a:r>
            <a:rPr lang="en-US" sz="2500" kern="1200" dirty="0" smtClean="0"/>
            <a:t>Este </a:t>
          </a:r>
          <a:r>
            <a:rPr lang="en-US" sz="2500" kern="1200" dirty="0" err="1" smtClean="0"/>
            <a:t>exhaustivă</a:t>
          </a:r>
          <a:r>
            <a:rPr lang="en-US" sz="2500" kern="1200" dirty="0" smtClean="0"/>
            <a:t> </a:t>
          </a:r>
          <a:endParaRPr lang="en-US" sz="2500" kern="1200" dirty="0"/>
        </a:p>
        <a:p>
          <a:pPr marL="228600" lvl="1" indent="-228600" algn="l" defTabSz="1111250" rtl="0">
            <a:lnSpc>
              <a:spcPct val="90000"/>
            </a:lnSpc>
            <a:spcBef>
              <a:spcPct val="0"/>
            </a:spcBef>
            <a:spcAft>
              <a:spcPct val="15000"/>
            </a:spcAft>
            <a:buChar char="••"/>
          </a:pPr>
          <a:r>
            <a:rPr lang="en-US" sz="2500" kern="1200" dirty="0" err="1" smtClean="0"/>
            <a:t>Toate</a:t>
          </a:r>
          <a:r>
            <a:rPr lang="en-US" sz="2500" kern="1200" dirty="0" smtClean="0"/>
            <a:t> </a:t>
          </a:r>
          <a:r>
            <a:rPr lang="en-US" sz="2500" kern="1200" dirty="0" err="1" smtClean="0"/>
            <a:t>clasele</a:t>
          </a:r>
          <a:r>
            <a:rPr lang="en-US" sz="2500" kern="1200" dirty="0" smtClean="0"/>
            <a:t> </a:t>
          </a:r>
          <a:r>
            <a:rPr lang="en-US" sz="2500" kern="1200" dirty="0" err="1" smtClean="0"/>
            <a:t>primare</a:t>
          </a:r>
          <a:r>
            <a:rPr lang="en-US" sz="2500" kern="1200" dirty="0" smtClean="0"/>
            <a:t> </a:t>
          </a:r>
          <a:r>
            <a:rPr lang="en-US" sz="2500" kern="1200" dirty="0" err="1" smtClean="0"/>
            <a:t>sunt</a:t>
          </a:r>
          <a:r>
            <a:rPr lang="en-US" sz="2500" kern="1200" dirty="0" smtClean="0"/>
            <a:t> </a:t>
          </a:r>
          <a:r>
            <a:rPr lang="en-US" sz="2500" kern="1200" dirty="0" err="1" smtClean="0"/>
            <a:t>unice</a:t>
          </a:r>
          <a:r>
            <a:rPr lang="en-US" sz="2500" kern="1200" dirty="0" smtClean="0"/>
            <a:t> </a:t>
          </a:r>
          <a:endParaRPr lang="en-US" sz="2500" kern="1200" dirty="0"/>
        </a:p>
        <a:p>
          <a:pPr marL="228600" lvl="1" indent="-228600" algn="l" defTabSz="1111250" rtl="0">
            <a:lnSpc>
              <a:spcPct val="90000"/>
            </a:lnSpc>
            <a:spcBef>
              <a:spcPct val="0"/>
            </a:spcBef>
            <a:spcAft>
              <a:spcPct val="15000"/>
            </a:spcAft>
            <a:buChar char="••"/>
          </a:pPr>
          <a:r>
            <a:rPr lang="en-US" sz="2500" kern="1200" dirty="0" smtClean="0"/>
            <a:t>1:25 000. </a:t>
          </a:r>
          <a:endParaRPr lang="en-US" sz="2500" kern="1200" dirty="0"/>
        </a:p>
        <a:p>
          <a:pPr marL="228600" lvl="1" indent="-228600" algn="l" defTabSz="1111250" rtl="0">
            <a:lnSpc>
              <a:spcPct val="90000"/>
            </a:lnSpc>
            <a:spcBef>
              <a:spcPct val="0"/>
            </a:spcBef>
            <a:spcAft>
              <a:spcPct val="15000"/>
            </a:spcAft>
            <a:buChar char="••"/>
          </a:pPr>
          <a:r>
            <a:rPr lang="en-US" sz="2500" kern="1200" dirty="0" smtClean="0"/>
            <a:t>0,25 ha / 12m</a:t>
          </a:r>
          <a:endParaRPr lang="en-US" sz="2500" kern="1200" dirty="0"/>
        </a:p>
      </dsp:txBody>
      <dsp:txXfrm>
        <a:off x="0" y="1271399"/>
        <a:ext cx="8077200" cy="3465000"/>
      </dsp:txXfrm>
    </dsp:sp>
    <dsp:sp modelId="{9F9E1A86-4200-B246-9048-E5A0C028CC7D}">
      <dsp:nvSpPr>
        <dsp:cNvPr id="0" name=""/>
        <dsp:cNvSpPr/>
      </dsp:nvSpPr>
      <dsp:spPr>
        <a:xfrm>
          <a:off x="403860" y="902399"/>
          <a:ext cx="5654040" cy="738000"/>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3709" tIns="0" rIns="213709" bIns="0" numCol="1" spcCol="1270" anchor="ctr" anchorCtr="0">
          <a:noAutofit/>
        </a:bodyPr>
        <a:lstStyle/>
        <a:p>
          <a:pPr lvl="0" algn="l" defTabSz="1111250" rtl="0">
            <a:lnSpc>
              <a:spcPct val="90000"/>
            </a:lnSpc>
            <a:spcBef>
              <a:spcPct val="0"/>
            </a:spcBef>
            <a:spcAft>
              <a:spcPct val="35000"/>
            </a:spcAft>
          </a:pPr>
          <a:r>
            <a:rPr lang="en-US" sz="2500" kern="1200" dirty="0" smtClean="0"/>
            <a:t>Schema de </a:t>
          </a:r>
          <a:r>
            <a:rPr lang="en-US" sz="2500" kern="1200" dirty="0" err="1" smtClean="0"/>
            <a:t>clasificare</a:t>
          </a:r>
          <a:r>
            <a:rPr lang="en-US" sz="2500" kern="1200" dirty="0" smtClean="0"/>
            <a:t> conform INSPIRE</a:t>
          </a:r>
          <a:endParaRPr lang="en-US" sz="2500" kern="1200" dirty="0"/>
        </a:p>
      </dsp:txBody>
      <dsp:txXfrm>
        <a:off x="439886" y="938425"/>
        <a:ext cx="5581988" cy="6659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E95B0-F9C2-0B4D-B460-B2C7490E1B9A}">
      <dsp:nvSpPr>
        <dsp:cNvPr id="0" name=""/>
        <dsp:cNvSpPr/>
      </dsp:nvSpPr>
      <dsp:spPr>
        <a:xfrm>
          <a:off x="605789" y="0"/>
          <a:ext cx="6865620" cy="5638800"/>
        </a:xfrm>
        <a:prstGeom prst="rightArrow">
          <a:avLst/>
        </a:prstGeom>
        <a:solidFill>
          <a:schemeClr val="accent4">
            <a:tint val="40000"/>
            <a:hueOff val="0"/>
            <a:satOff val="0"/>
            <a:lumOff val="0"/>
            <a:alphaOff val="0"/>
          </a:schemeClr>
        </a:solidFill>
        <a:ln>
          <a:noFill/>
        </a:ln>
        <a:effectLst>
          <a:outerShdw blurRad="65500" dist="38100" dir="5400000" rotWithShape="0">
            <a:srgbClr val="000000">
              <a:alpha val="40000"/>
            </a:srgbClr>
          </a:outerShdw>
        </a:effectLst>
      </dsp:spPr>
      <dsp:style>
        <a:lnRef idx="0">
          <a:scrgbClr r="0" g="0" b="0"/>
        </a:lnRef>
        <a:fillRef idx="1">
          <a:scrgbClr r="0" g="0" b="0"/>
        </a:fillRef>
        <a:effectRef idx="2">
          <a:scrgbClr r="0" g="0" b="0"/>
        </a:effectRef>
        <a:fontRef idx="minor"/>
      </dsp:style>
    </dsp:sp>
    <dsp:sp modelId="{9FF211F3-57C1-DA41-950E-0F25597EA54A}">
      <dsp:nvSpPr>
        <dsp:cNvPr id="0" name=""/>
        <dsp:cNvSpPr/>
      </dsp:nvSpPr>
      <dsp:spPr>
        <a:xfrm>
          <a:off x="3549" y="1691640"/>
          <a:ext cx="1551942" cy="2255520"/>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Colectarea</a:t>
          </a:r>
          <a:r>
            <a:rPr lang="en-US" sz="1200" kern="1200" dirty="0" smtClean="0"/>
            <a:t> </a:t>
          </a:r>
          <a:r>
            <a:rPr lang="en-US" sz="1200" kern="1200" dirty="0" err="1" smtClean="0"/>
            <a:t>şi</a:t>
          </a:r>
          <a:r>
            <a:rPr lang="en-US" sz="1200" kern="1200" dirty="0" smtClean="0"/>
            <a:t> </a:t>
          </a:r>
          <a:r>
            <a:rPr lang="en-US" sz="1200" kern="1200" dirty="0" err="1" smtClean="0"/>
            <a:t>armonizarea</a:t>
          </a:r>
          <a:r>
            <a:rPr lang="en-US" sz="1200" kern="1200" dirty="0" smtClean="0"/>
            <a:t> </a:t>
          </a:r>
          <a:r>
            <a:rPr lang="en-US" sz="1200" kern="1200" dirty="0" err="1" smtClean="0"/>
            <a:t>datelor</a:t>
          </a:r>
          <a:r>
            <a:rPr lang="en-US" sz="1200" kern="1200" dirty="0" smtClean="0"/>
            <a:t> de </a:t>
          </a:r>
          <a:r>
            <a:rPr lang="en-US" sz="1200" kern="1200" dirty="0" err="1" smtClean="0"/>
            <a:t>referință</a:t>
          </a:r>
          <a:r>
            <a:rPr lang="en-US" sz="1200" kern="1200" dirty="0" smtClean="0"/>
            <a:t> </a:t>
          </a:r>
          <a:r>
            <a:rPr lang="en-US" sz="1200" kern="1200" dirty="0" err="1" smtClean="0"/>
            <a:t>necesare</a:t>
          </a:r>
          <a:r>
            <a:rPr lang="en-US" sz="1200" kern="1200" dirty="0" smtClean="0"/>
            <a:t> (</a:t>
          </a:r>
          <a:r>
            <a:rPr lang="en-US" sz="1200" kern="1200" dirty="0" err="1" smtClean="0"/>
            <a:t>imagini</a:t>
          </a:r>
          <a:r>
            <a:rPr lang="en-US" sz="1200" kern="1200" dirty="0" smtClean="0"/>
            <a:t> </a:t>
          </a:r>
          <a:r>
            <a:rPr lang="en-US" sz="1200" kern="1200" dirty="0" err="1" smtClean="0"/>
            <a:t>satelitare</a:t>
          </a:r>
          <a:r>
            <a:rPr lang="en-US" sz="1200" kern="1200" dirty="0" smtClean="0"/>
            <a:t>, </a:t>
          </a:r>
          <a:r>
            <a:rPr lang="en-US" sz="1200" kern="1200" dirty="0" err="1" smtClean="0"/>
            <a:t>straturi</a:t>
          </a:r>
          <a:r>
            <a:rPr lang="en-US" sz="1200" kern="1200" dirty="0" smtClean="0"/>
            <a:t> </a:t>
          </a:r>
          <a:r>
            <a:rPr lang="en-US" sz="1200" kern="1200" dirty="0" err="1" smtClean="0"/>
            <a:t>vectoriale</a:t>
          </a:r>
          <a:r>
            <a:rPr lang="en-US" sz="1200" kern="1200" dirty="0" smtClean="0"/>
            <a:t>, </a:t>
          </a:r>
          <a:r>
            <a:rPr lang="en-US" sz="1200" kern="1200" dirty="0" err="1" smtClean="0"/>
            <a:t>orice</a:t>
          </a:r>
          <a:r>
            <a:rPr lang="en-US" sz="1200" kern="1200" dirty="0" smtClean="0"/>
            <a:t> date </a:t>
          </a:r>
          <a:r>
            <a:rPr lang="en-US" sz="1200" kern="1200" dirty="0" err="1" smtClean="0"/>
            <a:t>auxiliare</a:t>
          </a:r>
          <a:r>
            <a:rPr lang="en-US" sz="1200" kern="1200" dirty="0" smtClean="0"/>
            <a:t> </a:t>
          </a:r>
          <a:r>
            <a:rPr lang="en-US" sz="1200" kern="1200" dirty="0" err="1" smtClean="0"/>
            <a:t>relevante</a:t>
          </a:r>
          <a:r>
            <a:rPr lang="en-US" sz="1200" kern="1200" dirty="0" smtClean="0"/>
            <a:t>).</a:t>
          </a:r>
          <a:endParaRPr lang="en-US" sz="1200" kern="1200" dirty="0"/>
        </a:p>
      </dsp:txBody>
      <dsp:txXfrm>
        <a:off x="79309" y="1767400"/>
        <a:ext cx="1400422" cy="2104000"/>
      </dsp:txXfrm>
    </dsp:sp>
    <dsp:sp modelId="{12DCE854-997C-9845-8612-358935D010BC}">
      <dsp:nvSpPr>
        <dsp:cNvPr id="0" name=""/>
        <dsp:cNvSpPr/>
      </dsp:nvSpPr>
      <dsp:spPr>
        <a:xfrm>
          <a:off x="1633089" y="1691640"/>
          <a:ext cx="1551942" cy="2255520"/>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Elaborarea</a:t>
          </a:r>
          <a:r>
            <a:rPr lang="en-US" sz="1200" kern="1200" dirty="0" smtClean="0"/>
            <a:t> </a:t>
          </a:r>
          <a:r>
            <a:rPr lang="en-US" sz="1200" kern="1200" dirty="0" err="1" smtClean="0"/>
            <a:t>setului</a:t>
          </a:r>
          <a:r>
            <a:rPr lang="en-US" sz="1200" kern="1200" dirty="0" smtClean="0"/>
            <a:t> de date de </a:t>
          </a:r>
          <a:r>
            <a:rPr lang="en-US" sz="1200" kern="1200" dirty="0" err="1" smtClean="0"/>
            <a:t>referință</a:t>
          </a:r>
          <a:r>
            <a:rPr lang="en-US" sz="1200" kern="1200" dirty="0" smtClean="0"/>
            <a:t> </a:t>
          </a:r>
          <a:r>
            <a:rPr lang="en-US" sz="1200" kern="1200" dirty="0" err="1" smtClean="0"/>
            <a:t>armonizat</a:t>
          </a:r>
          <a:r>
            <a:rPr lang="en-US" sz="1200" kern="1200" dirty="0" smtClean="0"/>
            <a:t> (</a:t>
          </a:r>
          <a:r>
            <a:rPr lang="en-US" sz="1200" kern="1200" dirty="0" err="1" smtClean="0"/>
            <a:t>pe</a:t>
          </a:r>
          <a:r>
            <a:rPr lang="en-US" sz="1200" kern="1200" dirty="0" smtClean="0"/>
            <a:t> </a:t>
          </a:r>
          <a:r>
            <a:rPr lang="en-US" sz="1200" kern="1200" dirty="0" err="1" smtClean="0"/>
            <a:t>baza</a:t>
          </a:r>
          <a:r>
            <a:rPr lang="en-US" sz="1200" kern="1200" dirty="0" smtClean="0"/>
            <a:t> </a:t>
          </a:r>
          <a:r>
            <a:rPr lang="en-US" sz="1200" kern="1200" dirty="0" err="1" smtClean="0"/>
            <a:t>sistemului</a:t>
          </a:r>
          <a:r>
            <a:rPr lang="en-US" sz="1200" kern="1200" dirty="0" smtClean="0"/>
            <a:t> de </a:t>
          </a:r>
          <a:r>
            <a:rPr lang="en-US" sz="1200" kern="1200" dirty="0" err="1" smtClean="0"/>
            <a:t>clasificare</a:t>
          </a:r>
          <a:r>
            <a:rPr lang="en-US" sz="1200" kern="1200" dirty="0" smtClean="0"/>
            <a:t> Land Cover LCCS).</a:t>
          </a:r>
          <a:endParaRPr lang="en-US" sz="1200" kern="1200" dirty="0"/>
        </a:p>
      </dsp:txBody>
      <dsp:txXfrm>
        <a:off x="1708849" y="1767400"/>
        <a:ext cx="1400422" cy="2104000"/>
      </dsp:txXfrm>
    </dsp:sp>
    <dsp:sp modelId="{C599D0BC-8972-5D4B-B079-784D5FA75EF6}">
      <dsp:nvSpPr>
        <dsp:cNvPr id="0" name=""/>
        <dsp:cNvSpPr/>
      </dsp:nvSpPr>
      <dsp:spPr>
        <a:xfrm>
          <a:off x="3262628" y="1691640"/>
          <a:ext cx="1551942" cy="2255520"/>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Verificarea</a:t>
          </a:r>
          <a:r>
            <a:rPr lang="en-US" sz="1200" kern="1200" dirty="0" smtClean="0"/>
            <a:t> </a:t>
          </a:r>
          <a:r>
            <a:rPr lang="en-US" sz="1200" kern="1200" dirty="0" err="1" smtClean="0"/>
            <a:t>și</a:t>
          </a:r>
          <a:r>
            <a:rPr lang="en-US" sz="1200" kern="1200" dirty="0" smtClean="0"/>
            <a:t> </a:t>
          </a:r>
          <a:r>
            <a:rPr lang="en-US" sz="1200" kern="1200" dirty="0" err="1" smtClean="0"/>
            <a:t>validarea</a:t>
          </a:r>
          <a:r>
            <a:rPr lang="en-US" sz="1200" kern="1200" dirty="0" smtClean="0"/>
            <a:t> </a:t>
          </a:r>
          <a:r>
            <a:rPr lang="en-US" sz="1200" kern="1200" dirty="0" err="1" smtClean="0"/>
            <a:t>calității</a:t>
          </a:r>
          <a:r>
            <a:rPr lang="en-US" sz="1200" kern="1200" dirty="0" smtClean="0"/>
            <a:t> </a:t>
          </a:r>
          <a:r>
            <a:rPr lang="en-US" sz="1200" kern="1200" dirty="0" err="1" smtClean="0"/>
            <a:t>datelor</a:t>
          </a:r>
          <a:r>
            <a:rPr lang="en-US" sz="1200" kern="1200" dirty="0" smtClean="0"/>
            <a:t> </a:t>
          </a:r>
          <a:r>
            <a:rPr lang="en-US" sz="1200" kern="1200" dirty="0" err="1" smtClean="0"/>
            <a:t>produse</a:t>
          </a:r>
          <a:r>
            <a:rPr lang="en-US" sz="1200" kern="1200" dirty="0" smtClean="0"/>
            <a:t>.</a:t>
          </a:r>
          <a:endParaRPr lang="en-US" sz="1200" kern="1200" dirty="0"/>
        </a:p>
      </dsp:txBody>
      <dsp:txXfrm>
        <a:off x="3338388" y="1767400"/>
        <a:ext cx="1400422" cy="2104000"/>
      </dsp:txXfrm>
    </dsp:sp>
    <dsp:sp modelId="{84AFC122-5E8B-B04D-94A3-DA2C0E4114E9}">
      <dsp:nvSpPr>
        <dsp:cNvPr id="0" name=""/>
        <dsp:cNvSpPr/>
      </dsp:nvSpPr>
      <dsp:spPr>
        <a:xfrm>
          <a:off x="4892168" y="1691640"/>
          <a:ext cx="1551942" cy="2255520"/>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Integrarea</a:t>
          </a:r>
          <a:r>
            <a:rPr lang="en-US" sz="1200" kern="1200" dirty="0" smtClean="0"/>
            <a:t> </a:t>
          </a:r>
          <a:r>
            <a:rPr lang="en-US" sz="1200" kern="1200" dirty="0" err="1" smtClean="0"/>
            <a:t>seturilor</a:t>
          </a:r>
          <a:r>
            <a:rPr lang="en-US" sz="1200" kern="1200" dirty="0" smtClean="0"/>
            <a:t> de date de </a:t>
          </a:r>
          <a:r>
            <a:rPr lang="en-US" sz="1200" kern="1200" dirty="0" err="1" smtClean="0"/>
            <a:t>referință</a:t>
          </a:r>
          <a:r>
            <a:rPr lang="en-US" sz="1200" kern="1200" dirty="0" smtClean="0"/>
            <a:t> </a:t>
          </a:r>
          <a:r>
            <a:rPr lang="en-US" sz="1200" kern="1200" dirty="0" err="1" smtClean="0"/>
            <a:t>teritoriale</a:t>
          </a:r>
          <a:r>
            <a:rPr lang="en-US" sz="1200" kern="1200" dirty="0" smtClean="0"/>
            <a:t> cu </a:t>
          </a:r>
          <a:r>
            <a:rPr lang="en-US" sz="1200" kern="1200" dirty="0" err="1" smtClean="0"/>
            <a:t>straturi</a:t>
          </a:r>
          <a:r>
            <a:rPr lang="en-US" sz="1200" kern="1200" dirty="0" smtClean="0"/>
            <a:t> </a:t>
          </a:r>
          <a:r>
            <a:rPr lang="en-US" sz="1200" kern="1200" dirty="0" err="1" smtClean="0"/>
            <a:t>tematice</a:t>
          </a:r>
          <a:r>
            <a:rPr lang="en-US" sz="1200" kern="1200" dirty="0" smtClean="0"/>
            <a:t> </a:t>
          </a:r>
          <a:r>
            <a:rPr lang="en-US" sz="1200" kern="1200" dirty="0" err="1" smtClean="0"/>
            <a:t>existente</a:t>
          </a:r>
          <a:r>
            <a:rPr lang="en-US" sz="1200" kern="1200" dirty="0" smtClean="0"/>
            <a:t>, </a:t>
          </a:r>
          <a:r>
            <a:rPr lang="en-US" sz="1200" kern="1200" dirty="0" err="1" smtClean="0"/>
            <a:t>dezvoltate</a:t>
          </a:r>
          <a:r>
            <a:rPr lang="en-US" sz="1200" kern="1200" dirty="0" smtClean="0"/>
            <a:t> </a:t>
          </a:r>
          <a:r>
            <a:rPr lang="en-US" sz="1200" kern="1200" dirty="0" err="1" smtClean="0"/>
            <a:t>în</a:t>
          </a:r>
          <a:r>
            <a:rPr lang="en-US" sz="1200" kern="1200" dirty="0" smtClean="0"/>
            <a:t> </a:t>
          </a:r>
          <a:r>
            <a:rPr lang="en-US" sz="1200" kern="1200" dirty="0" err="1" smtClean="0"/>
            <a:t>cadrul</a:t>
          </a:r>
          <a:r>
            <a:rPr lang="en-US" sz="1200" kern="1200" dirty="0" smtClean="0"/>
            <a:t> </a:t>
          </a:r>
          <a:r>
            <a:rPr lang="en-US" sz="1200" kern="1200" dirty="0" err="1" smtClean="0"/>
            <a:t>altor</a:t>
          </a:r>
          <a:r>
            <a:rPr lang="en-US" sz="1200" kern="1200" dirty="0" smtClean="0"/>
            <a:t> </a:t>
          </a:r>
          <a:r>
            <a:rPr lang="en-US" sz="1200" kern="1200" dirty="0" err="1" smtClean="0"/>
            <a:t>proiecte</a:t>
          </a:r>
          <a:r>
            <a:rPr lang="en-US" sz="1200" kern="1200" dirty="0" smtClean="0"/>
            <a:t> </a:t>
          </a:r>
          <a:r>
            <a:rPr lang="en-US" sz="1200" kern="1200" dirty="0" err="1" smtClean="0"/>
            <a:t>și</a:t>
          </a:r>
          <a:r>
            <a:rPr lang="en-US" sz="1200" kern="1200" dirty="0" smtClean="0"/>
            <a:t> </a:t>
          </a:r>
          <a:r>
            <a:rPr lang="en-US" sz="1200" kern="1200" dirty="0" err="1" smtClean="0"/>
            <a:t>programe</a:t>
          </a:r>
          <a:r>
            <a:rPr lang="en-US" sz="1200" kern="1200" dirty="0" smtClean="0"/>
            <a:t> la </a:t>
          </a:r>
          <a:r>
            <a:rPr lang="en-US" sz="1200" kern="1200" dirty="0" err="1" smtClean="0"/>
            <a:t>nivel</a:t>
          </a:r>
          <a:r>
            <a:rPr lang="en-US" sz="1200" kern="1200" dirty="0" smtClean="0"/>
            <a:t> </a:t>
          </a:r>
          <a:r>
            <a:rPr lang="en-US" sz="1200" kern="1200" dirty="0" err="1" smtClean="0"/>
            <a:t>naţional</a:t>
          </a:r>
          <a:r>
            <a:rPr lang="en-US" sz="1200" kern="1200" dirty="0" smtClean="0"/>
            <a:t> </a:t>
          </a:r>
          <a:r>
            <a:rPr lang="en-US" sz="1200" kern="1200" dirty="0" err="1" smtClean="0"/>
            <a:t>sau</a:t>
          </a:r>
          <a:r>
            <a:rPr lang="en-US" sz="1200" kern="1200" dirty="0" smtClean="0"/>
            <a:t> </a:t>
          </a:r>
          <a:r>
            <a:rPr lang="en-US" sz="1200" kern="1200" dirty="0" err="1" smtClean="0"/>
            <a:t>european</a:t>
          </a:r>
          <a:r>
            <a:rPr lang="en-US" sz="1200" kern="1200" dirty="0" smtClean="0"/>
            <a:t> (RO </a:t>
          </a:r>
          <a:r>
            <a:rPr lang="en-US" sz="1200" kern="1200" dirty="0" err="1" smtClean="0"/>
            <a:t>şi</a:t>
          </a:r>
          <a:r>
            <a:rPr lang="en-US" sz="1200" kern="1200" dirty="0" smtClean="0"/>
            <a:t> BG).</a:t>
          </a:r>
          <a:endParaRPr lang="en-US" sz="1200" kern="1200" dirty="0"/>
        </a:p>
      </dsp:txBody>
      <dsp:txXfrm>
        <a:off x="4967928" y="1767400"/>
        <a:ext cx="1400422" cy="2104000"/>
      </dsp:txXfrm>
    </dsp:sp>
    <dsp:sp modelId="{15271D5F-4527-CD41-BE7F-D5D5F7AAF219}">
      <dsp:nvSpPr>
        <dsp:cNvPr id="0" name=""/>
        <dsp:cNvSpPr/>
      </dsp:nvSpPr>
      <dsp:spPr>
        <a:xfrm>
          <a:off x="6521707" y="1691640"/>
          <a:ext cx="1551942" cy="2255520"/>
        </a:xfrm>
        <a:prstGeom prst="roundRect">
          <a:avLst/>
        </a:prstGeom>
        <a:gradFill rotWithShape="0">
          <a:gsLst>
            <a:gs pos="0">
              <a:schemeClr val="accent4">
                <a:hueOff val="0"/>
                <a:satOff val="0"/>
                <a:lumOff val="0"/>
                <a:alphaOff val="0"/>
                <a:shade val="45000"/>
                <a:satMod val="155000"/>
              </a:schemeClr>
            </a:gs>
            <a:gs pos="60000">
              <a:schemeClr val="accent4">
                <a:hueOff val="0"/>
                <a:satOff val="0"/>
                <a:lumOff val="0"/>
                <a:alphaOff val="0"/>
                <a:shade val="95000"/>
                <a:satMod val="150000"/>
              </a:schemeClr>
            </a:gs>
            <a:gs pos="100000">
              <a:schemeClr val="accent4">
                <a:hueOff val="0"/>
                <a:satOff val="0"/>
                <a:lumOff val="0"/>
                <a:alphaOff val="0"/>
                <a:tint val="87000"/>
                <a:satMod val="250000"/>
              </a:schemeClr>
            </a:gs>
          </a:gsLst>
          <a:lin ang="16200000" scaled="0"/>
        </a:gradFill>
        <a:ln>
          <a:noFill/>
        </a:ln>
        <a:effectLst>
          <a:outerShdw blurRad="65500" dist="38100" dir="5400000" rotWithShape="0">
            <a:srgbClr val="000000">
              <a:alpha val="4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Integrarea</a:t>
          </a:r>
          <a:r>
            <a:rPr lang="en-US" sz="1200" kern="1200" dirty="0" smtClean="0"/>
            <a:t> </a:t>
          </a:r>
          <a:r>
            <a:rPr lang="en-US" sz="1200" kern="1200" dirty="0" err="1" smtClean="0"/>
            <a:t>bazelor</a:t>
          </a:r>
          <a:r>
            <a:rPr lang="en-US" sz="1200" kern="1200" dirty="0" smtClean="0"/>
            <a:t> de date </a:t>
          </a:r>
          <a:r>
            <a:rPr lang="en-US" sz="1200" kern="1200" dirty="0" err="1" smtClean="0"/>
            <a:t>spațiale</a:t>
          </a:r>
          <a:r>
            <a:rPr lang="en-US" sz="1200" kern="1200" dirty="0" smtClean="0"/>
            <a:t> </a:t>
          </a:r>
          <a:r>
            <a:rPr lang="en-US" sz="1200" kern="1200" dirty="0" err="1" smtClean="0"/>
            <a:t>transfrontaliere</a:t>
          </a:r>
          <a:r>
            <a:rPr lang="en-US" sz="1200" kern="1200" dirty="0" smtClean="0"/>
            <a:t> </a:t>
          </a:r>
          <a:r>
            <a:rPr lang="en-US" sz="1200" kern="1200" dirty="0" err="1" smtClean="0"/>
            <a:t>armonizate</a:t>
          </a:r>
          <a:r>
            <a:rPr lang="en-US" sz="1200" kern="1200" dirty="0" smtClean="0"/>
            <a:t> </a:t>
          </a:r>
          <a:r>
            <a:rPr lang="en-US" sz="1200" kern="1200" dirty="0" err="1" smtClean="0"/>
            <a:t>într</a:t>
          </a:r>
          <a:r>
            <a:rPr lang="en-US" sz="1200" kern="1200" dirty="0" smtClean="0"/>
            <a:t>-o </a:t>
          </a:r>
          <a:r>
            <a:rPr lang="en-US" sz="1200" kern="1200" dirty="0" err="1" smtClean="0"/>
            <a:t>aplicatie</a:t>
          </a:r>
          <a:r>
            <a:rPr lang="en-US" sz="1200" kern="1200" dirty="0" smtClean="0"/>
            <a:t> software de tip </a:t>
          </a:r>
          <a:r>
            <a:rPr lang="en-US" sz="1200" kern="1200" dirty="0" err="1" smtClean="0"/>
            <a:t>WebGIS</a:t>
          </a:r>
          <a:r>
            <a:rPr lang="en-US" sz="1200" kern="1200" dirty="0" smtClean="0"/>
            <a:t>.</a:t>
          </a:r>
          <a:endParaRPr lang="en-US" sz="1200" kern="1200" dirty="0"/>
        </a:p>
      </dsp:txBody>
      <dsp:txXfrm>
        <a:off x="6597467" y="1767400"/>
        <a:ext cx="1400422" cy="2104000"/>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a:lstStyle>
            <a:extLst/>
          </a:lstStyle>
          <a:p>
            <a:endParaRPr lang="en-US"/>
          </a:p>
        </p:txBody>
      </p:sp>
      <p:sp>
        <p:nvSpPr>
          <p:cNvPr id="3" name="Rectangle 3"/>
          <p:cNvSpPr>
            <a:spLocks noGrp="1"/>
          </p:cNvSpPr>
          <p:nvPr>
            <p:ph type="dt" sz="quarter" idx="1"/>
          </p:nvPr>
        </p:nvSpPr>
        <p:spPr>
          <a:xfrm>
            <a:off x="3884613" y="0"/>
            <a:ext cx="2971800" cy="457200"/>
          </a:xfrm>
          <a:prstGeom prst="rect">
            <a:avLst/>
          </a:prstGeom>
        </p:spPr>
        <p:txBody>
          <a:bodyPr vert="horz"/>
          <a:lstStyle>
            <a:extLst/>
          </a:lstStyle>
          <a:p>
            <a:fld id="{31555DB1-8736-42A3-B48D-2B08FB93332A}" type="datetimeFigureOut">
              <a:rPr lang="en-US" smtClean="0"/>
              <a:pPr/>
              <a:t>4/24/15</a:t>
            </a:fld>
            <a:endParaRPr lang="en-US"/>
          </a:p>
        </p:txBody>
      </p:sp>
      <p:sp>
        <p:nvSpPr>
          <p:cNvPr id="4" name="Rectangle 4"/>
          <p:cNvSpPr>
            <a:spLocks noGrp="1"/>
          </p:cNvSpPr>
          <p:nvPr>
            <p:ph type="ftr" sz="quarter" idx="2"/>
          </p:nvPr>
        </p:nvSpPr>
        <p:spPr>
          <a:xfrm>
            <a:off x="0" y="8685213"/>
            <a:ext cx="2971800" cy="457200"/>
          </a:xfrm>
          <a:prstGeom prst="rect">
            <a:avLst/>
          </a:prstGeom>
        </p:spPr>
        <p:txBody>
          <a:bodyPr vert="horz"/>
          <a:lstStyle>
            <a:extLst/>
          </a:lstStyle>
          <a:p>
            <a:endParaRPr lang="en-US"/>
          </a:p>
        </p:txBody>
      </p:sp>
      <p:sp>
        <p:nvSpPr>
          <p:cNvPr id="5" name="Rectangle 5"/>
          <p:cNvSpPr>
            <a:spLocks noGrp="1"/>
          </p:cNvSpPr>
          <p:nvPr>
            <p:ph type="sldNum" sz="quarter" idx="3"/>
          </p:nvPr>
        </p:nvSpPr>
        <p:spPr>
          <a:xfrm>
            <a:off x="3884613" y="8685213"/>
            <a:ext cx="2971800" cy="457200"/>
          </a:xfrm>
          <a:prstGeom prst="rect">
            <a:avLst/>
          </a:prstGeom>
        </p:spPr>
        <p:txBody>
          <a:bodyPr vert="horz"/>
          <a:lstStyle>
            <a:extLst/>
          </a:lstStyle>
          <a:p>
            <a:fld id="{5400D380-E0D7-4EB1-B91E-BFCC7DA7F29D}" type="slidenum">
              <a:rPr lang="en-US" smtClean="0"/>
              <a:pPr/>
              <a:t>‹#›</a:t>
            </a:fld>
            <a:endParaRPr lang="en-US"/>
          </a:p>
        </p:txBody>
      </p:sp>
    </p:spTree>
    <p:extLst>
      <p:ext uri="{BB962C8B-B14F-4D97-AF65-F5344CB8AC3E}">
        <p14:creationId xmlns:p14="http://schemas.microsoft.com/office/powerpoint/2010/main" val="15794625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a:lstStyle>
            <a:extLst/>
          </a:lstStyle>
          <a:p>
            <a:endParaRPr lang="en-US"/>
          </a:p>
        </p:txBody>
      </p:sp>
      <p:sp>
        <p:nvSpPr>
          <p:cNvPr id="3" name="Rectangle 3"/>
          <p:cNvSpPr>
            <a:spLocks noGrp="1"/>
          </p:cNvSpPr>
          <p:nvPr>
            <p:ph type="dt" idx="1"/>
          </p:nvPr>
        </p:nvSpPr>
        <p:spPr>
          <a:xfrm>
            <a:off x="3884613" y="0"/>
            <a:ext cx="2971800" cy="457200"/>
          </a:xfrm>
          <a:prstGeom prst="rect">
            <a:avLst/>
          </a:prstGeom>
        </p:spPr>
        <p:txBody>
          <a:bodyPr vert="horz"/>
          <a:lstStyle>
            <a:extLst/>
          </a:lstStyle>
          <a:p>
            <a:fld id="{0BDB199F-A56C-4049-BA04-1447030960FF}" type="datetimeFigureOut">
              <a:rPr lang="en-US" smtClean="0"/>
              <a:pPr/>
              <a:t>4/24/15</a:t>
            </a:fld>
            <a:endParaRPr lang="en-US"/>
          </a:p>
        </p:txBody>
      </p:sp>
      <p:sp>
        <p:nvSpPr>
          <p:cNvPr id="4" name="Rectangle 4"/>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anchor="ctr"/>
          <a:lstStyle>
            <a:extLst/>
          </a:lstStyle>
          <a:p>
            <a:endParaRPr lang="en-US"/>
          </a:p>
        </p:txBody>
      </p:sp>
      <p:sp>
        <p:nvSpPr>
          <p:cNvPr id="5" name="Rectangle 5"/>
          <p:cNvSpPr>
            <a:spLocks noGrp="1"/>
          </p:cNvSpPr>
          <p:nvPr>
            <p:ph type="body" sz="quarter" idx="3"/>
          </p:nvPr>
        </p:nvSpPr>
        <p:spPr>
          <a:xfrm>
            <a:off x="685800" y="4343400"/>
            <a:ext cx="5486400" cy="4114800"/>
          </a:xfrm>
          <a:prstGeom prst="rect">
            <a:avLst/>
          </a:prstGeom>
        </p:spPr>
        <p:txBody>
          <a:bodyPr vert="horz">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p:cNvSpPr>
          <p:nvPr>
            <p:ph type="ftr" sz="quarter" idx="4"/>
          </p:nvPr>
        </p:nvSpPr>
        <p:spPr>
          <a:xfrm>
            <a:off x="0" y="8685213"/>
            <a:ext cx="2971800" cy="457200"/>
          </a:xfrm>
          <a:prstGeom prst="rect">
            <a:avLst/>
          </a:prstGeom>
        </p:spPr>
        <p:txBody>
          <a:bodyPr vert="horz"/>
          <a:lstStyle>
            <a:extLst/>
          </a:lstStyle>
          <a:p>
            <a:endParaRPr lang="en-US"/>
          </a:p>
        </p:txBody>
      </p:sp>
      <p:sp>
        <p:nvSpPr>
          <p:cNvPr id="7" name="Rectangle 7"/>
          <p:cNvSpPr>
            <a:spLocks noGrp="1"/>
          </p:cNvSpPr>
          <p:nvPr>
            <p:ph type="sldNum" sz="quarter" idx="5"/>
          </p:nvPr>
        </p:nvSpPr>
        <p:spPr>
          <a:xfrm>
            <a:off x="3884613" y="8685213"/>
            <a:ext cx="2971800" cy="457200"/>
          </a:xfrm>
          <a:prstGeom prst="rect">
            <a:avLst/>
          </a:prstGeom>
        </p:spPr>
        <p:txBody>
          <a:bodyPr vert="horz"/>
          <a:lstStyle>
            <a:extLst/>
          </a:lstStyle>
          <a:p>
            <a:fld id="{B3A019F3-8596-4028-9847-CBD3A185B07A}" type="slidenum">
              <a:rPr lang="en-US" smtClean="0"/>
              <a:pPr/>
              <a:t>‹#›</a:t>
            </a:fld>
            <a:endParaRPr lang="en-US"/>
          </a:p>
        </p:txBody>
      </p:sp>
    </p:spTree>
    <p:extLst>
      <p:ext uri="{BB962C8B-B14F-4D97-AF65-F5344CB8AC3E}">
        <p14:creationId xmlns:p14="http://schemas.microsoft.com/office/powerpoint/2010/main" val="2164371587"/>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en-US"/>
          </a:p>
        </p:txBody>
      </p:sp>
      <p:sp>
        <p:nvSpPr>
          <p:cNvPr id="4" name="Rectangle 4"/>
          <p:cNvSpPr>
            <a:spLocks noGrp="1"/>
          </p:cNvSpPr>
          <p:nvPr>
            <p:ph type="sldNum" sz="quarter" idx="10"/>
          </p:nvPr>
        </p:nvSpPr>
        <p:spPr/>
        <p:txBody>
          <a:bodyPr/>
          <a:lstStyle>
            <a:extLst/>
          </a:lstStyle>
          <a:p>
            <a:fld id="{B3A019F3-8596-4028-9847-CBD3A185B07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pPr lvl="0">
              <a:buFont typeface="Arial" pitchFamily="34" charset="0"/>
              <a:buChar char="•"/>
            </a:pPr>
            <a:r>
              <a:rPr lang="en-US" sz="1200" dirty="0" smtClean="0"/>
              <a:t>C</a:t>
            </a:r>
            <a:r>
              <a:rPr lang="af-ZA" sz="1200" dirty="0" smtClean="0"/>
              <a:t>e este proiectul spatial?</a:t>
            </a:r>
          </a:p>
          <a:p>
            <a:pPr lvl="0">
              <a:buFont typeface="Arial" pitchFamily="34" charset="0"/>
              <a:buChar char="•"/>
            </a:pPr>
            <a:endParaRPr lang="af-ZA" sz="1200" dirty="0" smtClean="0"/>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af-ZA" sz="1200" kern="1200" dirty="0" smtClean="0">
                <a:solidFill>
                  <a:schemeClr val="tx1"/>
                </a:solidFill>
                <a:effectLst/>
                <a:latin typeface="+mn-lt"/>
                <a:ea typeface="+mn-ea"/>
                <a:cs typeface="+mn-cs"/>
              </a:rPr>
              <a:t>Proiectul oferă o abordare comună integrată pentru întreaga arie trans-frontalieră România-Bulgaria şi se adresează unei potențiale arii funcţionale depăşind constrângerile impuse de barierele naţionale. Având o abordare comprehensivă şi luând în considerare elementele economice, sociale şi de mediu caracterul strategic al proiectului este evidenţiat prin activităţile propuse:</a:t>
            </a:r>
            <a:endParaRPr lang="en-US" sz="1200" kern="1200" dirty="0" smtClean="0">
              <a:solidFill>
                <a:schemeClr val="tx1"/>
              </a:solidFill>
              <a:effectLst/>
              <a:latin typeface="+mn-lt"/>
              <a:ea typeface="+mn-ea"/>
              <a:cs typeface="+mn-cs"/>
            </a:endParaRPr>
          </a:p>
          <a:p>
            <a:pPr lvl="0">
              <a:buFont typeface="Arial" pitchFamily="34" charset="0"/>
              <a:buChar char="•"/>
            </a:pPr>
            <a:endParaRPr lang="af-ZA" sz="1200" dirty="0" smtClean="0"/>
          </a:p>
          <a:p>
            <a:pPr lvl="0">
              <a:buFont typeface="Arial" pitchFamily="34" charset="0"/>
              <a:buChar char="•"/>
            </a:pPr>
            <a:endParaRPr lang="af-ZA" sz="1200" dirty="0" smtClean="0"/>
          </a:p>
          <a:p>
            <a:pPr lvl="0">
              <a:buFont typeface="Arial" pitchFamily="34" charset="0"/>
              <a:buChar char="•"/>
            </a:pPr>
            <a:r>
              <a:rPr lang="en-US" sz="1200" dirty="0" smtClean="0"/>
              <a:t>C</a:t>
            </a:r>
            <a:r>
              <a:rPr lang="af-ZA" sz="1200" dirty="0" smtClean="0"/>
              <a:t>e ofera el ?</a:t>
            </a:r>
          </a:p>
          <a:p>
            <a:pPr lvl="0">
              <a:buFont typeface="Arial" pitchFamily="34" charset="0"/>
              <a:buChar char="•"/>
            </a:pPr>
            <a:r>
              <a:rPr lang="af-ZA" sz="1200" dirty="0" smtClean="0"/>
              <a:t>Rapoarte de evaluare economice, sociale şi de coeziune teritorială asupra competitivităţii economice şi a  mediului  ariei transfrontaliere</a:t>
            </a:r>
          </a:p>
          <a:p>
            <a:pPr lvl="0"/>
            <a:endParaRPr lang="en-US" sz="1200" dirty="0" smtClean="0"/>
          </a:p>
          <a:p>
            <a:pPr lvl="0">
              <a:buFont typeface="Arial" pitchFamily="34" charset="0"/>
              <a:buChar char="•"/>
            </a:pPr>
            <a:r>
              <a:rPr lang="af-ZA" sz="1200" dirty="0" smtClean="0"/>
              <a:t>O Strategie comună de dezvoltare teritorială pentru o abordare sinergică şi coerentă a celor două maluri ale Dunării cu scopul de a creşte coeziunea teritorială şi de a asigura condiţiile pentru competitivitatea economică  a ariei transfrontaliere şi un Plan de Acţiune</a:t>
            </a:r>
          </a:p>
          <a:p>
            <a:pPr lvl="0"/>
            <a:endParaRPr lang="en-US" sz="1200" dirty="0" smtClean="0"/>
          </a:p>
          <a:p>
            <a:pPr lvl="0">
              <a:buFont typeface="Arial" pitchFamily="34" charset="0"/>
              <a:buChar char="•"/>
            </a:pPr>
            <a:r>
              <a:rPr lang="af-ZA" sz="1200" b="1" dirty="0" smtClean="0"/>
              <a:t>O bază de date teritorială comună operaţională şi un suport cartografic pentru aria transfrontalieră comună, un set comun de indicatori şi o metodologie comună de monitorizare a teritoriului</a:t>
            </a:r>
          </a:p>
          <a:p>
            <a:pPr lvl="0"/>
            <a:endParaRPr lang="en-US" sz="1200" dirty="0" smtClean="0"/>
          </a:p>
          <a:p>
            <a:pPr lvl="0">
              <a:buFont typeface="Arial" pitchFamily="34" charset="0"/>
              <a:buChar char="•"/>
            </a:pPr>
            <a:r>
              <a:rPr lang="af-ZA" sz="1200" dirty="0" smtClean="0"/>
              <a:t>Un observator teritorial de monitorizare a dezvoltării ariei transfrontaliere comune</a:t>
            </a:r>
          </a:p>
          <a:p>
            <a:pPr lvl="0"/>
            <a:endParaRPr lang="en-US" sz="1200" dirty="0" smtClean="0"/>
          </a:p>
          <a:p>
            <a:pPr lvl="0">
              <a:buFont typeface="Arial" pitchFamily="34" charset="0"/>
              <a:buChar char="•"/>
            </a:pPr>
            <a:r>
              <a:rPr lang="af-ZA" sz="1200" dirty="0" smtClean="0"/>
              <a:t>Implementarea de proiecte pilot integrate şi sectoriale în domeniul economic, mediu de afaceri-competitivitate, educaţie-dezvoltarea resurselor umane, agricultură-îmbunătăţiri funciare, transport-infrasterctură şi turism</a:t>
            </a:r>
          </a:p>
          <a:p>
            <a:pPr lvl="0"/>
            <a:endParaRPr lang="en-US" sz="1200" dirty="0" smtClean="0"/>
          </a:p>
          <a:p>
            <a:pPr lvl="0">
              <a:buFont typeface="Arial" pitchFamily="34" charset="0"/>
              <a:buChar char="•"/>
            </a:pPr>
            <a:r>
              <a:rPr lang="af-ZA" sz="1200" dirty="0" smtClean="0"/>
              <a:t>Un brand regional promovat la nivel european pentru aria comuna transfrontalieră România-Bulgaria</a:t>
            </a:r>
          </a:p>
          <a:p>
            <a:pPr lvl="0">
              <a:buFont typeface="Arial" pitchFamily="34" charset="0"/>
              <a:buChar char="•"/>
            </a:pPr>
            <a:endParaRPr lang="en-US" sz="1200" dirty="0" smtClean="0"/>
          </a:p>
          <a:p>
            <a:pPr lvl="0">
              <a:buFont typeface="Arial" pitchFamily="34" charset="0"/>
              <a:buChar char="•"/>
            </a:pPr>
            <a:r>
              <a:rPr lang="af-ZA" sz="1200" dirty="0" smtClean="0"/>
              <a:t>Diseminarea de informaţii printre principalii factori de decizie şi de interes din cadrul ariei transfrontaliere comune</a:t>
            </a:r>
            <a:endParaRPr lang="en-US" sz="1200" dirty="0" smtClean="0"/>
          </a:p>
          <a:p>
            <a:endParaRPr lang="en-US" dirty="0"/>
          </a:p>
        </p:txBody>
      </p:sp>
      <p:sp>
        <p:nvSpPr>
          <p:cNvPr id="4" name="Rectangle 4"/>
          <p:cNvSpPr>
            <a:spLocks noGrp="1"/>
          </p:cNvSpPr>
          <p:nvPr>
            <p:ph type="sldNum" sz="quarter" idx="10"/>
          </p:nvPr>
        </p:nvSpPr>
        <p:spPr/>
        <p:txBody>
          <a:bodyPr/>
          <a:lstStyle>
            <a:extLst/>
          </a:lstStyle>
          <a:p>
            <a:fld id="{B3A019F3-8596-4028-9847-CBD3A185B07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pPr lvl="0"/>
            <a:r>
              <a:rPr lang="af-ZA" sz="1200" u="sng" dirty="0" smtClean="0"/>
              <a:t>Pachetul de Lucru 3: Dezvoltarea resurselor comune pentru analiza planificării teritoriale şi a Strategiei (luna 3-luna 23)</a:t>
            </a:r>
            <a:endParaRPr lang="en-US" sz="1200" dirty="0" smtClean="0"/>
          </a:p>
          <a:p>
            <a:pPr>
              <a:buFont typeface="Arial" pitchFamily="34" charset="0"/>
              <a:buChar char="•"/>
            </a:pPr>
            <a:r>
              <a:rPr lang="af-ZA" sz="1200" dirty="0" smtClean="0"/>
              <a:t>  Evaluarea training-urilor necesare şi a echipamentelor interne necesare pentru elaborarea bazei de date</a:t>
            </a:r>
            <a:endParaRPr lang="en-US" sz="1200" dirty="0" smtClean="0"/>
          </a:p>
          <a:p>
            <a:pPr>
              <a:buFont typeface="Arial" pitchFamily="34" charset="0"/>
              <a:buChar char="•"/>
            </a:pPr>
            <a:r>
              <a:rPr lang="af-ZA" sz="1200" dirty="0" smtClean="0"/>
              <a:t>  Achiziţionarea echipamentelor de hardware şi software necesare pentru bazele de date teritoriale</a:t>
            </a:r>
            <a:endParaRPr lang="en-US" sz="1200" dirty="0" smtClean="0"/>
          </a:p>
          <a:p>
            <a:pPr>
              <a:buFont typeface="Arial" pitchFamily="34" charset="0"/>
              <a:buChar char="•"/>
            </a:pPr>
            <a:r>
              <a:rPr lang="af-ZA" sz="1200" b="1" dirty="0" smtClean="0"/>
              <a:t>  Elaborarea unei baze de date teritoriale comune armonizate pentru aria transfrontalieră România-Bulgaria</a:t>
            </a:r>
            <a:endParaRPr lang="en-US" sz="1200" b="1" dirty="0" smtClean="0"/>
          </a:p>
          <a:p>
            <a:endParaRPr lang="it-IT" sz="1200" b="1" dirty="0" smtClean="0"/>
          </a:p>
          <a:p>
            <a:endParaRPr lang="it-IT" sz="1200" b="1" dirty="0" smtClean="0"/>
          </a:p>
          <a:p>
            <a:endParaRPr lang="it-IT" sz="1200" b="1" dirty="0" smtClean="0"/>
          </a:p>
          <a:p>
            <a:r>
              <a:rPr lang="it-IT" sz="1200" b="1" dirty="0" err="1" smtClean="0"/>
              <a:t>Servicii</a:t>
            </a:r>
            <a:r>
              <a:rPr lang="it-IT" sz="1200" b="1" dirty="0" smtClean="0"/>
              <a:t>:  </a:t>
            </a:r>
            <a:r>
              <a:rPr lang="en-US" sz="1200" dirty="0" err="1" smtClean="0"/>
              <a:t>Servicii</a:t>
            </a:r>
            <a:r>
              <a:rPr lang="en-US" sz="1200" dirty="0" smtClean="0"/>
              <a:t> de </a:t>
            </a:r>
            <a:r>
              <a:rPr lang="en-US" sz="1200" dirty="0" err="1" smtClean="0"/>
              <a:t>expertiza</a:t>
            </a:r>
            <a:r>
              <a:rPr lang="en-US" sz="1200" dirty="0" smtClean="0"/>
              <a:t> </a:t>
            </a:r>
            <a:r>
              <a:rPr lang="en-US" sz="1200" dirty="0" err="1" smtClean="0"/>
              <a:t>tehnica</a:t>
            </a:r>
            <a:r>
              <a:rPr lang="en-US" sz="1200" dirty="0" smtClean="0"/>
              <a:t> </a:t>
            </a:r>
            <a:r>
              <a:rPr lang="en-US" sz="1200" dirty="0" err="1" smtClean="0"/>
              <a:t>necesara</a:t>
            </a:r>
            <a:r>
              <a:rPr lang="en-US" sz="1200" dirty="0" smtClean="0"/>
              <a:t> </a:t>
            </a:r>
            <a:r>
              <a:rPr lang="en-US" sz="1200" dirty="0" err="1" smtClean="0"/>
              <a:t>elaborarii</a:t>
            </a:r>
            <a:r>
              <a:rPr lang="en-US" sz="1200" dirty="0" smtClean="0"/>
              <a:t> </a:t>
            </a:r>
            <a:r>
              <a:rPr lang="en-US" sz="1200" dirty="0" err="1" smtClean="0"/>
              <a:t>bazei</a:t>
            </a:r>
            <a:r>
              <a:rPr lang="en-US" sz="1200" dirty="0" smtClean="0"/>
              <a:t> </a:t>
            </a:r>
            <a:r>
              <a:rPr lang="en-US" sz="1200" dirty="0" err="1" smtClean="0"/>
              <a:t>comune</a:t>
            </a:r>
            <a:r>
              <a:rPr lang="en-US" sz="1200" dirty="0" smtClean="0"/>
              <a:t> de date in </a:t>
            </a:r>
            <a:r>
              <a:rPr lang="en-US" sz="1200" dirty="0" err="1" smtClean="0"/>
              <a:t>cadrul</a:t>
            </a:r>
            <a:r>
              <a:rPr lang="en-US" sz="1200" dirty="0" smtClean="0"/>
              <a:t> </a:t>
            </a:r>
            <a:r>
              <a:rPr lang="en-US" sz="1200" dirty="0" err="1" smtClean="0"/>
              <a:t>proiectului</a:t>
            </a:r>
            <a:r>
              <a:rPr lang="en-US" sz="1200" dirty="0" smtClean="0"/>
              <a:t> ”</a:t>
            </a:r>
            <a:r>
              <a:rPr lang="en-US" sz="1200" dirty="0" err="1" smtClean="0"/>
              <a:t>Strategie</a:t>
            </a:r>
            <a:r>
              <a:rPr lang="en-US" sz="1200" dirty="0" smtClean="0"/>
              <a:t> </a:t>
            </a:r>
            <a:r>
              <a:rPr lang="en-US" sz="1200" dirty="0" err="1" smtClean="0"/>
              <a:t>comuna</a:t>
            </a:r>
            <a:r>
              <a:rPr lang="en-US" sz="1200" dirty="0" smtClean="0"/>
              <a:t> de </a:t>
            </a:r>
            <a:r>
              <a:rPr lang="en-US" sz="1200" dirty="0" err="1" smtClean="0"/>
              <a:t>dezvoltare</a:t>
            </a:r>
            <a:r>
              <a:rPr lang="en-US" sz="1200" dirty="0" smtClean="0"/>
              <a:t> </a:t>
            </a:r>
            <a:r>
              <a:rPr lang="en-US" sz="1200" dirty="0" err="1" smtClean="0"/>
              <a:t>teritoriala</a:t>
            </a:r>
            <a:r>
              <a:rPr lang="en-US" sz="1200" dirty="0" smtClean="0"/>
              <a:t> </a:t>
            </a:r>
            <a:r>
              <a:rPr lang="it-IT" sz="1200" dirty="0" err="1" smtClean="0"/>
              <a:t>durabila</a:t>
            </a:r>
            <a:r>
              <a:rPr lang="it-IT" sz="1200" dirty="0" smtClean="0"/>
              <a:t> a </a:t>
            </a:r>
            <a:r>
              <a:rPr lang="it-IT" sz="1200" dirty="0" err="1" smtClean="0"/>
              <a:t>zonei</a:t>
            </a:r>
            <a:r>
              <a:rPr lang="it-IT" sz="1200" dirty="0" smtClean="0"/>
              <a:t> transfrontaliere Romania-Bulgaria” (SPATIAL)</a:t>
            </a:r>
          </a:p>
          <a:p>
            <a:r>
              <a:rPr lang="it-IT" sz="1200" b="1" dirty="0" smtClean="0"/>
              <a:t>Beneficiar</a:t>
            </a:r>
            <a:r>
              <a:rPr lang="it-IT" sz="1200" dirty="0" smtClean="0"/>
              <a:t>: </a:t>
            </a:r>
            <a:r>
              <a:rPr lang="it-IT" sz="1200" dirty="0" err="1" smtClean="0"/>
              <a:t>Ministerul</a:t>
            </a:r>
            <a:r>
              <a:rPr lang="it-IT" sz="1200" dirty="0" smtClean="0"/>
              <a:t> </a:t>
            </a:r>
            <a:r>
              <a:rPr lang="it-IT" sz="1200" dirty="0" err="1" smtClean="0"/>
              <a:t>Dezvoltarii</a:t>
            </a:r>
            <a:r>
              <a:rPr lang="it-IT" sz="1200" dirty="0" smtClean="0"/>
              <a:t> Regionale si </a:t>
            </a:r>
            <a:r>
              <a:rPr lang="it-IT" sz="1200" dirty="0" err="1" smtClean="0"/>
              <a:t>Administratiei</a:t>
            </a:r>
            <a:r>
              <a:rPr lang="it-IT" sz="1200" dirty="0" smtClean="0"/>
              <a:t> </a:t>
            </a:r>
            <a:r>
              <a:rPr lang="it-IT" sz="1200" dirty="0" err="1" smtClean="0"/>
              <a:t>Publice</a:t>
            </a:r>
            <a:endParaRPr lang="it-IT" sz="1200" dirty="0" smtClean="0"/>
          </a:p>
          <a:p>
            <a:r>
              <a:rPr lang="it-IT" sz="1200" b="1" dirty="0" smtClean="0"/>
              <a:t>Durata :</a:t>
            </a:r>
            <a:r>
              <a:rPr lang="it-IT" sz="1200" dirty="0" smtClean="0"/>
              <a:t> </a:t>
            </a:r>
            <a:r>
              <a:rPr lang="en-US" sz="1200" dirty="0" smtClean="0"/>
              <a:t>120 </a:t>
            </a:r>
            <a:r>
              <a:rPr lang="en-US" sz="1200" dirty="0" err="1" smtClean="0"/>
              <a:t>zile</a:t>
            </a:r>
            <a:endParaRPr lang="en-US" sz="1200" dirty="0" smtClean="0"/>
          </a:p>
          <a:p>
            <a:endParaRPr lang="en-US" dirty="0" smtClean="0"/>
          </a:p>
          <a:p>
            <a:r>
              <a:rPr lang="af-ZA" sz="1200" b="1" dirty="0" smtClean="0"/>
              <a:t>Teritoriul administrativ analizat în proiect :</a:t>
            </a:r>
            <a:endParaRPr lang="en-US" sz="1200" dirty="0" smtClean="0"/>
          </a:p>
          <a:p>
            <a:r>
              <a:rPr lang="af-ZA" sz="1200" dirty="0" smtClean="0"/>
              <a:t>   ş</a:t>
            </a:r>
            <a:r>
              <a:rPr lang="af-ZA" sz="1200" b="1" dirty="0" smtClean="0"/>
              <a:t>apte judeţe din România:</a:t>
            </a:r>
            <a:r>
              <a:rPr lang="af-ZA" sz="1200" dirty="0" smtClean="0"/>
              <a:t> Mehedinti, Dolj, Olt, Teleorman, Giurgiu, Călăraşi, Constanţa; </a:t>
            </a:r>
            <a:endParaRPr lang="en-US" sz="1200" dirty="0" smtClean="0"/>
          </a:p>
          <a:p>
            <a:r>
              <a:rPr lang="af-ZA" sz="1200" b="1" dirty="0" smtClean="0"/>
              <a:t>   nouă districte din Bulgaria:</a:t>
            </a:r>
            <a:r>
              <a:rPr lang="af-ZA" sz="1200" dirty="0" smtClean="0"/>
              <a:t> Vidin, Vratsa, Montana, Pleven, Veliko Tarnovo, Ruse, Silistra, Dobrich si  Razgrad.</a:t>
            </a:r>
            <a:endParaRPr lang="en-US" sz="1200" dirty="0" smtClean="0"/>
          </a:p>
          <a:p>
            <a:endParaRPr lang="en-US" dirty="0"/>
          </a:p>
        </p:txBody>
      </p:sp>
      <p:sp>
        <p:nvSpPr>
          <p:cNvPr id="4" name="Rectangle 4"/>
          <p:cNvSpPr>
            <a:spLocks noGrp="1"/>
          </p:cNvSpPr>
          <p:nvPr>
            <p:ph type="sldNum" sz="quarter" idx="10"/>
          </p:nvPr>
        </p:nvSpPr>
        <p:spPr/>
        <p:txBody>
          <a:bodyPr/>
          <a:lstStyle>
            <a:extLst/>
          </a:lstStyle>
          <a:p>
            <a:fld id="{B3A019F3-8596-4028-9847-CBD3A185B07A}"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en-US"/>
          </a:p>
        </p:txBody>
      </p:sp>
      <p:sp>
        <p:nvSpPr>
          <p:cNvPr id="4" name="Rectangle 4"/>
          <p:cNvSpPr>
            <a:spLocks noGrp="1"/>
          </p:cNvSpPr>
          <p:nvPr>
            <p:ph type="sldNum" sz="quarter" idx="10"/>
          </p:nvPr>
        </p:nvSpPr>
        <p:spPr/>
        <p:txBody>
          <a:bodyPr/>
          <a:lstStyle>
            <a:extLst/>
          </a:lstStyle>
          <a:p>
            <a:fld id="{B3A019F3-8596-4028-9847-CBD3A185B07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pPr lvl="0"/>
            <a:r>
              <a:rPr lang="en-US" sz="1200" dirty="0" err="1" smtClean="0"/>
              <a:t>Ce</a:t>
            </a:r>
            <a:r>
              <a:rPr lang="en-US" sz="1200" dirty="0" smtClean="0"/>
              <a:t> </a:t>
            </a:r>
            <a:r>
              <a:rPr lang="en-US" sz="1200" dirty="0" err="1" smtClean="0"/>
              <a:t>insemna</a:t>
            </a:r>
            <a:r>
              <a:rPr lang="en-US" sz="1200" dirty="0" smtClean="0"/>
              <a:t> </a:t>
            </a:r>
            <a:r>
              <a:rPr lang="en-US" sz="1200" dirty="0" err="1" smtClean="0"/>
              <a:t>clasificare</a:t>
            </a:r>
            <a:endParaRPr lang="en-US" sz="1200" dirty="0" smtClean="0"/>
          </a:p>
          <a:p>
            <a:pPr lvl="0"/>
            <a:endParaRPr lang="en-US" sz="1200" dirty="0" smtClean="0"/>
          </a:p>
          <a:p>
            <a:r>
              <a:rPr lang="en-US" sz="1200" dirty="0" err="1" smtClean="0"/>
              <a:t>Sistemul</a:t>
            </a:r>
            <a:r>
              <a:rPr lang="en-US" sz="1200" dirty="0" smtClean="0"/>
              <a:t> de </a:t>
            </a:r>
            <a:r>
              <a:rPr lang="en-US" sz="1200" dirty="0" err="1" smtClean="0"/>
              <a:t>clasificare</a:t>
            </a:r>
            <a:r>
              <a:rPr lang="en-US" sz="1200" dirty="0" smtClean="0"/>
              <a:t> a </a:t>
            </a:r>
            <a:r>
              <a:rPr lang="en-US" sz="1200" dirty="0" err="1" smtClean="0"/>
              <a:t>acoperii</a:t>
            </a:r>
            <a:r>
              <a:rPr lang="en-US" sz="1200" dirty="0" smtClean="0"/>
              <a:t> </a:t>
            </a:r>
            <a:r>
              <a:rPr lang="en-US" sz="1200" dirty="0" err="1" smtClean="0"/>
              <a:t>terenurilor</a:t>
            </a:r>
            <a:r>
              <a:rPr lang="en-US" sz="1200" dirty="0" smtClean="0"/>
              <a:t> (LCCS) a </a:t>
            </a:r>
            <a:r>
              <a:rPr lang="en-US" sz="1200" dirty="0" err="1" smtClean="0"/>
              <a:t>fost</a:t>
            </a:r>
            <a:r>
              <a:rPr lang="en-US" sz="1200" dirty="0" smtClean="0"/>
              <a:t> </a:t>
            </a:r>
            <a:r>
              <a:rPr lang="en-US" sz="1200" dirty="0" err="1" smtClean="0"/>
              <a:t>proiectat</a:t>
            </a:r>
            <a:r>
              <a:rPr lang="en-US" sz="1200" dirty="0" smtClean="0"/>
              <a:t> </a:t>
            </a:r>
            <a:r>
              <a:rPr lang="en-US" sz="1200" dirty="0" err="1" smtClean="0"/>
              <a:t>pentru</a:t>
            </a:r>
            <a:r>
              <a:rPr lang="en-US" sz="1200" dirty="0" smtClean="0"/>
              <a:t> </a:t>
            </a:r>
            <a:r>
              <a:rPr lang="en-US" sz="1200" dirty="0" err="1" smtClean="0"/>
              <a:t>generarea</a:t>
            </a:r>
            <a:r>
              <a:rPr lang="en-US" sz="1200" dirty="0" smtClean="0"/>
              <a:t> </a:t>
            </a:r>
            <a:r>
              <a:rPr lang="en-US" sz="1200" dirty="0" err="1" smtClean="0"/>
              <a:t>unor</a:t>
            </a:r>
            <a:r>
              <a:rPr lang="en-US" sz="1200" dirty="0" smtClean="0"/>
              <a:t> scheme de </a:t>
            </a:r>
            <a:r>
              <a:rPr lang="en-US" sz="1200" dirty="0" err="1" smtClean="0"/>
              <a:t>clasificare</a:t>
            </a:r>
            <a:r>
              <a:rPr lang="en-US" sz="1200" dirty="0" smtClean="0"/>
              <a:t> a </a:t>
            </a:r>
            <a:r>
              <a:rPr lang="en-US" sz="1200" dirty="0" err="1" smtClean="0"/>
              <a:t>acoperirii</a:t>
            </a:r>
            <a:r>
              <a:rPr lang="en-US" sz="1200" dirty="0" smtClean="0"/>
              <a:t> </a:t>
            </a:r>
            <a:r>
              <a:rPr lang="en-US" sz="1200" dirty="0" err="1" smtClean="0"/>
              <a:t>terenului</a:t>
            </a:r>
            <a:r>
              <a:rPr lang="en-US" sz="1200" dirty="0" smtClean="0"/>
              <a:t> </a:t>
            </a:r>
            <a:r>
              <a:rPr lang="en-US" sz="1200" dirty="0" err="1" smtClean="0"/>
              <a:t>în</a:t>
            </a:r>
            <a:r>
              <a:rPr lang="en-US" sz="1200" dirty="0" smtClean="0"/>
              <a:t> 2 faze </a:t>
            </a:r>
            <a:r>
              <a:rPr lang="en-US" sz="1200" dirty="0" err="1" smtClean="0"/>
              <a:t>principale</a:t>
            </a:r>
            <a:endParaRPr lang="en-US" sz="1200" dirty="0" smtClean="0"/>
          </a:p>
          <a:p>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t>scara</a:t>
            </a:r>
            <a:r>
              <a:rPr lang="en-US" sz="1200" b="1" dirty="0" smtClean="0"/>
              <a:t>̆ </a:t>
            </a:r>
            <a:r>
              <a:rPr lang="en-US" sz="1200" b="1" dirty="0" err="1" smtClean="0"/>
              <a:t>independenta</a:t>
            </a:r>
            <a:r>
              <a:rPr lang="en-US" sz="1200" b="1" dirty="0" smtClean="0"/>
              <a:t>̆, </a:t>
            </a:r>
            <a:r>
              <a:rPr lang="en-US" sz="1200" dirty="0" err="1" smtClean="0"/>
              <a:t>ceea</a:t>
            </a:r>
            <a:r>
              <a:rPr lang="en-US" sz="1200" dirty="0" smtClean="0"/>
              <a:t> </a:t>
            </a:r>
            <a:r>
              <a:rPr lang="en-US" sz="1200" dirty="0" err="1" smtClean="0"/>
              <a:t>ce</a:t>
            </a:r>
            <a:r>
              <a:rPr lang="en-US" sz="1200" dirty="0" smtClean="0"/>
              <a:t> </a:t>
            </a:r>
            <a:r>
              <a:rPr lang="en-US" sz="1200" dirty="0" err="1" smtClean="0"/>
              <a:t>înseamna</a:t>
            </a:r>
            <a:r>
              <a:rPr lang="en-US" sz="1200" dirty="0" smtClean="0"/>
              <a:t>̆ </a:t>
            </a:r>
            <a:r>
              <a:rPr lang="en-US" sz="1200" dirty="0" err="1" smtClean="0"/>
              <a:t>despre</a:t>
            </a:r>
            <a:r>
              <a:rPr lang="en-US" sz="1200" dirty="0" smtClean="0"/>
              <a:t> </a:t>
            </a:r>
            <a:r>
              <a:rPr lang="en-US" sz="1200" dirty="0" err="1" smtClean="0"/>
              <a:t>clase</a:t>
            </a:r>
            <a:r>
              <a:rPr lang="en-US" sz="1200" dirty="0" smtClean="0"/>
              <a:t> </a:t>
            </a:r>
            <a:r>
              <a:rPr lang="en-US" sz="1200" dirty="0" err="1" smtClean="0"/>
              <a:t>ca</a:t>
            </a:r>
            <a:r>
              <a:rPr lang="en-US" sz="1200" dirty="0" smtClean="0"/>
              <a:t>̆ </a:t>
            </a:r>
            <a:r>
              <a:rPr lang="en-US" sz="1200" dirty="0" err="1" smtClean="0"/>
              <a:t>ar</a:t>
            </a:r>
            <a:r>
              <a:rPr lang="en-US" sz="1200" dirty="0" smtClean="0"/>
              <a:t> </a:t>
            </a:r>
            <a:r>
              <a:rPr lang="en-US" sz="1200" dirty="0" err="1" smtClean="0"/>
              <a:t>trebui</a:t>
            </a:r>
            <a:r>
              <a:rPr lang="en-US" sz="1200" dirty="0" smtClean="0"/>
              <a:t> </a:t>
            </a:r>
            <a:r>
              <a:rPr lang="en-US" sz="1200" dirty="0" err="1" smtClean="0"/>
              <a:t>sa</a:t>
            </a:r>
            <a:r>
              <a:rPr lang="en-US" sz="1200" dirty="0" smtClean="0"/>
              <a:t>̆ fie </a:t>
            </a:r>
            <a:r>
              <a:rPr lang="en-US" sz="1200" dirty="0" err="1" smtClean="0"/>
              <a:t>aplicabile</a:t>
            </a:r>
            <a:r>
              <a:rPr lang="en-US" sz="1200" dirty="0" smtClean="0"/>
              <a:t> la </a:t>
            </a:r>
            <a:r>
              <a:rPr lang="en-US" sz="1200" dirty="0" err="1" smtClean="0"/>
              <a:t>toate</a:t>
            </a:r>
            <a:r>
              <a:rPr lang="en-US" sz="1200" dirty="0" smtClean="0"/>
              <a:t> </a:t>
            </a:r>
            <a:r>
              <a:rPr lang="en-US" sz="1200" dirty="0" err="1" smtClean="0"/>
              <a:t>nivelele</a:t>
            </a:r>
            <a:r>
              <a:rPr lang="en-US" sz="1200" dirty="0" smtClean="0"/>
              <a:t> </a:t>
            </a:r>
            <a:r>
              <a:rPr lang="en-US" sz="1200" dirty="0" err="1" smtClean="0"/>
              <a:t>sistemului</a:t>
            </a:r>
            <a:r>
              <a:rPr lang="en-US" sz="1200" dirty="0" smtClean="0"/>
              <a:t>, la </a:t>
            </a:r>
            <a:r>
              <a:rPr lang="en-US" sz="1200" dirty="0" err="1" smtClean="0"/>
              <a:t>orice</a:t>
            </a:r>
            <a:r>
              <a:rPr lang="en-US" sz="1200" dirty="0" smtClean="0"/>
              <a:t> </a:t>
            </a:r>
            <a:r>
              <a:rPr lang="en-US" sz="1200" dirty="0" err="1" smtClean="0"/>
              <a:t>scara</a:t>
            </a:r>
            <a:r>
              <a:rPr lang="en-US" sz="1200" dirty="0" smtClean="0"/>
              <a:t>̆ </a:t>
            </a:r>
            <a:r>
              <a:rPr lang="en-US" sz="1200" dirty="0" err="1" smtClean="0"/>
              <a:t>sau</a:t>
            </a:r>
            <a:r>
              <a:rPr lang="en-US" sz="1200" dirty="0" smtClean="0"/>
              <a:t> </a:t>
            </a:r>
            <a:r>
              <a:rPr lang="en-US" sz="1200" dirty="0" err="1" smtClean="0"/>
              <a:t>nivel</a:t>
            </a:r>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t>sursa</a:t>
            </a:r>
            <a:r>
              <a:rPr lang="en-US" sz="1200" b="1" dirty="0" smtClean="0"/>
              <a:t>̆ </a:t>
            </a:r>
            <a:r>
              <a:rPr lang="en-US" sz="1200" b="1" dirty="0" err="1" smtClean="0"/>
              <a:t>independenta</a:t>
            </a:r>
            <a:r>
              <a:rPr lang="en-US" sz="1200" b="1" dirty="0" smtClean="0"/>
              <a:t>̆, </a:t>
            </a:r>
            <a:r>
              <a:rPr lang="en-US" sz="1200" dirty="0" err="1" smtClean="0"/>
              <a:t>adica</a:t>
            </a:r>
            <a:r>
              <a:rPr lang="en-US" sz="1200" dirty="0" smtClean="0"/>
              <a:t>̆ </a:t>
            </a:r>
            <a:r>
              <a:rPr lang="en-US" sz="1200" dirty="0" err="1" smtClean="0"/>
              <a:t>sa</a:t>
            </a:r>
            <a:r>
              <a:rPr lang="en-US" sz="1200" dirty="0" smtClean="0"/>
              <a:t>̆ fie </a:t>
            </a:r>
            <a:r>
              <a:rPr lang="en-US" sz="1200" dirty="0" err="1" smtClean="0"/>
              <a:t>independenta</a:t>
            </a:r>
            <a:r>
              <a:rPr lang="en-US" sz="1200" dirty="0" smtClean="0"/>
              <a:t>̆ </a:t>
            </a:r>
            <a:r>
              <a:rPr lang="en-US" sz="1200" dirty="0" err="1" smtClean="0"/>
              <a:t>în</a:t>
            </a:r>
            <a:r>
              <a:rPr lang="en-US" sz="1200" dirty="0" smtClean="0"/>
              <a:t> </a:t>
            </a:r>
            <a:r>
              <a:rPr lang="en-US" sz="1200" dirty="0" err="1" smtClean="0"/>
              <a:t>ce</a:t>
            </a:r>
            <a:r>
              <a:rPr lang="en-US" sz="1200" dirty="0" smtClean="0"/>
              <a:t> </a:t>
            </a:r>
            <a:r>
              <a:rPr lang="en-US" sz="1200" dirty="0" err="1" smtClean="0"/>
              <a:t>priveşte</a:t>
            </a:r>
            <a:r>
              <a:rPr lang="en-US" sz="1200" dirty="0" smtClean="0"/>
              <a:t> </a:t>
            </a:r>
            <a:r>
              <a:rPr lang="en-US" sz="1200" dirty="0" err="1" smtClean="0"/>
              <a:t>mijloacele</a:t>
            </a:r>
            <a:r>
              <a:rPr lang="en-US" sz="1200" dirty="0" smtClean="0"/>
              <a:t> </a:t>
            </a:r>
            <a:r>
              <a:rPr lang="en-US" sz="1200" dirty="0" err="1" smtClean="0"/>
              <a:t>folosite</a:t>
            </a:r>
            <a:r>
              <a:rPr lang="en-US" sz="1200" dirty="0" smtClean="0"/>
              <a:t>  </a:t>
            </a:r>
            <a:r>
              <a:rPr lang="en-US" sz="1200" dirty="0" err="1" smtClean="0"/>
              <a:t>pentru</a:t>
            </a:r>
            <a:r>
              <a:rPr lang="en-US" sz="1200" dirty="0" smtClean="0"/>
              <a:t> </a:t>
            </a:r>
            <a:r>
              <a:rPr lang="en-US" sz="1200" dirty="0" err="1" smtClean="0"/>
              <a:t>colectarea</a:t>
            </a:r>
            <a:r>
              <a:rPr lang="en-US" sz="1200" dirty="0" smtClean="0"/>
              <a:t> </a:t>
            </a:r>
            <a:r>
              <a:rPr lang="en-US" sz="1200" dirty="0" err="1" smtClean="0"/>
              <a:t>informatiei</a:t>
            </a:r>
            <a:r>
              <a:rPr lang="en-US" sz="1200" dirty="0" smtClean="0"/>
              <a:t>, fie </a:t>
            </a:r>
            <a:r>
              <a:rPr lang="en-US" sz="1200" dirty="0" err="1" smtClean="0"/>
              <a:t>ea</a:t>
            </a:r>
            <a:r>
              <a:rPr lang="en-US" sz="1200" dirty="0" smtClean="0"/>
              <a:t> imagine </a:t>
            </a:r>
            <a:r>
              <a:rPr lang="en-US" sz="1200" dirty="0" err="1" smtClean="0"/>
              <a:t>satelitara</a:t>
            </a:r>
            <a:r>
              <a:rPr lang="en-US" sz="1200" dirty="0" smtClean="0"/>
              <a:t>̆, </a:t>
            </a:r>
            <a:r>
              <a:rPr lang="en-US" sz="1200" dirty="0" err="1" smtClean="0"/>
              <a:t>aerofotograma</a:t>
            </a:r>
            <a:r>
              <a:rPr lang="en-US" sz="1200" dirty="0" smtClean="0"/>
              <a:t>̆, </a:t>
            </a:r>
            <a:r>
              <a:rPr lang="en-US" sz="1200" dirty="0" err="1" smtClean="0"/>
              <a:t>măsurarea</a:t>
            </a:r>
            <a:r>
              <a:rPr lang="en-US" sz="1200" dirty="0" smtClean="0"/>
              <a:t> /</a:t>
            </a:r>
            <a:r>
              <a:rPr lang="en-US" sz="1200" dirty="0" err="1" smtClean="0"/>
              <a:t>fotografierea</a:t>
            </a:r>
            <a:r>
              <a:rPr lang="en-US" sz="1200" dirty="0" smtClean="0"/>
              <a:t> </a:t>
            </a:r>
            <a:r>
              <a:rPr lang="en-US" sz="1200" dirty="0" err="1" smtClean="0"/>
              <a:t>terenului</a:t>
            </a:r>
            <a:r>
              <a:rPr lang="en-US" sz="1200" dirty="0" smtClean="0"/>
              <a:t> </a:t>
            </a:r>
            <a:r>
              <a:rPr lang="en-US" sz="1200" dirty="0" err="1" smtClean="0"/>
              <a:t>sau</a:t>
            </a:r>
            <a:r>
              <a:rPr lang="en-US" sz="1200" dirty="0" smtClean="0"/>
              <a:t> o </a:t>
            </a:r>
            <a:r>
              <a:rPr lang="en-US" sz="1200" dirty="0" err="1" smtClean="0"/>
              <a:t>combinare</a:t>
            </a:r>
            <a:r>
              <a:rPr lang="en-US" sz="1200" dirty="0" smtClean="0"/>
              <a:t> a </a:t>
            </a:r>
            <a:r>
              <a:rPr lang="en-US" sz="1200" dirty="0" err="1" smtClean="0"/>
              <a:t>acestora</a:t>
            </a:r>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en-US" sz="1200" dirty="0" smtClean="0"/>
          </a:p>
          <a:p>
            <a:endParaRPr lang="en-US" dirty="0"/>
          </a:p>
        </p:txBody>
      </p:sp>
      <p:sp>
        <p:nvSpPr>
          <p:cNvPr id="4" name="Rectangle 4"/>
          <p:cNvSpPr>
            <a:spLocks noGrp="1"/>
          </p:cNvSpPr>
          <p:nvPr>
            <p:ph type="sldNum" sz="quarter" idx="10"/>
          </p:nvPr>
        </p:nvSpPr>
        <p:spPr/>
        <p:txBody>
          <a:bodyPr/>
          <a:lstStyle>
            <a:extLst/>
          </a:lstStyle>
          <a:p>
            <a:fld id="{B3A019F3-8596-4028-9847-CBD3A185B07A}"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endParaRPr lang="en-US"/>
          </a:p>
        </p:txBody>
      </p:sp>
      <p:sp>
        <p:nvSpPr>
          <p:cNvPr id="4" name="Rectangle 4"/>
          <p:cNvSpPr>
            <a:spLocks noGrp="1"/>
          </p:cNvSpPr>
          <p:nvPr>
            <p:ph type="sldNum" sz="quarter" idx="10"/>
          </p:nvPr>
        </p:nvSpPr>
        <p:spPr/>
        <p:txBody>
          <a:bodyPr/>
          <a:lstStyle>
            <a:extLst/>
          </a:lstStyle>
          <a:p>
            <a:fld id="{B3A019F3-8596-4028-9847-CBD3A185B07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Rot="1" noChangeAspect="1"/>
          </p:cNvSpPr>
          <p:nvPr>
            <p:ph type="sldImg"/>
          </p:nvPr>
        </p:nvSpPr>
        <p:spPr/>
      </p:sp>
      <p:sp>
        <p:nvSpPr>
          <p:cNvPr id="3" name="Rectangle 3"/>
          <p:cNvSpPr>
            <a:spLocks noGrp="1"/>
          </p:cNvSpPr>
          <p:nvPr>
            <p:ph type="body" idx="1"/>
          </p:nvPr>
        </p:nvSpPr>
        <p:spPr/>
        <p:txBody>
          <a:bodyPr/>
          <a:lstStyle>
            <a:extLst/>
          </a:lstStyle>
          <a:p>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afara</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cererea</a:t>
            </a:r>
            <a:r>
              <a:rPr lang="en-US" sz="1200" kern="1200" dirty="0" smtClean="0">
                <a:solidFill>
                  <a:schemeClr val="tx1"/>
                </a:solidFill>
                <a:effectLst/>
                <a:latin typeface="+mn-lt"/>
                <a:ea typeface="+mn-ea"/>
                <a:cs typeface="+mn-cs"/>
              </a:rPr>
              <a:t> mare de </a:t>
            </a:r>
            <a:r>
              <a:rPr lang="en-US" sz="1200" kern="1200" dirty="0" err="1" smtClean="0">
                <a:solidFill>
                  <a:schemeClr val="tx1"/>
                </a:solidFill>
                <a:effectLst/>
                <a:latin typeface="+mn-lt"/>
                <a:ea typeface="+mn-ea"/>
                <a:cs typeface="+mn-cs"/>
              </a:rPr>
              <a:t>seturi</a:t>
            </a:r>
            <a:r>
              <a:rPr lang="en-US" sz="1200" kern="1200" dirty="0" smtClean="0">
                <a:solidFill>
                  <a:schemeClr val="tx1"/>
                </a:solidFill>
                <a:effectLst/>
                <a:latin typeface="+mn-lt"/>
                <a:ea typeface="+mn-ea"/>
                <a:cs typeface="+mn-cs"/>
              </a:rPr>
              <a:t> de date </a:t>
            </a:r>
            <a:r>
              <a:rPr lang="en-US" sz="1200" kern="1200" dirty="0" err="1" smtClean="0">
                <a:solidFill>
                  <a:schemeClr val="tx1"/>
                </a:solidFill>
                <a:effectLst/>
                <a:latin typeface="+mn-lt"/>
                <a:ea typeface="+mn-ea"/>
                <a:cs typeface="+mn-cs"/>
              </a:rPr>
              <a:t>avansate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privind</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informatia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despre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acoperirea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terenurilor</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cauza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necesitătilor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crescânde</a:t>
            </a:r>
            <a:r>
              <a:rPr lang="en-US" sz="1200" kern="1200" dirty="0" smtClean="0">
                <a:solidFill>
                  <a:schemeClr val="tx1"/>
                </a:solidFill>
                <a:effectLst/>
                <a:latin typeface="+mn-lt"/>
                <a:ea typeface="+mn-ea"/>
                <a:cs typeface="+mn-cs"/>
              </a:rPr>
              <a:t> de a face o </a:t>
            </a:r>
            <a:r>
              <a:rPr lang="en-US" sz="1200" kern="1200" dirty="0" err="1" smtClean="0">
                <a:solidFill>
                  <a:schemeClr val="tx1"/>
                </a:solidFill>
                <a:effectLst/>
                <a:latin typeface="+mn-lt"/>
                <a:ea typeface="+mn-ea"/>
                <a:cs typeface="+mn-cs"/>
              </a:rPr>
              <a:t>descriere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clasificare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precisa</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acoperirii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terenurilor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vederea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dezvoltării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sistemelor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durabile</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utilizare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terenurilor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exista</a:t>
            </a:r>
            <a:r>
              <a:rPr lang="en-US" sz="1200" kern="1200" dirty="0" smtClean="0">
                <a:solidFill>
                  <a:schemeClr val="tx1"/>
                </a:solidFill>
                <a:effectLst/>
                <a:latin typeface="+mn-lt"/>
                <a:ea typeface="+mn-ea"/>
                <a:cs typeface="+mn-cs"/>
              </a:rPr>
              <a:t>̆ o </a:t>
            </a:r>
            <a:r>
              <a:rPr lang="en-US" sz="1200" kern="1200" dirty="0" err="1" smtClean="0">
                <a:solidFill>
                  <a:schemeClr val="tx1"/>
                </a:solidFill>
                <a:effectLst/>
                <a:latin typeface="+mn-lt"/>
                <a:ea typeface="+mn-ea"/>
                <a:cs typeface="+mn-cs"/>
              </a:rPr>
              <a:t>necesitate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sporita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standardizarea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compatibilizarea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seturilor</a:t>
            </a:r>
            <a:r>
              <a:rPr lang="en-US" sz="1200" kern="1200" dirty="0" smtClean="0">
                <a:solidFill>
                  <a:schemeClr val="tx1"/>
                </a:solidFill>
                <a:effectLst/>
                <a:latin typeface="+mn-lt"/>
                <a:ea typeface="+mn-ea"/>
                <a:cs typeface="+mn-cs"/>
              </a:rPr>
              <a:t> de date, </a:t>
            </a:r>
            <a:r>
              <a:rPr lang="en-US" sz="1200" kern="1200" dirty="0" err="1" smtClean="0">
                <a:solidFill>
                  <a:schemeClr val="tx1"/>
                </a:solidFill>
                <a:effectLst/>
                <a:latin typeface="+mn-lt"/>
                <a:ea typeface="+mn-ea"/>
                <a:cs typeface="+mn-cs"/>
              </a:rPr>
              <a:t>precum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posibilitatea</a:t>
            </a:r>
            <a:r>
              <a:rPr lang="en-US" sz="1200" kern="1200" dirty="0" smtClean="0">
                <a:solidFill>
                  <a:schemeClr val="tx1"/>
                </a:solidFill>
                <a:effectLst/>
                <a:latin typeface="+mn-lt"/>
                <a:ea typeface="+mn-ea"/>
                <a:cs typeface="+mn-cs"/>
              </a:rPr>
              <a:t> de a </a:t>
            </a:r>
            <a:r>
              <a:rPr lang="en-US" sz="1200" kern="1200" dirty="0" err="1" smtClean="0">
                <a:solidFill>
                  <a:schemeClr val="tx1"/>
                </a:solidFill>
                <a:effectLst/>
                <a:latin typeface="+mn-lt"/>
                <a:ea typeface="+mn-ea"/>
                <a:cs typeface="+mn-cs"/>
              </a:rPr>
              <a:t>cartografia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evalua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monitoriza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regiuni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vaste</a:t>
            </a:r>
            <a:r>
              <a:rPr lang="en-US" sz="1200" kern="1200" dirty="0" smtClean="0">
                <a:solidFill>
                  <a:schemeClr val="tx1"/>
                </a:solidFill>
                <a:effectLst/>
                <a:latin typeface="+mn-lt"/>
                <a:ea typeface="+mn-ea"/>
                <a:cs typeface="+mn-cs"/>
              </a:rPr>
              <a:t>.</a:t>
            </a:r>
          </a:p>
          <a:p>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Atributele</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de date </a:t>
            </a:r>
            <a:r>
              <a:rPr lang="en-US" sz="1200" kern="1200" dirty="0" err="1" smtClean="0">
                <a:solidFill>
                  <a:schemeClr val="tx1"/>
                </a:solidFill>
                <a:effectLst/>
                <a:latin typeface="+mn-lt"/>
                <a:ea typeface="+mn-ea"/>
                <a:cs typeface="+mn-cs"/>
              </a:rPr>
              <a:t>sunt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insotite</a:t>
            </a:r>
            <a:r>
              <a:rPr lang="en-US" sz="1200" kern="1200" dirty="0" smtClean="0">
                <a:solidFill>
                  <a:schemeClr val="tx1"/>
                </a:solidFill>
                <a:effectLst/>
                <a:latin typeface="+mn-lt"/>
                <a:ea typeface="+mn-ea"/>
                <a:cs typeface="+mn-cs"/>
              </a:rPr>
              <a:t> de o </a:t>
            </a:r>
            <a:r>
              <a:rPr lang="en-US" sz="1200" kern="1200" dirty="0" err="1" smtClean="0">
                <a:solidFill>
                  <a:schemeClr val="tx1"/>
                </a:solidFill>
                <a:effectLst/>
                <a:latin typeface="+mn-lt"/>
                <a:ea typeface="+mn-ea"/>
                <a:cs typeface="+mn-cs"/>
              </a:rPr>
              <a:t>coloana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aditionala</a:t>
            </a:r>
            <a:r>
              <a:rPr lang="en-US" sz="1200" kern="1200" dirty="0" smtClean="0">
                <a:solidFill>
                  <a:schemeClr val="tx1"/>
                </a:solidFill>
                <a:effectLst/>
                <a:latin typeface="+mn-lt"/>
                <a:ea typeface="+mn-ea"/>
                <a:cs typeface="+mn-cs"/>
              </a:rPr>
              <a:t> cu </a:t>
            </a:r>
            <a:r>
              <a:rPr lang="en-US" sz="1200" kern="1200" dirty="0" err="1" smtClean="0">
                <a:solidFill>
                  <a:schemeClr val="tx1"/>
                </a:solidFill>
                <a:effectLst/>
                <a:latin typeface="+mn-lt"/>
                <a:ea typeface="+mn-ea"/>
                <a:cs typeface="+mn-cs"/>
              </a:rPr>
              <a:t>codurile</a:t>
            </a:r>
            <a:r>
              <a:rPr lang="en-US" sz="1200" kern="1200" dirty="0" smtClean="0">
                <a:solidFill>
                  <a:schemeClr val="tx1"/>
                </a:solidFill>
                <a:effectLst/>
                <a:latin typeface="+mn-lt"/>
                <a:ea typeface="+mn-ea"/>
                <a:cs typeface="+mn-cs"/>
              </a:rPr>
              <a:t> LCCS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fiecare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caracteristica</a:t>
            </a:r>
            <a:r>
              <a:rPr lang="en-US" sz="1200" kern="1200" dirty="0" smtClean="0">
                <a:solidFill>
                  <a:schemeClr val="tx1"/>
                </a:solidFill>
                <a:effectLst/>
                <a:latin typeface="+mn-lt"/>
                <a:ea typeface="+mn-ea"/>
                <a:cs typeface="+mn-cs"/>
              </a:rPr>
              <a:t>, fie </a:t>
            </a:r>
            <a:r>
              <a:rPr lang="en-US" sz="1200" kern="1200" dirty="0" err="1" smtClean="0">
                <a:solidFill>
                  <a:schemeClr val="tx1"/>
                </a:solidFill>
                <a:effectLst/>
                <a:latin typeface="+mn-lt"/>
                <a:ea typeface="+mn-ea"/>
                <a:cs typeface="+mn-cs"/>
              </a:rPr>
              <a:t>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liniara</a:t>
            </a:r>
            <a:r>
              <a:rPr lang="en-US" sz="1200" kern="1200" dirty="0" smtClean="0">
                <a:solidFill>
                  <a:schemeClr val="tx1"/>
                </a:solidFill>
                <a:effectLst/>
                <a:latin typeface="+mn-lt"/>
                <a:ea typeface="+mn-ea"/>
                <a:cs typeface="+mn-cs"/>
              </a:rPr>
              <a:t>, sub forma </a:t>
            </a:r>
            <a:r>
              <a:rPr lang="en-US" sz="1200" kern="1200" dirty="0" err="1" smtClean="0">
                <a:solidFill>
                  <a:schemeClr val="tx1"/>
                </a:solidFill>
                <a:effectLst/>
                <a:latin typeface="+mn-lt"/>
                <a:ea typeface="+mn-ea"/>
                <a:cs typeface="+mn-cs"/>
              </a:rPr>
              <a:t>poligonala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simpla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mixta</a:t>
            </a:r>
            <a:r>
              <a:rPr lang="en-US" sz="1200" kern="1200" dirty="0" smtClean="0">
                <a:solidFill>
                  <a:schemeClr val="tx1"/>
                </a:solidFill>
                <a:effectLst/>
                <a:latin typeface="+mn-lt"/>
                <a:ea typeface="+mn-ea"/>
                <a:cs typeface="+mn-cs"/>
              </a:rPr>
              <a:t>.</a:t>
            </a:r>
          </a:p>
          <a:p>
            <a:r>
              <a:rPr lang="en-US" sz="1200" kern="1200" dirty="0" err="1" smtClean="0">
                <a:solidFill>
                  <a:schemeClr val="tx1"/>
                </a:solidFill>
                <a:effectLst/>
                <a:latin typeface="+mn-lt"/>
                <a:ea typeface="+mn-ea"/>
                <a:cs typeface="+mn-cs"/>
              </a:rPr>
              <a:t>Dintr</a:t>
            </a:r>
            <a:r>
              <a:rPr lang="en-US" sz="1200" kern="1200" dirty="0" smtClean="0">
                <a:solidFill>
                  <a:schemeClr val="tx1"/>
                </a:solidFill>
                <a:effectLst/>
                <a:latin typeface="+mn-lt"/>
                <a:ea typeface="+mn-ea"/>
                <a:cs typeface="+mn-cs"/>
              </a:rPr>
              <a:t>-un </a:t>
            </a:r>
            <a:r>
              <a:rPr lang="en-US" sz="1200" kern="1200" dirty="0" err="1" smtClean="0">
                <a:solidFill>
                  <a:schemeClr val="tx1"/>
                </a:solidFill>
                <a:effectLst/>
                <a:latin typeface="+mn-lt"/>
                <a:ea typeface="+mn-ea"/>
                <a:cs typeface="+mn-cs"/>
              </a:rPr>
              <a:t>numar</a:t>
            </a:r>
            <a:r>
              <a:rPr lang="en-US" sz="1200" kern="1200" dirty="0" smtClean="0">
                <a:solidFill>
                  <a:schemeClr val="tx1"/>
                </a:solidFill>
                <a:effectLst/>
                <a:latin typeface="+mn-lt"/>
                <a:ea typeface="+mn-ea"/>
                <a:cs typeface="+mn-cs"/>
              </a:rPr>
              <a:t> de 81 de </a:t>
            </a:r>
            <a:r>
              <a:rPr lang="en-US" sz="1200" kern="1200" dirty="0" err="1" smtClean="0">
                <a:solidFill>
                  <a:schemeClr val="tx1"/>
                </a:solidFill>
                <a:effectLst/>
                <a:latin typeface="+mn-lt"/>
                <a:ea typeface="+mn-ea"/>
                <a:cs typeface="+mn-cs"/>
              </a:rPr>
              <a:t>clase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folosite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cuvertura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corespunzatoare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anului</a:t>
            </a:r>
            <a:r>
              <a:rPr lang="en-US" sz="1200" kern="1200" dirty="0" smtClean="0">
                <a:solidFill>
                  <a:schemeClr val="tx1"/>
                </a:solidFill>
                <a:effectLst/>
                <a:latin typeface="+mn-lt"/>
                <a:ea typeface="+mn-ea"/>
                <a:cs typeface="+mn-cs"/>
              </a:rPr>
              <a:t> 2000, </a:t>
            </a:r>
          </a:p>
          <a:p>
            <a:r>
              <a:rPr lang="en-US" sz="1200" kern="1200" dirty="0" err="1" smtClean="0">
                <a:solidFill>
                  <a:schemeClr val="tx1"/>
                </a:solidFill>
                <a:effectLst/>
                <a:latin typeface="+mn-lt"/>
                <a:ea typeface="+mn-ea"/>
                <a:cs typeface="+mn-cs"/>
              </a:rPr>
              <a:t>printr</a:t>
            </a:r>
            <a:r>
              <a:rPr lang="en-US" sz="1200" kern="1200" dirty="0" smtClean="0">
                <a:solidFill>
                  <a:schemeClr val="tx1"/>
                </a:solidFill>
                <a:effectLst/>
                <a:latin typeface="+mn-lt"/>
                <a:ea typeface="+mn-ea"/>
                <a:cs typeface="+mn-cs"/>
              </a:rPr>
              <a:t>-o </a:t>
            </a:r>
            <a:r>
              <a:rPr lang="en-US" sz="1200" kern="1200" dirty="0" err="1" smtClean="0">
                <a:solidFill>
                  <a:schemeClr val="tx1"/>
                </a:solidFill>
                <a:effectLst/>
                <a:latin typeface="+mn-lt"/>
                <a:ea typeface="+mn-ea"/>
                <a:cs typeface="+mn-cs"/>
              </a:rPr>
              <a:t>analiza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atenta</a:t>
            </a:r>
            <a:r>
              <a:rPr lang="en-US" sz="1200" kern="1200" dirty="0" smtClean="0">
                <a:solidFill>
                  <a:schemeClr val="tx1"/>
                </a:solidFill>
                <a:effectLst/>
                <a:latin typeface="+mn-lt"/>
                <a:ea typeface="+mn-ea"/>
                <a:cs typeface="+mn-cs"/>
              </a:rPr>
              <a:t> s-a </a:t>
            </a:r>
            <a:r>
              <a:rPr lang="en-US" sz="1200" kern="1200" dirty="0" err="1" smtClean="0">
                <a:solidFill>
                  <a:schemeClr val="tx1"/>
                </a:solidFill>
                <a:effectLst/>
                <a:latin typeface="+mn-lt"/>
                <a:ea typeface="+mn-ea"/>
                <a:cs typeface="+mn-cs"/>
              </a:rPr>
              <a:t>ajuns</a:t>
            </a:r>
            <a:r>
              <a:rPr lang="en-US" sz="1200" kern="1200" dirty="0" smtClean="0">
                <a:solidFill>
                  <a:schemeClr val="tx1"/>
                </a:solidFill>
                <a:effectLst/>
                <a:latin typeface="+mn-lt"/>
                <a:ea typeface="+mn-ea"/>
                <a:cs typeface="+mn-cs"/>
              </a:rPr>
              <a:t> la o </a:t>
            </a:r>
            <a:r>
              <a:rPr lang="en-US" sz="1200" kern="1200" dirty="0" err="1" smtClean="0">
                <a:solidFill>
                  <a:schemeClr val="tx1"/>
                </a:solidFill>
                <a:effectLst/>
                <a:latin typeface="+mn-lt"/>
                <a:ea typeface="+mn-ea"/>
                <a:cs typeface="+mn-cs"/>
              </a:rPr>
              <a:t>reorganizare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anumitor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clase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au </a:t>
            </a:r>
            <a:r>
              <a:rPr lang="en-US" sz="1200" kern="1200" dirty="0" err="1" smtClean="0">
                <a:solidFill>
                  <a:schemeClr val="tx1"/>
                </a:solidFill>
                <a:effectLst/>
                <a:latin typeface="+mn-lt"/>
                <a:ea typeface="+mn-ea"/>
                <a:cs typeface="+mn-cs"/>
              </a:rPr>
              <a:t>fost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folosite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cuvertura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anului</a:t>
            </a:r>
            <a:r>
              <a:rPr lang="en-US" sz="1200" kern="1200" dirty="0" smtClean="0">
                <a:solidFill>
                  <a:schemeClr val="tx1"/>
                </a:solidFill>
                <a:effectLst/>
                <a:latin typeface="+mn-lt"/>
                <a:ea typeface="+mn-ea"/>
                <a:cs typeface="+mn-cs"/>
              </a:rPr>
              <a:t> 2003 </a:t>
            </a:r>
            <a:r>
              <a:rPr lang="en-US" sz="1200" kern="1200" dirty="0" err="1" smtClean="0">
                <a:solidFill>
                  <a:schemeClr val="tx1"/>
                </a:solidFill>
                <a:effectLst/>
                <a:latin typeface="+mn-lt"/>
                <a:ea typeface="+mn-ea"/>
                <a:cs typeface="+mn-cs"/>
              </a:rPr>
              <a:t>doar</a:t>
            </a:r>
            <a:r>
              <a:rPr lang="en-US" sz="1200" kern="1200" dirty="0" smtClean="0">
                <a:solidFill>
                  <a:schemeClr val="tx1"/>
                </a:solidFill>
                <a:effectLst/>
                <a:latin typeface="+mn-lt"/>
                <a:ea typeface="+mn-ea"/>
                <a:cs typeface="+mn-cs"/>
              </a:rPr>
              <a:t> 61 de </a:t>
            </a:r>
            <a:r>
              <a:rPr lang="en-US" sz="1200" kern="1200" dirty="0" err="1" smtClean="0">
                <a:solidFill>
                  <a:schemeClr val="tx1"/>
                </a:solidFill>
                <a:effectLst/>
                <a:latin typeface="+mn-lt"/>
                <a:ea typeface="+mn-ea"/>
                <a:cs typeface="+mn-cs"/>
              </a:rPr>
              <a:t>clase</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ale </a:t>
            </a:r>
            <a:r>
              <a:rPr lang="en-US" sz="1200" kern="1200" dirty="0" err="1" smtClean="0">
                <a:solidFill>
                  <a:schemeClr val="tx1"/>
                </a:solidFill>
                <a:effectLst/>
                <a:latin typeface="+mn-lt"/>
                <a:ea typeface="+mn-ea"/>
                <a:cs typeface="+mn-cs"/>
              </a:rPr>
              <a:t>acoperirii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terenului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aceasta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facandu</a:t>
            </a:r>
            <a:r>
              <a:rPr lang="en-US" sz="1200" kern="1200" dirty="0" smtClean="0">
                <a:solidFill>
                  <a:schemeClr val="tx1"/>
                </a:solidFill>
                <a:effectLst/>
                <a:latin typeface="+mn-lt"/>
                <a:ea typeface="+mn-ea"/>
                <a:cs typeface="+mn-cs"/>
              </a:rPr>
              <a:t>-se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o </a:t>
            </a:r>
            <a:r>
              <a:rPr lang="en-US" sz="1200" kern="1200" dirty="0" err="1" smtClean="0">
                <a:solidFill>
                  <a:schemeClr val="tx1"/>
                </a:solidFill>
                <a:effectLst/>
                <a:latin typeface="+mn-lt"/>
                <a:ea typeface="+mn-ea"/>
                <a:cs typeface="+mn-cs"/>
              </a:rPr>
              <a:t>eficientizare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lucrului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operatorilor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obtinerea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unei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precizii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mari</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rezultatelor</a:t>
            </a:r>
            <a:r>
              <a:rPr lang="en-US" sz="1200" kern="1200" dirty="0" smtClean="0">
                <a:solidFill>
                  <a:schemeClr val="tx1"/>
                </a:solidFill>
                <a:effectLst/>
                <a:latin typeface="+mn-lt"/>
                <a:ea typeface="+mn-ea"/>
                <a:cs typeface="+mn-cs"/>
              </a:rPr>
              <a:t>.</a:t>
            </a:r>
          </a:p>
          <a:p>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Spre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exemplu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clasa</a:t>
            </a:r>
            <a:r>
              <a:rPr lang="en-US" sz="1200" kern="1200" dirty="0" smtClean="0">
                <a:solidFill>
                  <a:schemeClr val="tx1"/>
                </a:solidFill>
                <a:effectLst/>
                <a:latin typeface="+mn-lt"/>
                <a:ea typeface="+mn-ea"/>
                <a:cs typeface="+mn-cs"/>
              </a:rPr>
              <a:t> “Low trees and Bushes on karst limestone” (</a:t>
            </a:r>
            <a:r>
              <a:rPr lang="en-US" sz="1200" kern="1200" dirty="0" err="1" smtClean="0">
                <a:solidFill>
                  <a:schemeClr val="tx1"/>
                </a:solidFill>
                <a:effectLst/>
                <a:latin typeface="+mn-lt"/>
                <a:ea typeface="+mn-ea"/>
                <a:cs typeface="+mn-cs"/>
              </a:rPr>
              <a:t>trk</a:t>
            </a:r>
            <a:r>
              <a:rPr lang="en-US" sz="1200" kern="1200" dirty="0" smtClean="0">
                <a:solidFill>
                  <a:schemeClr val="tx1"/>
                </a:solidFill>
                <a:effectLst/>
                <a:latin typeface="+mn-lt"/>
                <a:ea typeface="+mn-ea"/>
                <a:cs typeface="+mn-cs"/>
              </a:rPr>
              <a:t>) nu a </a:t>
            </a:r>
            <a:r>
              <a:rPr lang="en-US" sz="1200" kern="1200" dirty="0" err="1" smtClean="0">
                <a:solidFill>
                  <a:schemeClr val="tx1"/>
                </a:solidFill>
                <a:effectLst/>
                <a:latin typeface="+mn-lt"/>
                <a:ea typeface="+mn-ea"/>
                <a:cs typeface="+mn-cs"/>
              </a:rPr>
              <a:t>putut</a:t>
            </a:r>
            <a:r>
              <a:rPr lang="en-US" sz="1200" kern="1200" dirty="0" smtClean="0">
                <a:solidFill>
                  <a:schemeClr val="tx1"/>
                </a:solidFill>
                <a:effectLst/>
                <a:latin typeface="+mn-lt"/>
                <a:ea typeface="+mn-ea"/>
                <a:cs typeface="+mn-cs"/>
              </a:rPr>
              <a:t> fi </a:t>
            </a:r>
            <a:r>
              <a:rPr lang="en-US" sz="1200" kern="1200" dirty="0" err="1" smtClean="0">
                <a:solidFill>
                  <a:schemeClr val="tx1"/>
                </a:solidFill>
                <a:effectLst/>
                <a:latin typeface="+mn-lt"/>
                <a:ea typeface="+mn-ea"/>
                <a:cs typeface="+mn-cs"/>
              </a:rPr>
              <a:t>recunoscuta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identificata</a:t>
            </a:r>
            <a:r>
              <a:rPr lang="en-US" sz="1200" kern="1200" dirty="0" smtClean="0">
                <a:solidFill>
                  <a:schemeClr val="tx1"/>
                </a:solidFill>
                <a:effectLst/>
                <a:latin typeface="+mn-lt"/>
                <a:ea typeface="+mn-ea"/>
                <a:cs typeface="+mn-cs"/>
              </a:rPr>
              <a:t> cu </a:t>
            </a:r>
            <a:r>
              <a:rPr lang="en-US" sz="1200" kern="1200" dirty="0" err="1" smtClean="0">
                <a:solidFill>
                  <a:schemeClr val="tx1"/>
                </a:solidFill>
                <a:effectLst/>
                <a:latin typeface="+mn-lt"/>
                <a:ea typeface="+mn-ea"/>
                <a:cs typeface="+mn-cs"/>
              </a:rPr>
              <a:t>suficienta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acuratete</a:t>
            </a:r>
            <a:r>
              <a:rPr lang="en-US" sz="1200" kern="1200" dirty="0" smtClean="0">
                <a:solidFill>
                  <a:schemeClr val="tx1"/>
                </a:solidFill>
                <a:effectLst/>
                <a:latin typeface="+mn-lt"/>
                <a:ea typeface="+mn-ea"/>
                <a:cs typeface="+mn-cs"/>
              </a:rPr>
              <a:t> in </a:t>
            </a:r>
            <a:r>
              <a:rPr lang="en-US" sz="1200" kern="1200" dirty="0" err="1" smtClean="0">
                <a:solidFill>
                  <a:schemeClr val="tx1"/>
                </a:solidFill>
                <a:effectLst/>
                <a:latin typeface="+mn-lt"/>
                <a:ea typeface="+mn-ea"/>
                <a:cs typeface="+mn-cs"/>
              </a:rPr>
              <a:t>imaginile</a:t>
            </a:r>
            <a:r>
              <a:rPr lang="en-US" sz="1200" kern="1200" dirty="0" smtClean="0">
                <a:solidFill>
                  <a:schemeClr val="tx1"/>
                </a:solidFill>
                <a:effectLst/>
                <a:latin typeface="+mn-lt"/>
                <a:ea typeface="+mn-ea"/>
                <a:cs typeface="+mn-cs"/>
              </a:rPr>
              <a:t> Landsat, </a:t>
            </a:r>
            <a:r>
              <a:rPr lang="en-US" sz="1200" kern="1200" dirty="0" err="1" smtClean="0">
                <a:solidFill>
                  <a:schemeClr val="tx1"/>
                </a:solidFill>
                <a:effectLst/>
                <a:latin typeface="+mn-lt"/>
                <a:ea typeface="+mn-ea"/>
                <a:cs typeface="+mn-cs"/>
              </a:rPr>
              <a:t>ca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clasa</a:t>
            </a:r>
            <a:r>
              <a:rPr lang="en-US" sz="1200" kern="1200" dirty="0" smtClean="0">
                <a:solidFill>
                  <a:schemeClr val="tx1"/>
                </a:solidFill>
                <a:effectLst/>
                <a:latin typeface="+mn-lt"/>
                <a:ea typeface="+mn-ea"/>
                <a:cs typeface="+mn-cs"/>
              </a:rPr>
              <a:t> “Terra Rosa” (</a:t>
            </a:r>
            <a:r>
              <a:rPr lang="en-US" sz="1200" kern="1200" dirty="0" err="1" smtClean="0">
                <a:solidFill>
                  <a:schemeClr val="tx1"/>
                </a:solidFill>
                <a:effectLst/>
                <a:latin typeface="+mn-lt"/>
                <a:ea typeface="+mn-ea"/>
                <a:cs typeface="+mn-cs"/>
              </a:rPr>
              <a:t>tro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urmare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fost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propusa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excluderea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lor</a:t>
            </a:r>
            <a:r>
              <a:rPr lang="en-US" sz="1200" kern="1200" dirty="0" smtClean="0">
                <a:solidFill>
                  <a:schemeClr val="tx1"/>
                </a:solidFill>
                <a:effectLst/>
                <a:latin typeface="+mn-lt"/>
                <a:ea typeface="+mn-ea"/>
                <a:cs typeface="+mn-cs"/>
              </a:rPr>
              <a:t>.</a:t>
            </a:r>
          </a:p>
          <a:p>
            <a:r>
              <a:rPr lang="en-US" sz="1200" kern="1200" dirty="0" err="1" smtClean="0">
                <a:solidFill>
                  <a:schemeClr val="tx1"/>
                </a:solidFill>
                <a:effectLst/>
                <a:latin typeface="+mn-lt"/>
                <a:ea typeface="+mn-ea"/>
                <a:cs typeface="+mn-cs"/>
              </a:rPr>
              <a:t>Urmatoarele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clase</a:t>
            </a:r>
            <a:r>
              <a:rPr lang="en-US" sz="1200" kern="1200" dirty="0" smtClean="0">
                <a:solidFill>
                  <a:schemeClr val="tx1"/>
                </a:solidFill>
                <a:effectLst/>
                <a:latin typeface="+mn-lt"/>
                <a:ea typeface="+mn-ea"/>
                <a:cs typeface="+mn-cs"/>
              </a:rPr>
              <a:t> au </a:t>
            </a:r>
            <a:r>
              <a:rPr lang="en-US" sz="1200" kern="1200" dirty="0" err="1" smtClean="0">
                <a:solidFill>
                  <a:schemeClr val="tx1"/>
                </a:solidFill>
                <a:effectLst/>
                <a:latin typeface="+mn-lt"/>
                <a:ea typeface="+mn-ea"/>
                <a:cs typeface="+mn-cs"/>
              </a:rPr>
              <a:t>suferit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acelasi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tratament</a:t>
            </a:r>
            <a:r>
              <a:rPr lang="en-US" sz="1200" kern="1200" dirty="0" smtClean="0">
                <a:solidFill>
                  <a:schemeClr val="tx1"/>
                </a:solidFill>
                <a:effectLst/>
                <a:latin typeface="+mn-lt"/>
                <a:ea typeface="+mn-ea"/>
                <a:cs typeface="+mn-cs"/>
              </a:rPr>
              <a:t>: “Dike on estuary” (</a:t>
            </a:r>
            <a:r>
              <a:rPr lang="en-US" sz="1200" kern="1200" dirty="0" err="1" smtClean="0">
                <a:solidFill>
                  <a:schemeClr val="tx1"/>
                </a:solidFill>
                <a:effectLst/>
                <a:latin typeface="+mn-lt"/>
                <a:ea typeface="+mn-ea"/>
                <a:cs typeface="+mn-cs"/>
              </a:rPr>
              <a:t>dik</a:t>
            </a:r>
            <a:r>
              <a:rPr lang="en-US" sz="1200" kern="1200" dirty="0" smtClean="0">
                <a:solidFill>
                  <a:schemeClr val="tx1"/>
                </a:solidFill>
                <a:effectLst/>
                <a:latin typeface="+mn-lt"/>
                <a:ea typeface="+mn-ea"/>
                <a:cs typeface="+mn-cs"/>
              </a:rPr>
              <a:t>) “City parks” (</a:t>
            </a:r>
            <a:r>
              <a:rPr lang="en-US" sz="1200" kern="1200" dirty="0" err="1" smtClean="0">
                <a:solidFill>
                  <a:schemeClr val="tx1"/>
                </a:solidFill>
                <a:effectLst/>
                <a:latin typeface="+mn-lt"/>
                <a:ea typeface="+mn-ea"/>
                <a:cs typeface="+mn-cs"/>
              </a:rPr>
              <a:t>cpk</a:t>
            </a:r>
            <a:r>
              <a:rPr lang="en-US" sz="1200" kern="1200" dirty="0" smtClean="0">
                <a:solidFill>
                  <a:schemeClr val="tx1"/>
                </a:solidFill>
                <a:effectLst/>
                <a:latin typeface="+mn-lt"/>
                <a:ea typeface="+mn-ea"/>
                <a:cs typeface="+mn-cs"/>
              </a:rPr>
              <a:t>) “Cemeteries” (</a:t>
            </a:r>
            <a:r>
              <a:rPr lang="en-US" sz="1200" kern="1200" dirty="0" err="1" smtClean="0">
                <a:solidFill>
                  <a:schemeClr val="tx1"/>
                </a:solidFill>
                <a:effectLst/>
                <a:latin typeface="+mn-lt"/>
                <a:ea typeface="+mn-ea"/>
                <a:cs typeface="+mn-cs"/>
              </a:rPr>
              <a:t>cmt</a:t>
            </a:r>
            <a:r>
              <a:rPr lang="en-US" sz="1200" kern="1200" dirty="0" smtClean="0">
                <a:solidFill>
                  <a:schemeClr val="tx1"/>
                </a:solidFill>
                <a:effectLst/>
                <a:latin typeface="+mn-lt"/>
                <a:ea typeface="+mn-ea"/>
                <a:cs typeface="+mn-cs"/>
              </a:rPr>
              <a:t>).</a:t>
            </a:r>
          </a:p>
          <a:p>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o </a:t>
            </a:r>
            <a:r>
              <a:rPr lang="en-US" sz="1200" kern="1200" dirty="0" err="1" smtClean="0">
                <a:solidFill>
                  <a:schemeClr val="tx1"/>
                </a:solidFill>
                <a:effectLst/>
                <a:latin typeface="+mn-lt"/>
                <a:ea typeface="+mn-ea"/>
                <a:cs typeface="+mn-cs"/>
              </a:rPr>
              <a:t>mai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buna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administrare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bazei</a:t>
            </a:r>
            <a:r>
              <a:rPr lang="en-US" sz="1200" kern="1200" dirty="0" smtClean="0">
                <a:solidFill>
                  <a:schemeClr val="tx1"/>
                </a:solidFill>
                <a:effectLst/>
                <a:latin typeface="+mn-lt"/>
                <a:ea typeface="+mn-ea"/>
                <a:cs typeface="+mn-cs"/>
              </a:rPr>
              <a:t> de date se </a:t>
            </a:r>
            <a:r>
              <a:rPr lang="en-US" sz="1200" kern="1200" dirty="0" err="1" smtClean="0">
                <a:solidFill>
                  <a:schemeClr val="tx1"/>
                </a:solidFill>
                <a:effectLst/>
                <a:latin typeface="+mn-lt"/>
                <a:ea typeface="+mn-ea"/>
                <a:cs typeface="+mn-cs"/>
              </a:rPr>
              <a:t>poate</a:t>
            </a:r>
            <a:r>
              <a:rPr lang="en-US" sz="1200" kern="1200" dirty="0" smtClean="0">
                <a:solidFill>
                  <a:schemeClr val="tx1"/>
                </a:solidFill>
                <a:effectLst/>
                <a:latin typeface="+mn-lt"/>
                <a:ea typeface="+mn-ea"/>
                <a:cs typeface="+mn-cs"/>
              </a:rPr>
              <a:t> face o </a:t>
            </a:r>
            <a:r>
              <a:rPr lang="en-US" sz="1200" kern="1200" dirty="0" err="1" smtClean="0">
                <a:solidFill>
                  <a:schemeClr val="tx1"/>
                </a:solidFill>
                <a:effectLst/>
                <a:latin typeface="+mn-lt"/>
                <a:ea typeface="+mn-ea"/>
                <a:cs typeface="+mn-cs"/>
              </a:rPr>
              <a:t>comasare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reorganizare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claselor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identificate</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In </a:t>
            </a:r>
            <a:r>
              <a:rPr lang="en-US" sz="1200" kern="1200" dirty="0" err="1" smtClean="0">
                <a:solidFill>
                  <a:schemeClr val="tx1"/>
                </a:solidFill>
                <a:effectLst/>
                <a:latin typeface="+mn-lt"/>
                <a:ea typeface="+mn-ea"/>
                <a:cs typeface="+mn-cs"/>
              </a:rPr>
              <a:t>cazul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proiectului</a:t>
            </a:r>
            <a:r>
              <a:rPr lang="en-US" sz="1200" kern="1200" dirty="0" smtClean="0">
                <a:solidFill>
                  <a:schemeClr val="tx1"/>
                </a:solidFill>
                <a:effectLst/>
                <a:latin typeface="+mn-lt"/>
                <a:ea typeface="+mn-ea"/>
                <a:cs typeface="+mn-cs"/>
              </a:rPr>
              <a:t> SPATIAL se </a:t>
            </a:r>
            <a:r>
              <a:rPr lang="en-US" sz="1200" kern="1200" dirty="0" err="1" smtClean="0">
                <a:solidFill>
                  <a:schemeClr val="tx1"/>
                </a:solidFill>
                <a:effectLst/>
                <a:latin typeface="+mn-lt"/>
                <a:ea typeface="+mn-ea"/>
                <a:cs typeface="+mn-cs"/>
              </a:rPr>
              <a:t>va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aplica</a:t>
            </a:r>
            <a:r>
              <a:rPr lang="en-US" sz="1200" kern="1200" dirty="0" smtClean="0">
                <a:solidFill>
                  <a:schemeClr val="tx1"/>
                </a:solidFill>
                <a:effectLst/>
                <a:latin typeface="+mn-lt"/>
                <a:ea typeface="+mn-ea"/>
                <a:cs typeface="+mn-cs"/>
              </a:rPr>
              <a:t> o schema de </a:t>
            </a:r>
            <a:r>
              <a:rPr lang="en-US" sz="1200" kern="1200" dirty="0" err="1" smtClean="0">
                <a:solidFill>
                  <a:schemeClr val="tx1"/>
                </a:solidFill>
                <a:effectLst/>
                <a:latin typeface="+mn-lt"/>
                <a:ea typeface="+mn-ea"/>
                <a:cs typeface="+mn-cs"/>
              </a:rPr>
              <a:t>clasificare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formata</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clasele</a:t>
            </a:r>
            <a:r>
              <a:rPr lang="en-US" sz="1200" kern="1200" dirty="0" smtClean="0">
                <a:solidFill>
                  <a:schemeClr val="tx1"/>
                </a:solidFill>
                <a:effectLst/>
                <a:latin typeface="+mn-lt"/>
                <a:ea typeface="+mn-ea"/>
                <a:cs typeface="+mn-cs"/>
              </a:rPr>
              <a:t> descries in </a:t>
            </a:r>
            <a:r>
              <a:rPr lang="en-US" sz="1200" kern="1200" dirty="0" err="1" smtClean="0">
                <a:solidFill>
                  <a:schemeClr val="tx1"/>
                </a:solidFill>
                <a:effectLst/>
                <a:latin typeface="+mn-lt"/>
                <a:ea typeface="+mn-ea"/>
                <a:cs typeface="+mn-cs"/>
              </a:rPr>
              <a:t>tabelul</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mai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jos</a:t>
            </a:r>
            <a:endParaRPr lang="en-US" sz="1200" kern="1200" dirty="0" smtClean="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Rectangle 4"/>
          <p:cNvSpPr>
            <a:spLocks noGrp="1"/>
          </p:cNvSpPr>
          <p:nvPr>
            <p:ph type="sldNum" sz="quarter" idx="10"/>
          </p:nvPr>
        </p:nvSpPr>
        <p:spPr/>
        <p:txBody>
          <a:bodyPr/>
          <a:lstStyle>
            <a:extLst/>
          </a:lstStyle>
          <a:p>
            <a:fld id="{B3A019F3-8596-4028-9847-CBD3A185B07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lvl="0"/>
            <a:r>
              <a:rPr lang="af-ZA" sz="1600" dirty="0" smtClean="0"/>
              <a:t>Are un  singur nivel – nu este disponibilă nici o clasificare de tip ierarhic multi-nivel. Toate clasele sunt la același nivel de descriere semantică.</a:t>
            </a:r>
            <a:endParaRPr lang="en-US" sz="1600" dirty="0" smtClean="0"/>
          </a:p>
          <a:p>
            <a:pPr lvl="0"/>
            <a:r>
              <a:rPr lang="af-ZA" sz="1600" dirty="0" smtClean="0"/>
              <a:t>Este independentă de scară şi produsul de tip hartă - toate clasele din legenda reprezintă fie un singur tip de acoperirea terenurilor (tip “pur”), sau un mix funcțional. Legenda nu include amestecuri corelate cartografic între diferite tipuri de acoperirea teritoriului, ca şi clase.</a:t>
            </a:r>
            <a:endParaRPr lang="en-US" sz="1600" dirty="0" smtClean="0"/>
          </a:p>
          <a:p>
            <a:pPr lvl="0"/>
            <a:r>
              <a:rPr lang="af-ZA" sz="1600" dirty="0" smtClean="0"/>
              <a:t>Implică însăşi caracteristica din teren ca bază de referință  - definițiile de clasă nu implică alte clasificări sau caracteristici care sunt corelate cu reprezentarea abstractă / date de observaţii de teren / poligonul unei entităţi date într-un produs cartografic.</a:t>
            </a:r>
            <a:endParaRPr lang="en-US" sz="1600" dirty="0" smtClean="0"/>
          </a:p>
          <a:p>
            <a:pPr lvl="0"/>
            <a:r>
              <a:rPr lang="af-ZA" sz="1600" dirty="0" smtClean="0"/>
              <a:t>Este exhaustivă - setul primar de clase reprezintă orice tip de acoperirea terenurilor care poate fi găsit în aria de interes a proiectului (AOI).</a:t>
            </a:r>
            <a:endParaRPr lang="en-US" sz="1600" dirty="0" smtClean="0"/>
          </a:p>
          <a:p>
            <a:pPr lvl="0"/>
            <a:r>
              <a:rPr lang="af-ZA" sz="1600" dirty="0" smtClean="0"/>
              <a:t>Toate clasele primare sunt unice – nu este permisă nici o suprapunere în conceptele semantice. O caracteristică de acoperirea terenurilor dată poate fi asociată unei singure clase.</a:t>
            </a:r>
            <a:endParaRPr lang="en-US" sz="1600" dirty="0" smtClean="0"/>
          </a:p>
          <a:p>
            <a:pPr lvl="0"/>
            <a:endParaRPr lang="en-US" dirty="0" smtClean="0"/>
          </a:p>
          <a:p>
            <a:endParaRPr lang="en-US" dirty="0" smtClean="0"/>
          </a:p>
          <a:p>
            <a:pPr lvl="0" rtl="0"/>
            <a:r>
              <a:rPr lang="en-US" dirty="0" err="1" smtClean="0"/>
              <a:t>Setul</a:t>
            </a:r>
            <a:r>
              <a:rPr lang="en-US" dirty="0" smtClean="0"/>
              <a:t> de date de </a:t>
            </a:r>
            <a:r>
              <a:rPr lang="en-US" dirty="0" err="1" smtClean="0"/>
              <a:t>referință</a:t>
            </a:r>
            <a:r>
              <a:rPr lang="en-US" dirty="0" smtClean="0"/>
              <a:t> de </a:t>
            </a:r>
            <a:r>
              <a:rPr lang="en-US" dirty="0" err="1" smtClean="0"/>
              <a:t>acoperirea</a:t>
            </a:r>
            <a:r>
              <a:rPr lang="en-US" dirty="0" smtClean="0"/>
              <a:t> </a:t>
            </a:r>
            <a:r>
              <a:rPr lang="en-US" dirty="0" err="1" smtClean="0"/>
              <a:t>terenurilor</a:t>
            </a:r>
            <a:r>
              <a:rPr lang="en-US" dirty="0" smtClean="0"/>
              <a:t> </a:t>
            </a:r>
            <a:r>
              <a:rPr lang="en-US" dirty="0" err="1" smtClean="0"/>
              <a:t>va</a:t>
            </a:r>
            <a:r>
              <a:rPr lang="en-US" dirty="0" smtClean="0"/>
              <a:t> </a:t>
            </a:r>
            <a:r>
              <a:rPr lang="en-US" dirty="0" err="1" smtClean="0"/>
              <a:t>avea</a:t>
            </a:r>
            <a:r>
              <a:rPr lang="en-US" dirty="0" smtClean="0"/>
              <a:t> o </a:t>
            </a:r>
            <a:r>
              <a:rPr lang="en-US" dirty="0" err="1" smtClean="0"/>
              <a:t>rezolutie</a:t>
            </a:r>
            <a:r>
              <a:rPr lang="en-US" dirty="0" smtClean="0"/>
              <a:t> </a:t>
            </a:r>
            <a:r>
              <a:rPr lang="en-US" dirty="0" err="1" smtClean="0"/>
              <a:t>echivalenta</a:t>
            </a:r>
            <a:r>
              <a:rPr lang="en-US" dirty="0" smtClean="0"/>
              <a:t> </a:t>
            </a:r>
            <a:r>
              <a:rPr lang="en-US" dirty="0" err="1" smtClean="0"/>
              <a:t>scarii</a:t>
            </a:r>
            <a:r>
              <a:rPr lang="en-US" dirty="0" smtClean="0"/>
              <a:t> de </a:t>
            </a:r>
            <a:r>
              <a:rPr lang="en-US" dirty="0" err="1" smtClean="0"/>
              <a:t>cartografiere</a:t>
            </a:r>
            <a:r>
              <a:rPr lang="en-US" dirty="0" smtClean="0"/>
              <a:t> 1:25 000. </a:t>
            </a:r>
          </a:p>
          <a:p>
            <a:pPr lvl="0" rtl="0"/>
            <a:r>
              <a:rPr lang="en-US" dirty="0" err="1" smtClean="0"/>
              <a:t>Unitatea</a:t>
            </a:r>
            <a:r>
              <a:rPr lang="en-US" dirty="0" smtClean="0"/>
              <a:t> </a:t>
            </a:r>
            <a:r>
              <a:rPr lang="en-US" dirty="0" err="1" smtClean="0"/>
              <a:t>minimă</a:t>
            </a:r>
            <a:r>
              <a:rPr lang="en-US" dirty="0" smtClean="0"/>
              <a:t> de </a:t>
            </a:r>
            <a:r>
              <a:rPr lang="en-US" dirty="0" err="1" smtClean="0"/>
              <a:t>cartografiere</a:t>
            </a:r>
            <a:r>
              <a:rPr lang="en-US" dirty="0" smtClean="0"/>
              <a:t> </a:t>
            </a:r>
            <a:r>
              <a:rPr lang="en-US" dirty="0" err="1" smtClean="0"/>
              <a:t>pentru</a:t>
            </a:r>
            <a:r>
              <a:rPr lang="en-US" dirty="0" smtClean="0"/>
              <a:t> </a:t>
            </a:r>
            <a:r>
              <a:rPr lang="en-US" dirty="0" err="1" smtClean="0"/>
              <a:t>suprafeţe</a:t>
            </a:r>
            <a:r>
              <a:rPr lang="en-US" dirty="0" smtClean="0"/>
              <a:t> </a:t>
            </a:r>
            <a:r>
              <a:rPr lang="en-US" dirty="0" err="1" smtClean="0"/>
              <a:t>este</a:t>
            </a:r>
            <a:r>
              <a:rPr lang="en-US" dirty="0" smtClean="0"/>
              <a:t> 0,25 hectare, </a:t>
            </a:r>
            <a:r>
              <a:rPr lang="en-US" dirty="0" err="1" smtClean="0"/>
              <a:t>în</a:t>
            </a:r>
            <a:r>
              <a:rPr lang="en-US" dirty="0" smtClean="0"/>
              <a:t> </a:t>
            </a:r>
            <a:r>
              <a:rPr lang="en-US" dirty="0" err="1" smtClean="0"/>
              <a:t>timp</a:t>
            </a:r>
            <a:r>
              <a:rPr lang="en-US" dirty="0" smtClean="0"/>
              <a:t> </a:t>
            </a:r>
            <a:r>
              <a:rPr lang="en-US" dirty="0" err="1" smtClean="0"/>
              <a:t>ce</a:t>
            </a:r>
            <a:r>
              <a:rPr lang="en-US" dirty="0" smtClean="0"/>
              <a:t> </a:t>
            </a:r>
            <a:r>
              <a:rPr lang="en-US" dirty="0" err="1" smtClean="0"/>
              <a:t>lățimea</a:t>
            </a:r>
            <a:r>
              <a:rPr lang="en-US" dirty="0" smtClean="0"/>
              <a:t> </a:t>
            </a:r>
            <a:r>
              <a:rPr lang="en-US" dirty="0" err="1" smtClean="0"/>
              <a:t>minimă</a:t>
            </a:r>
            <a:r>
              <a:rPr lang="en-US" dirty="0" smtClean="0"/>
              <a:t> a </a:t>
            </a:r>
            <a:r>
              <a:rPr lang="en-US" dirty="0" err="1" smtClean="0"/>
              <a:t>caracteristicilor</a:t>
            </a:r>
            <a:r>
              <a:rPr lang="en-US" dirty="0" smtClean="0"/>
              <a:t> </a:t>
            </a:r>
            <a:r>
              <a:rPr lang="en-US" dirty="0" err="1" smtClean="0"/>
              <a:t>liniare</a:t>
            </a:r>
            <a:r>
              <a:rPr lang="en-US" dirty="0" smtClean="0"/>
              <a:t> de </a:t>
            </a:r>
            <a:r>
              <a:rPr lang="en-US" dirty="0" err="1" smtClean="0"/>
              <a:t>teren</a:t>
            </a:r>
            <a:r>
              <a:rPr lang="en-US" dirty="0" smtClean="0"/>
              <a:t> </a:t>
            </a:r>
            <a:r>
              <a:rPr lang="en-US" dirty="0" err="1" smtClean="0"/>
              <a:t>este</a:t>
            </a:r>
            <a:r>
              <a:rPr lang="en-US" dirty="0" smtClean="0"/>
              <a:t> de 12 de </a:t>
            </a:r>
            <a:r>
              <a:rPr lang="en-US" dirty="0" err="1" smtClean="0"/>
              <a:t>metri</a:t>
            </a:r>
            <a:r>
              <a:rPr lang="en-US" dirty="0" smtClean="0"/>
              <a:t>.</a:t>
            </a:r>
          </a:p>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9</a:t>
            </a:fld>
            <a:endParaRPr lang="en-US"/>
          </a:p>
        </p:txBody>
      </p:sp>
    </p:spTree>
    <p:extLst>
      <p:ext uri="{BB962C8B-B14F-4D97-AF65-F5344CB8AC3E}">
        <p14:creationId xmlns:p14="http://schemas.microsoft.com/office/powerpoint/2010/main" val="1603881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15</a:t>
            </a:fld>
            <a:endParaRPr lang="en-US"/>
          </a:p>
        </p:txBody>
      </p:sp>
    </p:spTree>
    <p:extLst>
      <p:ext uri="{BB962C8B-B14F-4D97-AF65-F5344CB8AC3E}">
        <p14:creationId xmlns:p14="http://schemas.microsoft.com/office/powerpoint/2010/main" val="953324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Noul</a:t>
            </a:r>
            <a:r>
              <a:rPr lang="en-US" baseline="0" dirty="0" smtClean="0"/>
              <a:t> </a:t>
            </a:r>
            <a:r>
              <a:rPr lang="en-US" baseline="0" dirty="0" err="1" smtClean="0"/>
              <a:t>Rastu</a:t>
            </a:r>
            <a:r>
              <a:rPr lang="en-US" baseline="0" dirty="0" smtClean="0"/>
              <a:t> </a:t>
            </a:r>
            <a:r>
              <a:rPr lang="en-US" baseline="0" dirty="0" err="1" smtClean="0"/>
              <a:t>Nou</a:t>
            </a:r>
            <a:r>
              <a:rPr lang="en-US" baseline="0" dirty="0" smtClean="0"/>
              <a:t>  </a:t>
            </a:r>
            <a:r>
              <a:rPr lang="en-US" baseline="0" dirty="0" err="1" smtClean="0"/>
              <a:t>inundatii</a:t>
            </a:r>
            <a:r>
              <a:rPr lang="en-US" baseline="0" dirty="0" smtClean="0"/>
              <a:t> 2006</a:t>
            </a:r>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17</a:t>
            </a:fld>
            <a:endParaRPr lang="en-US"/>
          </a:p>
        </p:txBody>
      </p:sp>
    </p:spTree>
    <p:extLst>
      <p:ext uri="{BB962C8B-B14F-4D97-AF65-F5344CB8AC3E}">
        <p14:creationId xmlns:p14="http://schemas.microsoft.com/office/powerpoint/2010/main" val="872700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err="1" smtClean="0">
                <a:solidFill>
                  <a:schemeClr val="tx1"/>
                </a:solidFill>
                <a:effectLst/>
                <a:latin typeface="+mn-lt"/>
                <a:ea typeface="+mn-ea"/>
                <a:cs typeface="+mn-cs"/>
              </a:rPr>
              <a:t>metodă</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validare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datelor</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teren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este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bazată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interpretarea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informaţiilor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şi</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fotografiilor</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de date </a:t>
            </a: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smtClean="0">
                <a:solidFill>
                  <a:schemeClr val="tx1"/>
                </a:solidFill>
                <a:effectLst/>
                <a:latin typeface="+mn-lt"/>
                <a:ea typeface="+mn-ea"/>
                <a:cs typeface="+mn-cs"/>
              </a:rPr>
              <a:t>LUCAS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Există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cel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puţin</a:t>
            </a:r>
            <a:r>
              <a:rPr lang="en-US" sz="1200" kern="1200" dirty="0" smtClean="0">
                <a:solidFill>
                  <a:schemeClr val="tx1"/>
                </a:solidFill>
                <a:effectLst/>
                <a:latin typeface="+mn-lt"/>
                <a:ea typeface="+mn-ea"/>
                <a:cs typeface="+mn-cs"/>
              </a:rPr>
              <a:t> o </a:t>
            </a:r>
            <a:r>
              <a:rPr lang="en-US" sz="1200" kern="1200" dirty="0" err="1" smtClean="0">
                <a:solidFill>
                  <a:schemeClr val="tx1"/>
                </a:solidFill>
                <a:effectLst/>
                <a:latin typeface="+mn-lt"/>
                <a:ea typeface="+mn-ea"/>
                <a:cs typeface="+mn-cs"/>
              </a:rPr>
              <a:t>fotografie</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teren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8231 de </a:t>
            </a:r>
            <a:r>
              <a:rPr lang="en-US" sz="1200" kern="1200" dirty="0" err="1" smtClean="0">
                <a:solidFill>
                  <a:schemeClr val="tx1"/>
                </a:solidFill>
                <a:effectLst/>
                <a:latin typeface="+mn-lt"/>
                <a:ea typeface="+mn-ea"/>
                <a:cs typeface="+mn-cs"/>
              </a:rPr>
              <a:t>locaţii</a:t>
            </a:r>
            <a:r>
              <a:rPr lang="en-US" sz="1200" kern="1200" dirty="0" smtClean="0">
                <a:solidFill>
                  <a:schemeClr val="tx1"/>
                </a:solidFill>
                <a:effectLst/>
                <a:latin typeface="+mn-lt"/>
                <a:ea typeface="+mn-ea"/>
                <a:cs typeface="+mn-cs"/>
              </a:rPr>
              <a:t> din 10250, </a:t>
            </a: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18 </a:t>
            </a:r>
            <a:r>
              <a:rPr lang="en-US" sz="1200" kern="1200" dirty="0" err="1" smtClean="0">
                <a:solidFill>
                  <a:schemeClr val="tx1"/>
                </a:solidFill>
                <a:effectLst/>
                <a:latin typeface="+mn-lt"/>
                <a:ea typeface="+mn-ea"/>
                <a:cs typeface="+mn-cs"/>
              </a:rPr>
              <a:t>ţări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aceasta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validare</a:t>
            </a:r>
            <a:r>
              <a:rPr lang="en-US" sz="1200" kern="1200" dirty="0" smtClean="0">
                <a:solidFill>
                  <a:schemeClr val="tx1"/>
                </a:solidFill>
                <a:effectLst/>
                <a:latin typeface="+mn-lt"/>
                <a:ea typeface="+mn-ea"/>
                <a:cs typeface="+mn-cs"/>
              </a:rPr>
              <a:t> s-a </a:t>
            </a:r>
            <a:r>
              <a:rPr lang="en-US" sz="1200" kern="1200" dirty="0" err="1" smtClean="0">
                <a:solidFill>
                  <a:schemeClr val="tx1"/>
                </a:solidFill>
                <a:effectLst/>
                <a:latin typeface="+mn-lt"/>
                <a:ea typeface="+mn-ea"/>
                <a:cs typeface="+mn-cs"/>
              </a:rPr>
              <a:t>folosit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de date LUCAS 2012,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de date care </a:t>
            </a:r>
            <a:r>
              <a:rPr lang="en-US" sz="1200" kern="1200" dirty="0" err="1" smtClean="0">
                <a:solidFill>
                  <a:schemeClr val="tx1"/>
                </a:solidFill>
                <a:effectLst/>
                <a:latin typeface="+mn-lt"/>
                <a:ea typeface="+mn-ea"/>
                <a:cs typeface="+mn-cs"/>
              </a:rPr>
              <a:t>spre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deosebire</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ediţiile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anterioare</a:t>
            </a:r>
            <a:r>
              <a:rPr lang="en-US" sz="1200" kern="1200" dirty="0" smtClean="0">
                <a:solidFill>
                  <a:schemeClr val="tx1"/>
                </a:solidFill>
                <a:effectLst/>
                <a:latin typeface="+mn-lt"/>
                <a:ea typeface="+mn-ea"/>
                <a:cs typeface="+mn-cs"/>
              </a:rPr>
              <a:t> are </a:t>
            </a:r>
            <a:r>
              <a:rPr lang="en-US" sz="1200" kern="1200" dirty="0" err="1" smtClean="0">
                <a:solidFill>
                  <a:schemeClr val="tx1"/>
                </a:solidFill>
                <a:effectLst/>
                <a:latin typeface="+mn-lt"/>
                <a:ea typeface="+mn-ea"/>
                <a:cs typeface="+mn-cs"/>
              </a:rPr>
              <a:t>acoperire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şi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teritoriul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României</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urma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metodei</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validare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datelor</a:t>
            </a:r>
            <a:r>
              <a:rPr lang="en-US" sz="1200" kern="1200" dirty="0" smtClean="0">
                <a:solidFill>
                  <a:schemeClr val="tx1"/>
                </a:solidFill>
                <a:effectLst/>
                <a:latin typeface="+mn-lt"/>
                <a:ea typeface="+mn-ea"/>
                <a:cs typeface="+mn-cs"/>
              </a:rPr>
              <a:t> de de </a:t>
            </a:r>
            <a:r>
              <a:rPr lang="en-US" sz="1200" kern="1200" dirty="0" err="1" smtClean="0">
                <a:solidFill>
                  <a:schemeClr val="tx1"/>
                </a:solidFill>
                <a:effectLst/>
                <a:latin typeface="+mn-lt"/>
                <a:ea typeface="+mn-ea"/>
                <a:cs typeface="+mn-cs"/>
              </a:rPr>
              <a:t>acoperire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şi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utilizare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terenului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folosind</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de date LUCAS se </a:t>
            </a:r>
            <a:r>
              <a:rPr lang="en-US" sz="1200" kern="1200" dirty="0" err="1" smtClean="0">
                <a:solidFill>
                  <a:schemeClr val="tx1"/>
                </a:solidFill>
                <a:effectLst/>
                <a:latin typeface="+mn-lt"/>
                <a:ea typeface="+mn-ea"/>
                <a:cs typeface="+mn-cs"/>
              </a:rPr>
              <a:t>poate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concluziona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folosirea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acestor</a:t>
            </a:r>
            <a:r>
              <a:rPr lang="en-US" sz="1200" kern="1200" dirty="0" smtClean="0">
                <a:solidFill>
                  <a:schemeClr val="tx1"/>
                </a:solidFill>
                <a:effectLst/>
                <a:latin typeface="+mn-lt"/>
                <a:ea typeface="+mn-ea"/>
                <a:cs typeface="+mn-cs"/>
              </a:rPr>
              <a:t> date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valida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informaţiile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obţinute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urma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observaţiilor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imagini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optice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este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adegvata</a:t>
            </a:r>
            <a:r>
              <a:rPr lang="en-US"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smtClean="0">
                <a:solidFill>
                  <a:schemeClr val="tx1"/>
                </a:solidFill>
                <a:effectLst/>
                <a:latin typeface="+mn-lt"/>
                <a:ea typeface="+mn-ea"/>
                <a:cs typeface="+mn-cs"/>
              </a:rPr>
              <a:t>Un </a:t>
            </a:r>
            <a:r>
              <a:rPr lang="en-US" sz="1200" kern="1200" dirty="0" smtClean="0">
                <a:solidFill>
                  <a:schemeClr val="tx1"/>
                </a:solidFill>
                <a:effectLst/>
                <a:latin typeface="+mn-lt"/>
                <a:ea typeface="+mn-ea"/>
                <a:cs typeface="+mn-cs"/>
              </a:rPr>
              <a:t>alt argument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folosirea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setului</a:t>
            </a:r>
            <a:r>
              <a:rPr lang="en-US" sz="1200" kern="1200" dirty="0" smtClean="0">
                <a:solidFill>
                  <a:schemeClr val="tx1"/>
                </a:solidFill>
                <a:effectLst/>
                <a:latin typeface="+mn-lt"/>
                <a:ea typeface="+mn-ea"/>
                <a:cs typeface="+mn-cs"/>
              </a:rPr>
              <a:t> de date LUCAS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aceasta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validare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este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modalitatea</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obţinere</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setului</a:t>
            </a:r>
            <a:r>
              <a:rPr lang="en-US" sz="1200" kern="1200" dirty="0" smtClean="0">
                <a:solidFill>
                  <a:schemeClr val="tx1"/>
                </a:solidFill>
                <a:effectLst/>
                <a:latin typeface="+mn-lt"/>
                <a:ea typeface="+mn-ea"/>
                <a:cs typeface="+mn-cs"/>
              </a:rPr>
              <a:t> de date </a:t>
            </a:r>
            <a:r>
              <a:rPr lang="en-US" sz="1200" kern="1200" dirty="0" err="1" smtClean="0">
                <a:solidFill>
                  <a:schemeClr val="tx1"/>
                </a:solidFill>
                <a:effectLst/>
                <a:latin typeface="+mn-lt"/>
                <a:ea typeface="+mn-ea"/>
                <a:cs typeface="+mn-cs"/>
              </a:rPr>
              <a:t>Corine</a:t>
            </a:r>
            <a:r>
              <a:rPr lang="en-US" sz="1200" kern="1200" dirty="0" smtClean="0">
                <a:solidFill>
                  <a:schemeClr val="tx1"/>
                </a:solidFill>
                <a:effectLst/>
                <a:latin typeface="+mn-lt"/>
                <a:ea typeface="+mn-ea"/>
                <a:cs typeface="+mn-cs"/>
              </a:rPr>
              <a:t> Land Cover 2000, care are </a:t>
            </a:r>
            <a:r>
              <a:rPr lang="en-US" sz="1200" kern="1200" dirty="0" err="1" smtClean="0">
                <a:solidFill>
                  <a:schemeClr val="tx1"/>
                </a:solidFill>
                <a:effectLst/>
                <a:latin typeface="+mn-lt"/>
                <a:ea typeface="+mn-ea"/>
                <a:cs typeface="+mn-cs"/>
              </a:rPr>
              <a:t>că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principala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sursă</a:t>
            </a:r>
            <a:r>
              <a:rPr lang="en-US" sz="1200" kern="1200" dirty="0" smtClean="0">
                <a:solidFill>
                  <a:schemeClr val="tx1"/>
                </a:solidFill>
                <a:effectLst/>
                <a:latin typeface="+mn-lt"/>
                <a:ea typeface="+mn-ea"/>
                <a:cs typeface="+mn-cs"/>
              </a:rPr>
              <a:t> de date </a:t>
            </a:r>
            <a:r>
              <a:rPr lang="en-US" sz="1200" kern="1200" dirty="0" err="1" smtClean="0">
                <a:solidFill>
                  <a:schemeClr val="tx1"/>
                </a:solidFill>
                <a:effectLst/>
                <a:latin typeface="+mn-lt"/>
                <a:ea typeface="+mn-ea"/>
                <a:cs typeface="+mn-cs"/>
              </a:rPr>
              <a:t>imaginile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satelitare</a:t>
            </a:r>
            <a:r>
              <a:rPr lang="en-US" sz="1200" kern="1200" dirty="0" smtClean="0">
                <a:solidFill>
                  <a:schemeClr val="tx1"/>
                </a:solidFill>
                <a:effectLst/>
                <a:latin typeface="+mn-lt"/>
                <a:ea typeface="+mn-ea"/>
                <a:cs typeface="+mn-cs"/>
              </a:rPr>
              <a:t> Landsat ETM, </a:t>
            </a: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kern="1200" dirty="0" smtClean="0">
                <a:solidFill>
                  <a:schemeClr val="tx1"/>
                </a:solidFill>
                <a:effectLst/>
                <a:latin typeface="+mn-lt"/>
                <a:ea typeface="+mn-ea"/>
                <a:cs typeface="+mn-cs"/>
              </a:rPr>
              <a:t>Un </a:t>
            </a:r>
            <a:r>
              <a:rPr lang="en-US" sz="1200" kern="1200" dirty="0" smtClean="0">
                <a:solidFill>
                  <a:schemeClr val="tx1"/>
                </a:solidFill>
                <a:effectLst/>
                <a:latin typeface="+mn-lt"/>
                <a:ea typeface="+mn-ea"/>
                <a:cs typeface="+mn-cs"/>
              </a:rPr>
              <a:t>alt </a:t>
            </a:r>
            <a:r>
              <a:rPr lang="en-US" sz="1200" kern="1200" dirty="0" err="1" smtClean="0">
                <a:solidFill>
                  <a:schemeClr val="tx1"/>
                </a:solidFill>
                <a:effectLst/>
                <a:latin typeface="+mn-lt"/>
                <a:ea typeface="+mn-ea"/>
                <a:cs typeface="+mn-cs"/>
              </a:rPr>
              <a:t>avantaj</a:t>
            </a:r>
            <a:r>
              <a:rPr lang="en-US" sz="1200" kern="1200" dirty="0" smtClean="0">
                <a:solidFill>
                  <a:schemeClr val="tx1"/>
                </a:solidFill>
                <a:effectLst/>
                <a:latin typeface="+mn-lt"/>
                <a:ea typeface="+mn-ea"/>
                <a:cs typeface="+mn-cs"/>
              </a:rPr>
              <a:t> al </a:t>
            </a:r>
            <a:r>
              <a:rPr lang="en-US" sz="1200" kern="1200" dirty="0" err="1" smtClean="0">
                <a:solidFill>
                  <a:schemeClr val="tx1"/>
                </a:solidFill>
                <a:effectLst/>
                <a:latin typeface="+mn-lt"/>
                <a:ea typeface="+mn-ea"/>
                <a:cs typeface="+mn-cs"/>
              </a:rPr>
              <a:t>folosirii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bazei</a:t>
            </a:r>
            <a:r>
              <a:rPr lang="en-US" sz="1200" kern="1200" dirty="0" smtClean="0">
                <a:solidFill>
                  <a:schemeClr val="tx1"/>
                </a:solidFill>
                <a:effectLst/>
                <a:latin typeface="+mn-lt"/>
                <a:ea typeface="+mn-ea"/>
                <a:cs typeface="+mn-cs"/>
              </a:rPr>
              <a:t> de date LUCAS </a:t>
            </a:r>
            <a:r>
              <a:rPr lang="en-US" sz="1200" kern="1200" dirty="0" err="1" smtClean="0">
                <a:solidFill>
                  <a:schemeClr val="tx1"/>
                </a:solidFill>
                <a:effectLst/>
                <a:latin typeface="+mn-lt"/>
                <a:ea typeface="+mn-ea"/>
                <a:cs typeface="+mn-cs"/>
              </a:rPr>
              <a:t>pentru</a:t>
            </a:r>
            <a:r>
              <a:rPr lang="en-US" sz="1200" kern="1200" dirty="0" smtClean="0">
                <a:solidFill>
                  <a:schemeClr val="tx1"/>
                </a:solidFill>
                <a:effectLst/>
                <a:latin typeface="+mn-lt"/>
                <a:ea typeface="+mn-ea"/>
                <a:cs typeface="+mn-cs"/>
              </a:rPr>
              <a:t> a </a:t>
            </a:r>
            <a:r>
              <a:rPr lang="en-US" sz="1200" kern="1200" dirty="0" err="1" smtClean="0">
                <a:solidFill>
                  <a:schemeClr val="tx1"/>
                </a:solidFill>
                <a:effectLst/>
                <a:latin typeface="+mn-lt"/>
                <a:ea typeface="+mn-ea"/>
                <a:cs typeface="+mn-cs"/>
              </a:rPr>
              <a:t>valida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situaţia</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teren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este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posibilitate</a:t>
            </a:r>
            <a:r>
              <a:rPr lang="en-US" sz="1200" kern="1200" dirty="0" smtClean="0">
                <a:solidFill>
                  <a:schemeClr val="tx1"/>
                </a:solidFill>
                <a:effectLst/>
                <a:latin typeface="+mn-lt"/>
                <a:ea typeface="+mn-ea"/>
                <a:cs typeface="+mn-cs"/>
              </a:rPr>
              <a:t> de a </a:t>
            </a:r>
            <a:r>
              <a:rPr lang="en-US" sz="1200" kern="1200" dirty="0" err="1" smtClean="0">
                <a:solidFill>
                  <a:schemeClr val="tx1"/>
                </a:solidFill>
                <a:effectLst/>
                <a:latin typeface="+mn-lt"/>
                <a:ea typeface="+mn-ea"/>
                <a:cs typeface="+mn-cs"/>
              </a:rPr>
              <a:t>asocia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imaginilor</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de date </a:t>
            </a:r>
            <a:r>
              <a:rPr lang="en-US" sz="1200" kern="1200" dirty="0" err="1" smtClean="0">
                <a:solidFill>
                  <a:schemeClr val="tx1"/>
                </a:solidFill>
                <a:effectLst/>
                <a:latin typeface="+mn-lt"/>
                <a:ea typeface="+mn-ea"/>
                <a:cs typeface="+mn-cs"/>
              </a:rPr>
              <a:t>coordonatele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punctului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care au </a:t>
            </a:r>
            <a:r>
              <a:rPr lang="en-US" sz="1200" kern="1200" dirty="0" err="1" smtClean="0">
                <a:solidFill>
                  <a:schemeClr val="tx1"/>
                </a:solidFill>
                <a:effectLst/>
                <a:latin typeface="+mn-lt"/>
                <a:ea typeface="+mn-ea"/>
                <a:cs typeface="+mn-cs"/>
              </a:rPr>
              <a:t>fost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realizate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în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cadrul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diferitelor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aplicaţii</a:t>
            </a:r>
            <a:r>
              <a:rPr lang="en-US" sz="1200" kern="1200" dirty="0" smtClean="0">
                <a:solidFill>
                  <a:schemeClr val="tx1"/>
                </a:solidFill>
                <a:effectLst/>
                <a:latin typeface="+mn-lt"/>
                <a:ea typeface="+mn-ea"/>
                <a:cs typeface="+mn-cs"/>
              </a:rPr>
              <a:t> GIS. (</a:t>
            </a:r>
            <a:r>
              <a:rPr lang="en-US" sz="1200" kern="1200" dirty="0" err="1" smtClean="0">
                <a:solidFill>
                  <a:schemeClr val="tx1"/>
                </a:solidFill>
                <a:effectLst/>
                <a:latin typeface="+mn-lt"/>
                <a:ea typeface="+mn-ea"/>
                <a:cs typeface="+mn-cs"/>
              </a:rPr>
              <a:t>Figura</a:t>
            </a:r>
            <a:r>
              <a:rPr lang="en-US" sz="1200" kern="1200" dirty="0" smtClean="0">
                <a:solidFill>
                  <a:schemeClr val="tx1"/>
                </a:solidFill>
                <a:effectLst/>
                <a:latin typeface="+mn-lt"/>
                <a:ea typeface="+mn-ea"/>
                <a:cs typeface="+mn-cs"/>
              </a:rPr>
              <a:t> 5). </a:t>
            </a:r>
            <a:r>
              <a:rPr lang="en-US" sz="1200" kern="1200" dirty="0" err="1" smtClean="0">
                <a:solidFill>
                  <a:schemeClr val="tx1"/>
                </a:solidFill>
                <a:effectLst/>
                <a:latin typeface="+mn-lt"/>
                <a:ea typeface="+mn-ea"/>
                <a:cs typeface="+mn-cs"/>
              </a:rPr>
              <a:t>Această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corelaţie</a:t>
            </a:r>
            <a:r>
              <a:rPr lang="en-US" sz="1200" kern="1200" dirty="0" smtClean="0">
                <a:solidFill>
                  <a:schemeClr val="tx1"/>
                </a:solidFill>
                <a:effectLst/>
                <a:latin typeface="+mn-lt"/>
                <a:ea typeface="+mn-ea"/>
                <a:cs typeface="+mn-cs"/>
              </a:rPr>
              <a:t> se face </a:t>
            </a:r>
            <a:r>
              <a:rPr lang="en-US" sz="1200" kern="1200" dirty="0" err="1" smtClean="0">
                <a:solidFill>
                  <a:schemeClr val="tx1"/>
                </a:solidFill>
                <a:effectLst/>
                <a:latin typeface="+mn-lt"/>
                <a:ea typeface="+mn-ea"/>
                <a:cs typeface="+mn-cs"/>
              </a:rPr>
              <a:t>pe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baza</a:t>
            </a:r>
            <a:r>
              <a:rPr lang="en-US" sz="1200" kern="1200" dirty="0" smtClean="0">
                <a:solidFill>
                  <a:schemeClr val="tx1"/>
                </a:solidFill>
                <a:effectLst/>
                <a:latin typeface="+mn-lt"/>
                <a:ea typeface="+mn-ea"/>
                <a:cs typeface="+mn-cs"/>
              </a:rPr>
              <a:t> ID-</a:t>
            </a:r>
            <a:r>
              <a:rPr lang="en-US" sz="1200" kern="1200" dirty="0" err="1" smtClean="0">
                <a:solidFill>
                  <a:schemeClr val="tx1"/>
                </a:solidFill>
                <a:effectLst/>
                <a:latin typeface="+mn-lt"/>
                <a:ea typeface="+mn-ea"/>
                <a:cs typeface="+mn-cs"/>
              </a:rPr>
              <a:t>ului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imaginilor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şi</a:t>
            </a:r>
            <a:r>
              <a:rPr lang="en-US" sz="1200" kern="1200" dirty="0" smtClean="0">
                <a:solidFill>
                  <a:schemeClr val="tx1"/>
                </a:solidFill>
                <a:effectLst/>
                <a:latin typeface="+mn-lt"/>
                <a:ea typeface="+mn-ea"/>
                <a:cs typeface="+mn-cs"/>
              </a:rPr>
              <a:t> al </a:t>
            </a:r>
            <a:r>
              <a:rPr lang="en-US" sz="1200" kern="1200" dirty="0" err="1" smtClean="0">
                <a:solidFill>
                  <a:schemeClr val="tx1"/>
                </a:solidFill>
                <a:effectLst/>
                <a:latin typeface="+mn-lt"/>
                <a:ea typeface="+mn-ea"/>
                <a:cs typeface="+mn-cs"/>
              </a:rPr>
              <a:t>punctelor</a:t>
            </a:r>
            <a:r>
              <a:rPr lang="en-US" sz="1200" kern="1200" dirty="0" smtClean="0">
                <a:solidFill>
                  <a:schemeClr val="tx1"/>
                </a:solidFill>
                <a:effectLst/>
                <a:latin typeface="+mn-lt"/>
                <a:ea typeface="+mn-ea"/>
                <a:cs typeface="+mn-cs"/>
              </a:rPr>
              <a:t>, un </a:t>
            </a:r>
            <a:r>
              <a:rPr lang="en-US" sz="1200" kern="1200" dirty="0" err="1" smtClean="0">
                <a:solidFill>
                  <a:schemeClr val="tx1"/>
                </a:solidFill>
                <a:effectLst/>
                <a:latin typeface="+mn-lt"/>
                <a:ea typeface="+mn-ea"/>
                <a:cs typeface="+mn-cs"/>
              </a:rPr>
              <a:t>atribut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comun</a:t>
            </a:r>
            <a:r>
              <a:rPr lang="en-US" sz="1200" kern="1200" dirty="0" smtClean="0">
                <a:solidFill>
                  <a:schemeClr val="tx1"/>
                </a:solidFill>
                <a:effectLst/>
                <a:latin typeface="+mn-lt"/>
                <a:ea typeface="+mn-ea"/>
                <a:cs typeface="+mn-cs"/>
              </a:rPr>
              <a:t> din </a:t>
            </a:r>
            <a:r>
              <a:rPr lang="en-US" sz="1200" kern="1200" dirty="0" err="1" smtClean="0">
                <a:solidFill>
                  <a:schemeClr val="tx1"/>
                </a:solidFill>
                <a:effectLst/>
                <a:latin typeface="+mn-lt"/>
                <a:ea typeface="+mn-ea"/>
                <a:cs typeface="+mn-cs"/>
              </a:rPr>
              <a:t>cadrul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tabelei</a:t>
            </a:r>
            <a:r>
              <a:rPr lang="en-US" sz="1200" kern="1200" dirty="0" smtClean="0">
                <a:solidFill>
                  <a:schemeClr val="tx1"/>
                </a:solidFill>
                <a:effectLst/>
                <a:latin typeface="+mn-lt"/>
                <a:ea typeface="+mn-ea"/>
                <a:cs typeface="+mn-cs"/>
              </a:rPr>
              <a:t> de </a:t>
            </a:r>
            <a:r>
              <a:rPr lang="en-US" sz="1200" kern="1200" dirty="0" err="1" smtClean="0">
                <a:solidFill>
                  <a:schemeClr val="tx1"/>
                </a:solidFill>
                <a:effectLst/>
                <a:latin typeface="+mn-lt"/>
                <a:ea typeface="+mn-ea"/>
                <a:cs typeface="+mn-cs"/>
              </a:rPr>
              <a:t>atribute</a:t>
            </a:r>
            <a:r>
              <a:rPr lang="en-US" sz="1200" kern="1200" dirty="0" smtClean="0">
                <a:solidFill>
                  <a:schemeClr val="tx1"/>
                </a:solidFill>
                <a:effectLst/>
                <a:latin typeface="+mn-lt"/>
                <a:ea typeface="+mn-ea"/>
                <a:cs typeface="+mn-cs"/>
              </a:rPr>
              <a:t>.  </a:t>
            </a: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19</a:t>
            </a:fld>
            <a:endParaRPr lang="en-US"/>
          </a:p>
        </p:txBody>
      </p:sp>
    </p:spTree>
    <p:extLst>
      <p:ext uri="{BB962C8B-B14F-4D97-AF65-F5344CB8AC3E}">
        <p14:creationId xmlns:p14="http://schemas.microsoft.com/office/powerpoint/2010/main" val="2392918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20</a:t>
            </a:fld>
            <a:endParaRPr lang="en-US"/>
          </a:p>
        </p:txBody>
      </p:sp>
    </p:spTree>
    <p:extLst>
      <p:ext uri="{BB962C8B-B14F-4D97-AF65-F5344CB8AC3E}">
        <p14:creationId xmlns:p14="http://schemas.microsoft.com/office/powerpoint/2010/main" val="29769558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21</a:t>
            </a:fld>
            <a:endParaRPr lang="en-US"/>
          </a:p>
        </p:txBody>
      </p:sp>
    </p:spTree>
    <p:extLst>
      <p:ext uri="{BB962C8B-B14F-4D97-AF65-F5344CB8AC3E}">
        <p14:creationId xmlns:p14="http://schemas.microsoft.com/office/powerpoint/2010/main" val="2976955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Concluzii</a:t>
            </a:r>
            <a:endParaRPr lang="en-US" dirty="0" smtClean="0"/>
          </a:p>
          <a:p>
            <a:endParaRPr lang="en-US" dirty="0" smtClean="0"/>
          </a:p>
          <a:p>
            <a:r>
              <a:rPr lang="en-US" dirty="0" err="1" smtClean="0"/>
              <a:t>Datele</a:t>
            </a:r>
            <a:r>
              <a:rPr lang="en-US" dirty="0" smtClean="0"/>
              <a:t> LPIS pot fi </a:t>
            </a:r>
            <a:r>
              <a:rPr lang="en-US" dirty="0" err="1" smtClean="0"/>
              <a:t>valorease</a:t>
            </a:r>
            <a:r>
              <a:rPr lang="en-US" baseline="0" dirty="0" smtClean="0"/>
              <a:t> la </a:t>
            </a:r>
            <a:r>
              <a:rPr lang="en-US" baseline="0" dirty="0" err="1" smtClean="0"/>
              <a:t>nivel</a:t>
            </a:r>
            <a:r>
              <a:rPr lang="en-US" baseline="0" dirty="0" smtClean="0"/>
              <a:t> </a:t>
            </a:r>
            <a:r>
              <a:rPr lang="en-US" baseline="0" dirty="0" err="1" smtClean="0"/>
              <a:t>nationa</a:t>
            </a:r>
            <a:r>
              <a:rPr lang="en-US" baseline="0" dirty="0" smtClean="0"/>
              <a:t>, </a:t>
            </a:r>
            <a:r>
              <a:rPr lang="en-US" baseline="0" dirty="0" err="1" smtClean="0"/>
              <a:t>depasin</a:t>
            </a:r>
            <a:r>
              <a:rPr lang="en-US" baseline="0" dirty="0" smtClean="0"/>
              <a:t> in </a:t>
            </a:r>
            <a:r>
              <a:rPr lang="en-US" baseline="0" dirty="0" err="1" smtClean="0"/>
              <a:t>calitate</a:t>
            </a:r>
            <a:r>
              <a:rPr lang="en-US" baseline="0" dirty="0" smtClean="0"/>
              <a:t> </a:t>
            </a:r>
            <a:r>
              <a:rPr lang="en-US" baseline="0" dirty="0" err="1" smtClean="0"/>
              <a:t>seturile</a:t>
            </a:r>
            <a:r>
              <a:rPr lang="en-US" baseline="0" dirty="0" smtClean="0"/>
              <a:t> de date CORINNE care </a:t>
            </a:r>
            <a:r>
              <a:rPr lang="en-US" baseline="0" dirty="0" err="1" smtClean="0"/>
              <a:t>sunt</a:t>
            </a:r>
            <a:r>
              <a:rPr lang="en-US" baseline="0" dirty="0" smtClean="0"/>
              <a:t> ok la </a:t>
            </a:r>
            <a:r>
              <a:rPr lang="en-US" baseline="0" dirty="0" err="1" smtClean="0"/>
              <a:t>nivel</a:t>
            </a:r>
            <a:r>
              <a:rPr lang="en-US" baseline="0" dirty="0" smtClean="0"/>
              <a:t> European</a:t>
            </a:r>
          </a:p>
          <a:p>
            <a:endParaRPr lang="en-US" baseline="0" dirty="0" smtClean="0"/>
          </a:p>
          <a:p>
            <a:endParaRPr lang="en-US" baseline="0" dirty="0" smtClean="0"/>
          </a:p>
          <a:p>
            <a:r>
              <a:rPr lang="en-US" baseline="0" dirty="0" smtClean="0"/>
              <a:t>OPEN DATA – </a:t>
            </a:r>
            <a:r>
              <a:rPr lang="en-US" baseline="0" dirty="0" err="1" smtClean="0"/>
              <a:t>Setul</a:t>
            </a:r>
            <a:r>
              <a:rPr lang="en-US" baseline="0" dirty="0" smtClean="0"/>
              <a:t> de date a </a:t>
            </a:r>
            <a:r>
              <a:rPr lang="en-US" baseline="0" dirty="0" err="1" smtClean="0"/>
              <a:t>fost</a:t>
            </a:r>
            <a:r>
              <a:rPr lang="en-US" baseline="0" dirty="0" smtClean="0"/>
              <a:t> </a:t>
            </a:r>
            <a:r>
              <a:rPr lang="en-US" baseline="0" dirty="0" err="1" smtClean="0"/>
              <a:t>realizat</a:t>
            </a:r>
            <a:r>
              <a:rPr lang="en-US" baseline="0" dirty="0" smtClean="0"/>
              <a:t> de </a:t>
            </a:r>
            <a:r>
              <a:rPr lang="en-US" baseline="0" dirty="0" err="1" smtClean="0"/>
              <a:t>catre</a:t>
            </a:r>
            <a:r>
              <a:rPr lang="en-US" baseline="0" dirty="0" smtClean="0"/>
              <a:t> MDRAT --- contra cost </a:t>
            </a:r>
            <a:r>
              <a:rPr lang="en-US" baseline="0" dirty="0" err="1" smtClean="0"/>
              <a:t>intr</a:t>
            </a:r>
            <a:r>
              <a:rPr lang="en-US" baseline="0" dirty="0" smtClean="0"/>
              <a:t>-o </a:t>
            </a:r>
            <a:r>
              <a:rPr lang="en-US" baseline="0" dirty="0" err="1" smtClean="0"/>
              <a:t>licitatie</a:t>
            </a:r>
            <a:r>
              <a:rPr lang="en-US" baseline="0" dirty="0" smtClean="0"/>
              <a:t> </a:t>
            </a:r>
            <a:r>
              <a:rPr lang="en-US" baseline="0" dirty="0" err="1" smtClean="0"/>
              <a:t>publica</a:t>
            </a:r>
            <a:r>
              <a:rPr lang="en-US" baseline="0" dirty="0" smtClean="0"/>
              <a:t> !!!! – </a:t>
            </a:r>
            <a:r>
              <a:rPr lang="en-US" baseline="0" dirty="0" err="1" smtClean="0"/>
              <a:t>rezultatele</a:t>
            </a:r>
            <a:r>
              <a:rPr lang="en-US" baseline="0" dirty="0" smtClean="0"/>
              <a:t> </a:t>
            </a:r>
            <a:r>
              <a:rPr lang="en-US" baseline="0" dirty="0" err="1" smtClean="0"/>
              <a:t>setului</a:t>
            </a:r>
            <a:r>
              <a:rPr lang="en-US" baseline="0" dirty="0" smtClean="0"/>
              <a:t> de date </a:t>
            </a:r>
            <a:r>
              <a:rPr lang="en-US" baseline="0" dirty="0" err="1" smtClean="0"/>
              <a:t>sunt</a:t>
            </a:r>
            <a:r>
              <a:rPr lang="en-US" baseline="0" dirty="0" smtClean="0"/>
              <a:t> </a:t>
            </a:r>
            <a:r>
              <a:rPr lang="en-US" baseline="0" dirty="0" err="1" smtClean="0"/>
              <a:t>disponibile</a:t>
            </a:r>
            <a:r>
              <a:rPr lang="en-US" baseline="0" dirty="0" smtClean="0"/>
              <a:t> </a:t>
            </a:r>
            <a:r>
              <a:rPr lang="en-US" baseline="0" dirty="0" err="1" smtClean="0"/>
              <a:t>gratuit</a:t>
            </a:r>
            <a:r>
              <a:rPr lang="en-US" baseline="0" dirty="0" smtClean="0"/>
              <a:t> sub o </a:t>
            </a:r>
            <a:r>
              <a:rPr lang="en-US" baseline="0" dirty="0" err="1" smtClean="0"/>
              <a:t>licenta</a:t>
            </a:r>
            <a:r>
              <a:rPr lang="en-US" baseline="0" dirty="0" smtClean="0"/>
              <a:t> </a:t>
            </a:r>
            <a:r>
              <a:rPr lang="en-US" baseline="0" dirty="0" err="1" smtClean="0"/>
              <a:t>extrem</a:t>
            </a:r>
            <a:r>
              <a:rPr lang="en-US" baseline="0" dirty="0" smtClean="0"/>
              <a:t> de </a:t>
            </a:r>
            <a:r>
              <a:rPr lang="en-US" baseline="0" dirty="0" err="1" smtClean="0"/>
              <a:t>flexibila</a:t>
            </a:r>
            <a:endParaRPr lang="en-US" baseline="0" dirty="0" smtClean="0"/>
          </a:p>
          <a:p>
            <a:endParaRPr lang="en-US" baseline="0" dirty="0" smtClean="0"/>
          </a:p>
          <a:p>
            <a:r>
              <a:rPr lang="en-US" baseline="0" dirty="0" err="1" smtClean="0"/>
              <a:t>Datele</a:t>
            </a:r>
            <a:r>
              <a:rPr lang="en-US" baseline="0" dirty="0" smtClean="0"/>
              <a:t> </a:t>
            </a:r>
            <a:r>
              <a:rPr lang="en-US" baseline="0" dirty="0" err="1" smtClean="0"/>
              <a:t>rezultate</a:t>
            </a:r>
            <a:r>
              <a:rPr lang="en-US" baseline="0" dirty="0" smtClean="0"/>
              <a:t> </a:t>
            </a:r>
            <a:r>
              <a:rPr lang="en-US" baseline="0" dirty="0" err="1" smtClean="0"/>
              <a:t>contin</a:t>
            </a:r>
            <a:r>
              <a:rPr lang="en-US" baseline="0" dirty="0" smtClean="0"/>
              <a:t> </a:t>
            </a:r>
            <a:r>
              <a:rPr lang="en-US" baseline="0" dirty="0" err="1" smtClean="0"/>
              <a:t>informatii</a:t>
            </a:r>
            <a:r>
              <a:rPr lang="en-US" baseline="0" dirty="0" smtClean="0"/>
              <a:t> </a:t>
            </a:r>
            <a:r>
              <a:rPr lang="en-US" baseline="0" dirty="0" err="1" smtClean="0"/>
              <a:t>extrem</a:t>
            </a:r>
            <a:r>
              <a:rPr lang="en-US" baseline="0" dirty="0" smtClean="0"/>
              <a:t> de </a:t>
            </a:r>
            <a:r>
              <a:rPr lang="en-US" baseline="0" dirty="0" err="1" smtClean="0"/>
              <a:t>valoroase</a:t>
            </a:r>
            <a:r>
              <a:rPr lang="en-US" baseline="0" dirty="0" smtClean="0"/>
              <a:t> </a:t>
            </a:r>
            <a:r>
              <a:rPr lang="en-US" baseline="0" dirty="0" err="1" smtClean="0"/>
              <a:t>chiar</a:t>
            </a:r>
            <a:r>
              <a:rPr lang="en-US" baseline="0" dirty="0" smtClean="0"/>
              <a:t> </a:t>
            </a:r>
            <a:r>
              <a:rPr lang="en-US" baseline="0" dirty="0" err="1" smtClean="0"/>
              <a:t>daca</a:t>
            </a:r>
            <a:r>
              <a:rPr lang="en-US" baseline="0" dirty="0" smtClean="0"/>
              <a:t> </a:t>
            </a:r>
            <a:r>
              <a:rPr lang="en-US" baseline="0" dirty="0" err="1" smtClean="0"/>
              <a:t>sunt</a:t>
            </a:r>
            <a:r>
              <a:rPr lang="en-US" baseline="0" dirty="0" smtClean="0"/>
              <a:t> </a:t>
            </a:r>
            <a:r>
              <a:rPr lang="en-US" baseline="0" dirty="0" err="1" smtClean="0"/>
              <a:t>datele</a:t>
            </a:r>
            <a:r>
              <a:rPr lang="en-US" baseline="0" dirty="0" smtClean="0"/>
              <a:t> </a:t>
            </a:r>
            <a:r>
              <a:rPr lang="en-US" baseline="0" dirty="0" err="1" smtClean="0"/>
              <a:t>sunt</a:t>
            </a:r>
            <a:r>
              <a:rPr lang="en-US" baseline="0" dirty="0" smtClean="0"/>
              <a:t> “</a:t>
            </a:r>
            <a:r>
              <a:rPr lang="en-US" baseline="0" dirty="0" err="1" smtClean="0"/>
              <a:t>stripuite</a:t>
            </a:r>
            <a:r>
              <a:rPr lang="en-US" baseline="0" dirty="0" smtClean="0"/>
              <a:t>” de </a:t>
            </a:r>
            <a:r>
              <a:rPr lang="en-US" baseline="0" dirty="0" err="1" smtClean="0"/>
              <a:t>informatia</a:t>
            </a:r>
            <a:r>
              <a:rPr lang="en-US" baseline="0" dirty="0" smtClean="0"/>
              <a:t> </a:t>
            </a:r>
            <a:r>
              <a:rPr lang="en-US" baseline="0" dirty="0" err="1" smtClean="0"/>
              <a:t>extins</a:t>
            </a:r>
            <a:r>
              <a:rPr lang="en-US" baseline="0" dirty="0" smtClean="0"/>
              <a:t> – ex </a:t>
            </a:r>
            <a:r>
              <a:rPr lang="en-US" baseline="0" dirty="0" err="1" smtClean="0"/>
              <a:t>denumire</a:t>
            </a:r>
            <a:endParaRPr lang="en-US" baseline="0" dirty="0" smtClean="0"/>
          </a:p>
          <a:p>
            <a:endParaRPr lang="en-US" baseline="0" dirty="0" smtClean="0"/>
          </a:p>
          <a:p>
            <a:r>
              <a:rPr lang="en-US" baseline="0" dirty="0" err="1" smtClean="0"/>
              <a:t>Deci</a:t>
            </a:r>
            <a:r>
              <a:rPr lang="en-US" baseline="0" dirty="0" smtClean="0"/>
              <a:t> </a:t>
            </a:r>
            <a:r>
              <a:rPr lang="en-US" baseline="0" dirty="0" err="1" smtClean="0"/>
              <a:t>puttem</a:t>
            </a:r>
            <a:r>
              <a:rPr lang="en-US" baseline="0" dirty="0" smtClean="0"/>
              <a:t> </a:t>
            </a:r>
            <a:r>
              <a:rPr lang="en-US" baseline="0" dirty="0" err="1" smtClean="0"/>
              <a:t>folosi</a:t>
            </a:r>
            <a:r>
              <a:rPr lang="en-US" baseline="0" dirty="0" smtClean="0"/>
              <a:t> </a:t>
            </a:r>
            <a:r>
              <a:rPr lang="en-US" baseline="0" dirty="0" err="1" smtClean="0"/>
              <a:t>setul</a:t>
            </a:r>
            <a:r>
              <a:rPr lang="en-US" baseline="0" dirty="0" smtClean="0"/>
              <a:t> de date </a:t>
            </a:r>
            <a:r>
              <a:rPr lang="en-US" baseline="0" dirty="0" err="1" smtClean="0"/>
              <a:t>pentru</a:t>
            </a:r>
            <a:r>
              <a:rPr lang="en-US" baseline="0" dirty="0" smtClean="0"/>
              <a:t> </a:t>
            </a:r>
            <a:r>
              <a:rPr lang="en-US" baseline="0" dirty="0" err="1" smtClean="0"/>
              <a:t>orice</a:t>
            </a:r>
            <a:r>
              <a:rPr lang="en-US" baseline="0" dirty="0" smtClean="0"/>
              <a:t> </a:t>
            </a:r>
            <a:r>
              <a:rPr lang="en-US" baseline="0" dirty="0" err="1" smtClean="0"/>
              <a:t>aplicatie</a:t>
            </a:r>
            <a:r>
              <a:rPr lang="en-US" baseline="0" dirty="0" smtClean="0"/>
              <a:t> </a:t>
            </a:r>
            <a:r>
              <a:rPr lang="en-US" baseline="0" dirty="0" err="1" smtClean="0"/>
              <a:t>comerciala</a:t>
            </a:r>
            <a:r>
              <a:rPr lang="en-US" baseline="0" dirty="0" smtClean="0"/>
              <a:t> </a:t>
            </a:r>
            <a:r>
              <a:rPr lang="en-US" baseline="0" dirty="0" err="1" smtClean="0"/>
              <a:t>sau</a:t>
            </a:r>
            <a:r>
              <a:rPr lang="en-US" baseline="0" dirty="0" smtClean="0"/>
              <a:t> open source– </a:t>
            </a:r>
            <a:r>
              <a:rPr lang="en-US" baseline="0" dirty="0" err="1" smtClean="0"/>
              <a:t>conditia</a:t>
            </a:r>
            <a:r>
              <a:rPr lang="en-US" baseline="0" dirty="0" smtClean="0"/>
              <a:t> e </a:t>
            </a:r>
            <a:r>
              <a:rPr lang="en-US" baseline="0" dirty="0" err="1" smtClean="0"/>
              <a:t>ca</a:t>
            </a:r>
            <a:r>
              <a:rPr lang="en-US" baseline="0" dirty="0" smtClean="0"/>
              <a:t> </a:t>
            </a:r>
            <a:r>
              <a:rPr lang="en-US" baseline="0" dirty="0" err="1" smtClean="0"/>
              <a:t>rezultatele</a:t>
            </a:r>
            <a:r>
              <a:rPr lang="en-US" baseline="0" dirty="0" smtClean="0"/>
              <a:t> </a:t>
            </a:r>
            <a:r>
              <a:rPr lang="en-US" baseline="0" dirty="0" err="1" smtClean="0"/>
              <a:t>sa</a:t>
            </a:r>
            <a:r>
              <a:rPr lang="en-US" baseline="0" dirty="0" smtClean="0"/>
              <a:t> fie </a:t>
            </a:r>
            <a:r>
              <a:rPr lang="en-US" baseline="0" dirty="0" err="1" smtClean="0"/>
              <a:t>facute</a:t>
            </a:r>
            <a:r>
              <a:rPr lang="en-US" baseline="0" dirty="0" smtClean="0"/>
              <a:t> </a:t>
            </a:r>
            <a:r>
              <a:rPr lang="en-US" baseline="0" dirty="0" err="1" smtClean="0"/>
              <a:t>publice</a:t>
            </a:r>
            <a:r>
              <a:rPr lang="en-US" baseline="0" dirty="0" smtClean="0"/>
              <a:t> sub </a:t>
            </a:r>
            <a:r>
              <a:rPr lang="en-US" baseline="0" dirty="0" err="1" smtClean="0"/>
              <a:t>aceeasi</a:t>
            </a:r>
            <a:r>
              <a:rPr lang="en-US" baseline="0" dirty="0" smtClean="0"/>
              <a:t> </a:t>
            </a:r>
            <a:r>
              <a:rPr lang="en-US" baseline="0" dirty="0" err="1" smtClean="0"/>
              <a:t>licenta</a:t>
            </a:r>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22</a:t>
            </a:fld>
            <a:endParaRPr lang="en-US"/>
          </a:p>
        </p:txBody>
      </p:sp>
    </p:spTree>
    <p:extLst>
      <p:ext uri="{BB962C8B-B14F-4D97-AF65-F5344CB8AC3E}">
        <p14:creationId xmlns:p14="http://schemas.microsoft.com/office/powerpoint/2010/main" val="2976955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23</a:t>
            </a:fld>
            <a:endParaRPr lang="en-US"/>
          </a:p>
        </p:txBody>
      </p:sp>
    </p:spTree>
    <p:extLst>
      <p:ext uri="{BB962C8B-B14F-4D97-AF65-F5344CB8AC3E}">
        <p14:creationId xmlns:p14="http://schemas.microsoft.com/office/powerpoint/2010/main" val="2976955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Concluzii</a:t>
            </a:r>
            <a:endParaRPr lang="en-US" dirty="0" smtClean="0"/>
          </a:p>
          <a:p>
            <a:endParaRPr lang="en-US" dirty="0" smtClean="0"/>
          </a:p>
          <a:p>
            <a:r>
              <a:rPr lang="en-US" dirty="0" err="1" smtClean="0"/>
              <a:t>Datele</a:t>
            </a:r>
            <a:r>
              <a:rPr lang="en-US" dirty="0" smtClean="0"/>
              <a:t> LPIS pot fi </a:t>
            </a:r>
            <a:r>
              <a:rPr lang="en-US" dirty="0" err="1" smtClean="0"/>
              <a:t>valorease</a:t>
            </a:r>
            <a:r>
              <a:rPr lang="en-US" baseline="0" dirty="0" smtClean="0"/>
              <a:t> la </a:t>
            </a:r>
            <a:r>
              <a:rPr lang="en-US" baseline="0" dirty="0" err="1" smtClean="0"/>
              <a:t>nivel</a:t>
            </a:r>
            <a:r>
              <a:rPr lang="en-US" baseline="0" dirty="0" smtClean="0"/>
              <a:t> </a:t>
            </a:r>
            <a:r>
              <a:rPr lang="en-US" baseline="0" dirty="0" err="1" smtClean="0"/>
              <a:t>nationa</a:t>
            </a:r>
            <a:r>
              <a:rPr lang="en-US" baseline="0" dirty="0" smtClean="0"/>
              <a:t>, </a:t>
            </a:r>
            <a:r>
              <a:rPr lang="en-US" baseline="0" dirty="0" err="1" smtClean="0"/>
              <a:t>depasin</a:t>
            </a:r>
            <a:r>
              <a:rPr lang="en-US" baseline="0" dirty="0" smtClean="0"/>
              <a:t> in </a:t>
            </a:r>
            <a:r>
              <a:rPr lang="en-US" baseline="0" dirty="0" err="1" smtClean="0"/>
              <a:t>calitate</a:t>
            </a:r>
            <a:r>
              <a:rPr lang="en-US" baseline="0" dirty="0" smtClean="0"/>
              <a:t> </a:t>
            </a:r>
            <a:r>
              <a:rPr lang="en-US" baseline="0" dirty="0" err="1" smtClean="0"/>
              <a:t>seturile</a:t>
            </a:r>
            <a:r>
              <a:rPr lang="en-US" baseline="0" dirty="0" smtClean="0"/>
              <a:t> de date CORINNE care </a:t>
            </a:r>
            <a:r>
              <a:rPr lang="en-US" baseline="0" dirty="0" err="1" smtClean="0"/>
              <a:t>sunt</a:t>
            </a:r>
            <a:r>
              <a:rPr lang="en-US" baseline="0" dirty="0" smtClean="0"/>
              <a:t> ok la </a:t>
            </a:r>
            <a:r>
              <a:rPr lang="en-US" baseline="0" dirty="0" err="1" smtClean="0"/>
              <a:t>nivel</a:t>
            </a:r>
            <a:r>
              <a:rPr lang="en-US" baseline="0" dirty="0" smtClean="0"/>
              <a:t> European</a:t>
            </a:r>
          </a:p>
          <a:p>
            <a:endParaRPr lang="en-US" baseline="0" dirty="0" smtClean="0"/>
          </a:p>
          <a:p>
            <a:endParaRPr lang="en-US" baseline="0" dirty="0" smtClean="0"/>
          </a:p>
          <a:p>
            <a:r>
              <a:rPr lang="en-US" baseline="0" dirty="0" smtClean="0"/>
              <a:t>OPEN DATA – </a:t>
            </a:r>
            <a:r>
              <a:rPr lang="en-US" baseline="0" dirty="0" err="1" smtClean="0"/>
              <a:t>Setul</a:t>
            </a:r>
            <a:r>
              <a:rPr lang="en-US" baseline="0" dirty="0" smtClean="0"/>
              <a:t> de date a </a:t>
            </a:r>
            <a:r>
              <a:rPr lang="en-US" baseline="0" dirty="0" err="1" smtClean="0"/>
              <a:t>fost</a:t>
            </a:r>
            <a:r>
              <a:rPr lang="en-US" baseline="0" dirty="0" smtClean="0"/>
              <a:t> </a:t>
            </a:r>
            <a:r>
              <a:rPr lang="en-US" baseline="0" dirty="0" err="1" smtClean="0"/>
              <a:t>realizat</a:t>
            </a:r>
            <a:r>
              <a:rPr lang="en-US" baseline="0" dirty="0" smtClean="0"/>
              <a:t> de </a:t>
            </a:r>
            <a:r>
              <a:rPr lang="en-US" baseline="0" dirty="0" err="1" smtClean="0"/>
              <a:t>catre</a:t>
            </a:r>
            <a:r>
              <a:rPr lang="en-US" baseline="0" dirty="0" smtClean="0"/>
              <a:t> MDRAT --- contra cost </a:t>
            </a:r>
            <a:r>
              <a:rPr lang="en-US" baseline="0" dirty="0" err="1" smtClean="0"/>
              <a:t>intr</a:t>
            </a:r>
            <a:r>
              <a:rPr lang="en-US" baseline="0" dirty="0" smtClean="0"/>
              <a:t>-o </a:t>
            </a:r>
            <a:r>
              <a:rPr lang="en-US" baseline="0" dirty="0" err="1" smtClean="0"/>
              <a:t>licitatie</a:t>
            </a:r>
            <a:r>
              <a:rPr lang="en-US" baseline="0" dirty="0" smtClean="0"/>
              <a:t> </a:t>
            </a:r>
            <a:r>
              <a:rPr lang="en-US" baseline="0" dirty="0" err="1" smtClean="0"/>
              <a:t>publica</a:t>
            </a:r>
            <a:r>
              <a:rPr lang="en-US" baseline="0" dirty="0" smtClean="0"/>
              <a:t> !!!! – </a:t>
            </a:r>
            <a:r>
              <a:rPr lang="en-US" baseline="0" dirty="0" err="1" smtClean="0"/>
              <a:t>rezultatele</a:t>
            </a:r>
            <a:r>
              <a:rPr lang="en-US" baseline="0" dirty="0" smtClean="0"/>
              <a:t> </a:t>
            </a:r>
            <a:r>
              <a:rPr lang="en-US" baseline="0" dirty="0" err="1" smtClean="0"/>
              <a:t>setului</a:t>
            </a:r>
            <a:r>
              <a:rPr lang="en-US" baseline="0" dirty="0" smtClean="0"/>
              <a:t> de date </a:t>
            </a:r>
            <a:r>
              <a:rPr lang="en-US" baseline="0" dirty="0" err="1" smtClean="0"/>
              <a:t>sunt</a:t>
            </a:r>
            <a:r>
              <a:rPr lang="en-US" baseline="0" dirty="0" smtClean="0"/>
              <a:t> </a:t>
            </a:r>
            <a:r>
              <a:rPr lang="en-US" baseline="0" dirty="0" err="1" smtClean="0"/>
              <a:t>disponibile</a:t>
            </a:r>
            <a:r>
              <a:rPr lang="en-US" baseline="0" dirty="0" smtClean="0"/>
              <a:t> </a:t>
            </a:r>
            <a:r>
              <a:rPr lang="en-US" baseline="0" dirty="0" err="1" smtClean="0"/>
              <a:t>gratuit</a:t>
            </a:r>
            <a:r>
              <a:rPr lang="en-US" baseline="0" dirty="0" smtClean="0"/>
              <a:t> sub o </a:t>
            </a:r>
            <a:r>
              <a:rPr lang="en-US" baseline="0" dirty="0" err="1" smtClean="0"/>
              <a:t>licenta</a:t>
            </a:r>
            <a:r>
              <a:rPr lang="en-US" baseline="0" dirty="0" smtClean="0"/>
              <a:t> </a:t>
            </a:r>
            <a:r>
              <a:rPr lang="en-US" baseline="0" dirty="0" err="1" smtClean="0"/>
              <a:t>extrem</a:t>
            </a:r>
            <a:r>
              <a:rPr lang="en-US" baseline="0" dirty="0" smtClean="0"/>
              <a:t> de </a:t>
            </a:r>
            <a:r>
              <a:rPr lang="en-US" baseline="0" dirty="0" err="1" smtClean="0"/>
              <a:t>flexibila</a:t>
            </a:r>
            <a:endParaRPr lang="en-US" baseline="0" dirty="0" smtClean="0"/>
          </a:p>
          <a:p>
            <a:endParaRPr lang="en-US" baseline="0" dirty="0" smtClean="0"/>
          </a:p>
          <a:p>
            <a:r>
              <a:rPr lang="en-US" baseline="0" dirty="0" err="1" smtClean="0"/>
              <a:t>Datele</a:t>
            </a:r>
            <a:r>
              <a:rPr lang="en-US" baseline="0" dirty="0" smtClean="0"/>
              <a:t> </a:t>
            </a:r>
            <a:r>
              <a:rPr lang="en-US" baseline="0" dirty="0" err="1" smtClean="0"/>
              <a:t>rezultate</a:t>
            </a:r>
            <a:r>
              <a:rPr lang="en-US" baseline="0" dirty="0" smtClean="0"/>
              <a:t> </a:t>
            </a:r>
            <a:r>
              <a:rPr lang="en-US" baseline="0" dirty="0" err="1" smtClean="0"/>
              <a:t>contin</a:t>
            </a:r>
            <a:r>
              <a:rPr lang="en-US" baseline="0" dirty="0" smtClean="0"/>
              <a:t> </a:t>
            </a:r>
            <a:r>
              <a:rPr lang="en-US" baseline="0" dirty="0" err="1" smtClean="0"/>
              <a:t>informatii</a:t>
            </a:r>
            <a:r>
              <a:rPr lang="en-US" baseline="0" dirty="0" smtClean="0"/>
              <a:t> </a:t>
            </a:r>
            <a:r>
              <a:rPr lang="en-US" baseline="0" dirty="0" err="1" smtClean="0"/>
              <a:t>extrem</a:t>
            </a:r>
            <a:r>
              <a:rPr lang="en-US" baseline="0" dirty="0" smtClean="0"/>
              <a:t> de </a:t>
            </a:r>
            <a:r>
              <a:rPr lang="en-US" baseline="0" dirty="0" err="1" smtClean="0"/>
              <a:t>valoroase</a:t>
            </a:r>
            <a:r>
              <a:rPr lang="en-US" baseline="0" dirty="0" smtClean="0"/>
              <a:t> </a:t>
            </a:r>
            <a:r>
              <a:rPr lang="en-US" baseline="0" dirty="0" err="1" smtClean="0"/>
              <a:t>chiar</a:t>
            </a:r>
            <a:r>
              <a:rPr lang="en-US" baseline="0" dirty="0" smtClean="0"/>
              <a:t> </a:t>
            </a:r>
            <a:r>
              <a:rPr lang="en-US" baseline="0" dirty="0" err="1" smtClean="0"/>
              <a:t>daca</a:t>
            </a:r>
            <a:r>
              <a:rPr lang="en-US" baseline="0" dirty="0" smtClean="0"/>
              <a:t> </a:t>
            </a:r>
            <a:r>
              <a:rPr lang="en-US" baseline="0" dirty="0" err="1" smtClean="0"/>
              <a:t>sunt</a:t>
            </a:r>
            <a:r>
              <a:rPr lang="en-US" baseline="0" dirty="0" smtClean="0"/>
              <a:t> </a:t>
            </a:r>
            <a:r>
              <a:rPr lang="en-US" baseline="0" dirty="0" err="1" smtClean="0"/>
              <a:t>datele</a:t>
            </a:r>
            <a:r>
              <a:rPr lang="en-US" baseline="0" dirty="0" smtClean="0"/>
              <a:t> </a:t>
            </a:r>
            <a:r>
              <a:rPr lang="en-US" baseline="0" dirty="0" err="1" smtClean="0"/>
              <a:t>sunt</a:t>
            </a:r>
            <a:r>
              <a:rPr lang="en-US" baseline="0" dirty="0" smtClean="0"/>
              <a:t> “</a:t>
            </a:r>
            <a:r>
              <a:rPr lang="en-US" baseline="0" dirty="0" err="1" smtClean="0"/>
              <a:t>stripuite</a:t>
            </a:r>
            <a:r>
              <a:rPr lang="en-US" baseline="0" dirty="0" smtClean="0"/>
              <a:t>” de </a:t>
            </a:r>
            <a:r>
              <a:rPr lang="en-US" baseline="0" dirty="0" err="1" smtClean="0"/>
              <a:t>informatia</a:t>
            </a:r>
            <a:r>
              <a:rPr lang="en-US" baseline="0" dirty="0" smtClean="0"/>
              <a:t> </a:t>
            </a:r>
            <a:r>
              <a:rPr lang="en-US" baseline="0" dirty="0" err="1" smtClean="0"/>
              <a:t>extins</a:t>
            </a:r>
            <a:r>
              <a:rPr lang="en-US" baseline="0" dirty="0" smtClean="0"/>
              <a:t> – ex </a:t>
            </a:r>
            <a:r>
              <a:rPr lang="en-US" baseline="0" dirty="0" err="1" smtClean="0"/>
              <a:t>denumire</a:t>
            </a:r>
            <a:r>
              <a:rPr lang="en-US" baseline="0" dirty="0" smtClean="0"/>
              <a:t> </a:t>
            </a:r>
            <a:r>
              <a:rPr lang="en-US" baseline="0" dirty="0" err="1" smtClean="0"/>
              <a:t>vezi</a:t>
            </a:r>
            <a:r>
              <a:rPr lang="en-US" baseline="0" dirty="0" smtClean="0"/>
              <a:t> ape, </a:t>
            </a:r>
            <a:r>
              <a:rPr lang="en-US" baseline="0" dirty="0" err="1" smtClean="0"/>
              <a:t>drumuri</a:t>
            </a:r>
            <a:r>
              <a:rPr lang="en-US" baseline="0" dirty="0" smtClean="0"/>
              <a:t>, </a:t>
            </a:r>
            <a:r>
              <a:rPr lang="en-US" baseline="0" dirty="0" err="1" smtClean="0"/>
              <a:t>cf</a:t>
            </a:r>
            <a:endParaRPr lang="en-US" baseline="0" dirty="0" smtClean="0"/>
          </a:p>
          <a:p>
            <a:endParaRPr lang="en-US" baseline="0" dirty="0" smtClean="0"/>
          </a:p>
          <a:p>
            <a:r>
              <a:rPr lang="en-US" baseline="0" dirty="0" err="1" smtClean="0"/>
              <a:t>Putem</a:t>
            </a:r>
            <a:r>
              <a:rPr lang="en-US" baseline="0" dirty="0" smtClean="0"/>
              <a:t> </a:t>
            </a:r>
            <a:r>
              <a:rPr lang="en-US" baseline="0" dirty="0" err="1" smtClean="0"/>
              <a:t>folosi</a:t>
            </a:r>
            <a:r>
              <a:rPr lang="en-US" baseline="0" dirty="0" smtClean="0"/>
              <a:t> </a:t>
            </a:r>
            <a:r>
              <a:rPr lang="en-US" baseline="0" dirty="0" err="1" smtClean="0"/>
              <a:t>setul</a:t>
            </a:r>
            <a:r>
              <a:rPr lang="en-US" baseline="0" dirty="0" smtClean="0"/>
              <a:t> de date </a:t>
            </a:r>
            <a:r>
              <a:rPr lang="en-US" baseline="0" dirty="0" err="1" smtClean="0"/>
              <a:t>pentru</a:t>
            </a:r>
            <a:r>
              <a:rPr lang="en-US" baseline="0" dirty="0" smtClean="0"/>
              <a:t> </a:t>
            </a:r>
            <a:r>
              <a:rPr lang="en-US" baseline="0" dirty="0" err="1" smtClean="0"/>
              <a:t>orice</a:t>
            </a:r>
            <a:r>
              <a:rPr lang="en-US" baseline="0" dirty="0" smtClean="0"/>
              <a:t> </a:t>
            </a:r>
            <a:r>
              <a:rPr lang="en-US" baseline="0" dirty="0" err="1" smtClean="0"/>
              <a:t>aplicatie</a:t>
            </a:r>
            <a:r>
              <a:rPr lang="en-US" baseline="0" dirty="0" smtClean="0"/>
              <a:t> </a:t>
            </a:r>
            <a:r>
              <a:rPr lang="en-US" baseline="0" dirty="0" err="1" smtClean="0"/>
              <a:t>comerciala</a:t>
            </a:r>
            <a:r>
              <a:rPr lang="en-US" baseline="0" dirty="0" smtClean="0"/>
              <a:t> </a:t>
            </a:r>
            <a:r>
              <a:rPr lang="en-US" baseline="0" dirty="0" err="1" smtClean="0"/>
              <a:t>sau</a:t>
            </a:r>
            <a:r>
              <a:rPr lang="en-US" baseline="0" dirty="0" smtClean="0"/>
              <a:t> open source– </a:t>
            </a:r>
            <a:r>
              <a:rPr lang="en-US" baseline="0" dirty="0" err="1" smtClean="0"/>
              <a:t>conditia</a:t>
            </a:r>
            <a:r>
              <a:rPr lang="en-US" baseline="0" dirty="0" smtClean="0"/>
              <a:t> e </a:t>
            </a:r>
            <a:r>
              <a:rPr lang="en-US" baseline="0" dirty="0" err="1" smtClean="0"/>
              <a:t>ca</a:t>
            </a:r>
            <a:r>
              <a:rPr lang="en-US" baseline="0" dirty="0" smtClean="0"/>
              <a:t> </a:t>
            </a:r>
            <a:r>
              <a:rPr lang="en-US" baseline="0" dirty="0" err="1" smtClean="0"/>
              <a:t>rezultatele</a:t>
            </a:r>
            <a:r>
              <a:rPr lang="en-US" baseline="0" dirty="0" smtClean="0"/>
              <a:t> </a:t>
            </a:r>
            <a:r>
              <a:rPr lang="en-US" baseline="0" dirty="0" err="1" smtClean="0"/>
              <a:t>sa</a:t>
            </a:r>
            <a:r>
              <a:rPr lang="en-US" baseline="0" dirty="0" smtClean="0"/>
              <a:t> fie </a:t>
            </a:r>
            <a:r>
              <a:rPr lang="en-US" baseline="0" dirty="0" err="1" smtClean="0"/>
              <a:t>facute</a:t>
            </a:r>
            <a:r>
              <a:rPr lang="en-US" baseline="0" dirty="0" smtClean="0"/>
              <a:t> </a:t>
            </a:r>
            <a:r>
              <a:rPr lang="en-US" baseline="0" dirty="0" err="1" smtClean="0"/>
              <a:t>publice</a:t>
            </a:r>
            <a:r>
              <a:rPr lang="en-US" baseline="0" dirty="0" smtClean="0"/>
              <a:t> sub </a:t>
            </a:r>
            <a:r>
              <a:rPr lang="en-US" baseline="0" dirty="0" err="1" smtClean="0"/>
              <a:t>aceeasi</a:t>
            </a:r>
            <a:r>
              <a:rPr lang="en-US" baseline="0" dirty="0" smtClean="0"/>
              <a:t> </a:t>
            </a:r>
            <a:r>
              <a:rPr lang="en-US" baseline="0" dirty="0" err="1" smtClean="0"/>
              <a:t>licenta</a:t>
            </a:r>
            <a:endParaRPr lang="en-US" baseline="0" dirty="0" smtClean="0"/>
          </a:p>
          <a:p>
            <a:r>
              <a:rPr lang="en-US" baseline="0" dirty="0" smtClean="0"/>
              <a:t/>
            </a:r>
            <a:endParaRPr lang="en-US" baseline="0" dirty="0" smtClean="0"/>
          </a:p>
        </p:txBody>
      </p:sp>
      <p:sp>
        <p:nvSpPr>
          <p:cNvPr id="4" name="Slide Number Placeholder 3"/>
          <p:cNvSpPr>
            <a:spLocks noGrp="1"/>
          </p:cNvSpPr>
          <p:nvPr>
            <p:ph type="sldNum" sz="quarter" idx="10"/>
          </p:nvPr>
        </p:nvSpPr>
        <p:spPr/>
        <p:txBody>
          <a:bodyPr/>
          <a:lstStyle/>
          <a:p>
            <a:fld id="{B3A019F3-8596-4028-9847-CBD3A185B07A}" type="slidenum">
              <a:rPr lang="en-US" smtClean="0"/>
              <a:pPr/>
              <a:t>24</a:t>
            </a:fld>
            <a:endParaRPr lang="en-US"/>
          </a:p>
        </p:txBody>
      </p:sp>
    </p:spTree>
    <p:extLst>
      <p:ext uri="{BB962C8B-B14F-4D97-AF65-F5344CB8AC3E}">
        <p14:creationId xmlns:p14="http://schemas.microsoft.com/office/powerpoint/2010/main" val="1275107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p:spTree>
      <p:nvGrpSpPr>
        <p:cNvPr id="1" name=""/>
        <p:cNvGrpSpPr/>
        <p:nvPr/>
      </p:nvGrpSpPr>
      <p:grpSpPr>
        <a:xfrm>
          <a:off x="0" y="0"/>
          <a:ext cx="0" cy="0"/>
          <a:chOff x="0" y="0"/>
          <a:chExt cx="0" cy="0"/>
        </a:xfrm>
      </p:grpSpPr>
      <p:sp>
        <p:nvSpPr>
          <p:cNvPr id="9" name="Rectangle 10"/>
          <p:cNvSpPr/>
          <p:nvPr userDrawn="1"/>
        </p:nvSpPr>
        <p:spPr>
          <a:xfrm>
            <a:off x="0" y="3505200"/>
            <a:ext cx="9144000" cy="1143000"/>
          </a:xfrm>
          <a:prstGeom prst="rect">
            <a:avLst/>
          </a:prstGeom>
          <a:solidFill>
            <a:schemeClr val="accent6">
              <a:shade val="75000"/>
            </a:schemeClr>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2" name="Rectangle 2"/>
          <p:cNvSpPr>
            <a:spLocks noGrp="1"/>
          </p:cNvSpPr>
          <p:nvPr>
            <p:ph type="ctrTitle"/>
          </p:nvPr>
        </p:nvSpPr>
        <p:spPr>
          <a:xfrm>
            <a:off x="228600" y="4114800"/>
            <a:ext cx="7239000" cy="533400"/>
          </a:xfrm>
          <a:noFill/>
        </p:spPr>
        <p:txBody>
          <a:bodyPr vert="horz"/>
          <a:lstStyle>
            <a:lvl1pPr algn="l">
              <a:defRPr sz="2000" b="0" cap="all" spc="150" baseline="0">
                <a:solidFill>
                  <a:schemeClr val="bg1"/>
                </a:solidFill>
              </a:defRPr>
            </a:lvl1pPr>
            <a:extLst/>
          </a:lstStyle>
          <a:p>
            <a:r>
              <a:rPr lang="en-US" smtClean="0"/>
              <a:t>Click to edit Master title style</a:t>
            </a:r>
            <a:endParaRPr lang="en-US" dirty="0"/>
          </a:p>
        </p:txBody>
      </p:sp>
      <p:sp>
        <p:nvSpPr>
          <p:cNvPr id="3" name="Rectangle 3"/>
          <p:cNvSpPr>
            <a:spLocks noGrp="1"/>
          </p:cNvSpPr>
          <p:nvPr>
            <p:ph type="subTitle" idx="1" hasCustomPrompt="1"/>
          </p:nvPr>
        </p:nvSpPr>
        <p:spPr>
          <a:xfrm>
            <a:off x="228600" y="4706112"/>
            <a:ext cx="6934200" cy="228600"/>
          </a:xfrm>
          <a:solidFill>
            <a:schemeClr val="bg1"/>
          </a:solidFill>
        </p:spPr>
        <p:txBody>
          <a:bodyPr/>
          <a:lstStyle>
            <a:lvl1pPr marL="0" indent="0" algn="l">
              <a:buNone/>
              <a:defRPr sz="1100" b="1">
                <a:solidFill>
                  <a:schemeClr val="accent4">
                    <a:shade val="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dirty="0" smtClean="0"/>
              <a:t>Click to add author information</a:t>
            </a:r>
            <a:endParaRPr lang="en-US" dirty="0"/>
          </a:p>
        </p:txBody>
      </p:sp>
      <p:sp>
        <p:nvSpPr>
          <p:cNvPr id="15" name="Rectangle 15"/>
          <p:cNvSpPr>
            <a:spLocks noGrp="1"/>
          </p:cNvSpPr>
          <p:nvPr>
            <p:ph type="sldNum" sz="quarter" idx="11"/>
          </p:nvPr>
        </p:nvSpPr>
        <p:spPr>
          <a:xfrm>
            <a:off x="6477000" y="6477000"/>
            <a:ext cx="1021080" cy="304800"/>
          </a:xfrm>
        </p:spPr>
        <p:txBody>
          <a:bodyPr anchor="ctr"/>
          <a:lstStyle>
            <a:extLst/>
          </a:lstStyle>
          <a:p>
            <a:pPr algn="r"/>
            <a:fld id="{256D3EEF-DE4E-429D-8EC4-DDC531AFF587}" type="slidenum">
              <a:rPr lang="en-US" sz="1000" smtClean="0"/>
              <a:pPr algn="r"/>
              <a:t>‹#›</a:t>
            </a:fld>
            <a:endParaRPr lang="en-US" dirty="0"/>
          </a:p>
        </p:txBody>
      </p:sp>
      <p:sp>
        <p:nvSpPr>
          <p:cNvPr id="16" name="Rectangle 16"/>
          <p:cNvSpPr>
            <a:spLocks noGrp="1"/>
          </p:cNvSpPr>
          <p:nvPr>
            <p:ph type="ftr" sz="quarter" idx="12"/>
          </p:nvPr>
        </p:nvSpPr>
        <p:spPr/>
        <p:txBody>
          <a:bodyPr/>
          <a:lstStyle>
            <a:extLst/>
          </a:lstStyle>
          <a:p>
            <a:endParaRPr lang="en-US" dirty="0"/>
          </a:p>
        </p:txBody>
      </p:sp>
      <p:sp>
        <p:nvSpPr>
          <p:cNvPr id="8" name="Rectangle 10"/>
          <p:cNvSpPr/>
          <p:nvPr userDrawn="1"/>
        </p:nvSpPr>
        <p:spPr>
          <a:xfrm>
            <a:off x="0" y="0"/>
            <a:ext cx="9144000" cy="40386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10" name="Date Placeholder 9"/>
          <p:cNvSpPr>
            <a:spLocks noGrp="1"/>
          </p:cNvSpPr>
          <p:nvPr>
            <p:ph type="dt" sz="half" idx="10"/>
          </p:nvPr>
        </p:nvSpPr>
        <p:spPr>
          <a:xfrm>
            <a:off x="228600" y="6477000"/>
            <a:ext cx="1600200" cy="304800"/>
          </a:xfrm>
        </p:spPr>
        <p:txBody>
          <a:bodyPr anchor="ctr"/>
          <a:lstStyle>
            <a:lvl1pPr algn="l">
              <a:defRPr>
                <a:solidFill>
                  <a:srgbClr val="A0A0A0"/>
                </a:solidFill>
              </a:defRPr>
            </a:lvl1pPr>
            <a:extLst/>
          </a:lstStyle>
          <a:p>
            <a:fld id="{5A8D346D-A53F-433C-9D37-45A337EA482C}" type="datetime1">
              <a:rPr lang="en-US" smtClean="0"/>
              <a:pPr/>
              <a:t>4/24/15</a:t>
            </a:fld>
            <a:endParaRPr lang="en-US" dirty="0"/>
          </a:p>
        </p:txBody>
      </p:sp>
      <p:sp>
        <p:nvSpPr>
          <p:cNvPr id="12" name="Rectangle 11"/>
          <p:cNvSpPr/>
          <p:nvPr userDrawn="1"/>
        </p:nvSpPr>
        <p:spPr>
          <a:xfrm>
            <a:off x="0" y="4645880"/>
            <a:ext cx="9144000" cy="27432"/>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pic>
        <p:nvPicPr>
          <p:cNvPr id="1026" name="Picture 2" descr="sbu5"/>
          <p:cNvPicPr>
            <a:picLocks noChangeAspect="1" noChangeArrowheads="1"/>
          </p:cNvPicPr>
          <p:nvPr userDrawn="1"/>
        </p:nvPicPr>
        <p:blipFill>
          <a:blip r:embed="rId2" cstate="print"/>
          <a:srcRect/>
          <a:stretch>
            <a:fillRect/>
          </a:stretch>
        </p:blipFill>
        <p:spPr bwMode="auto">
          <a:xfrm>
            <a:off x="7924800" y="5867400"/>
            <a:ext cx="1143000" cy="89938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extLst/>
          </a:lstStyle>
          <a:p>
            <a:r>
              <a:rPr lang="en-US" smtClean="0"/>
              <a:t>Click to edit Master title style</a:t>
            </a:r>
            <a:endParaRPr lang="en-US" dirty="0"/>
          </a:p>
        </p:txBody>
      </p:sp>
      <p:sp>
        <p:nvSpPr>
          <p:cNvPr id="37" name="Rectangle 37"/>
          <p:cNvSpPr>
            <a:spLocks noGrp="1"/>
          </p:cNvSpPr>
          <p:nvPr>
            <p:ph type="body" sz="quarter" idx="13" hasCustomPrompt="1"/>
          </p:nvPr>
        </p:nvSpPr>
        <p:spPr>
          <a:xfrm>
            <a:off x="310896" y="3810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43" name="Rectangle 37"/>
          <p:cNvSpPr>
            <a:spLocks noGrp="1"/>
          </p:cNvSpPr>
          <p:nvPr>
            <p:ph type="body" sz="quarter" idx="15" hasCustomPrompt="1"/>
          </p:nvPr>
        </p:nvSpPr>
        <p:spPr>
          <a:xfrm>
            <a:off x="304800" y="838200"/>
            <a:ext cx="7391400"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41" name="Rectangle 37"/>
          <p:cNvSpPr>
            <a:spLocks noGrp="1"/>
          </p:cNvSpPr>
          <p:nvPr>
            <p:ph type="body" sz="quarter" idx="17" hasCustomPrompt="1"/>
          </p:nvPr>
        </p:nvSpPr>
        <p:spPr>
          <a:xfrm>
            <a:off x="310896" y="12954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45" name="Rectangle 37"/>
          <p:cNvSpPr>
            <a:spLocks noGrp="1"/>
          </p:cNvSpPr>
          <p:nvPr>
            <p:ph type="body" sz="quarter" idx="19" hasCustomPrompt="1"/>
          </p:nvPr>
        </p:nvSpPr>
        <p:spPr>
          <a:xfrm>
            <a:off x="310896" y="1752600"/>
            <a:ext cx="7385304" cy="228600"/>
          </a:xfrm>
          <a:solidFill>
            <a:schemeClr val="tx2">
              <a:tint val="40000"/>
            </a:schemeClr>
          </a:solidFill>
        </p:spPr>
        <p:txBody>
          <a:bodyPr anchor="ctr"/>
          <a:lstStyle>
            <a:lvl1pPr>
              <a:buFontTx/>
              <a:buNone/>
              <a:defRPr sz="1100" baseline="0"/>
            </a:lvl1pPr>
            <a:extLst/>
          </a:lstStyle>
          <a:p>
            <a:pPr lvl="0"/>
            <a:r>
              <a:rPr lang="en-US" dirty="0" smtClean="0"/>
              <a:t>Click to add agenda item</a:t>
            </a:r>
            <a:endParaRPr lang="en-US" dirty="0"/>
          </a:p>
        </p:txBody>
      </p:sp>
      <p:sp>
        <p:nvSpPr>
          <p:cNvPr id="47" name="Rectangle 37"/>
          <p:cNvSpPr>
            <a:spLocks noGrp="1"/>
          </p:cNvSpPr>
          <p:nvPr>
            <p:ph type="body" sz="quarter" idx="21" hasCustomPrompt="1"/>
          </p:nvPr>
        </p:nvSpPr>
        <p:spPr>
          <a:xfrm>
            <a:off x="310896" y="2209800"/>
            <a:ext cx="7385304" cy="228600"/>
          </a:xfrm>
          <a:solidFill>
            <a:schemeClr val="tx2">
              <a:tint val="40000"/>
            </a:schemeClr>
          </a:solidFill>
        </p:spPr>
        <p:txBody>
          <a:bodyPr anchor="ctr"/>
          <a:lstStyle>
            <a:lvl1pPr>
              <a:buFontTx/>
              <a:buNone/>
              <a:defRPr sz="1100" baseline="0"/>
            </a:lvl1pPr>
            <a:extLst/>
          </a:lstStyle>
          <a:p>
            <a:pPr lvl="0"/>
            <a:r>
              <a:rPr lang="en-US" dirty="0" smtClean="0"/>
              <a:t>Click to add agenda item</a:t>
            </a:r>
            <a:endParaRPr lang="en-US" dirty="0"/>
          </a:p>
        </p:txBody>
      </p:sp>
      <p:sp>
        <p:nvSpPr>
          <p:cNvPr id="49" name="Rectangle 37"/>
          <p:cNvSpPr>
            <a:spLocks noGrp="1"/>
          </p:cNvSpPr>
          <p:nvPr>
            <p:ph type="body" sz="quarter" idx="23" hasCustomPrompt="1"/>
          </p:nvPr>
        </p:nvSpPr>
        <p:spPr>
          <a:xfrm>
            <a:off x="310896" y="26670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51" name="Rectangle 37"/>
          <p:cNvSpPr>
            <a:spLocks noGrp="1"/>
          </p:cNvSpPr>
          <p:nvPr>
            <p:ph type="body" sz="quarter" idx="25" hasCustomPrompt="1"/>
          </p:nvPr>
        </p:nvSpPr>
        <p:spPr>
          <a:xfrm>
            <a:off x="310896" y="31242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53" name="Rectangle 37"/>
          <p:cNvSpPr>
            <a:spLocks noGrp="1"/>
          </p:cNvSpPr>
          <p:nvPr>
            <p:ph type="body" sz="quarter" idx="27" hasCustomPrompt="1"/>
          </p:nvPr>
        </p:nvSpPr>
        <p:spPr>
          <a:xfrm>
            <a:off x="310896" y="35814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55" name="Rectangle 37"/>
          <p:cNvSpPr>
            <a:spLocks noGrp="1"/>
          </p:cNvSpPr>
          <p:nvPr>
            <p:ph type="body" sz="quarter" idx="29" hasCustomPrompt="1"/>
          </p:nvPr>
        </p:nvSpPr>
        <p:spPr>
          <a:xfrm>
            <a:off x="310896" y="4038600"/>
            <a:ext cx="7385304" cy="228600"/>
          </a:xfrm>
          <a:solidFill>
            <a:schemeClr val="tx2">
              <a:tint val="40000"/>
            </a:schemeClr>
          </a:solidFill>
        </p:spPr>
        <p:txBody>
          <a:bodyPr anchor="ctr"/>
          <a:lstStyle>
            <a:lvl1pPr>
              <a:buFontTx/>
              <a:buNone/>
              <a:defRPr sz="1100" baseline="0"/>
            </a:lvl1pPr>
            <a:extLst/>
          </a:lstStyle>
          <a:p>
            <a:pPr lvl="0"/>
            <a:r>
              <a:rPr lang="en-US" dirty="0" smtClean="0"/>
              <a:t>Click to add agenda item</a:t>
            </a:r>
            <a:endParaRPr lang="en-US" dirty="0"/>
          </a:p>
        </p:txBody>
      </p:sp>
      <p:sp>
        <p:nvSpPr>
          <p:cNvPr id="57" name="Rectangle 37"/>
          <p:cNvSpPr>
            <a:spLocks noGrp="1"/>
          </p:cNvSpPr>
          <p:nvPr>
            <p:ph type="body" sz="quarter" idx="31" hasCustomPrompt="1"/>
          </p:nvPr>
        </p:nvSpPr>
        <p:spPr>
          <a:xfrm>
            <a:off x="310896" y="44958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26" name="Rectangle 37"/>
          <p:cNvSpPr>
            <a:spLocks noGrp="1"/>
          </p:cNvSpPr>
          <p:nvPr>
            <p:ph type="body" sz="quarter" idx="33" hasCustomPrompt="1"/>
          </p:nvPr>
        </p:nvSpPr>
        <p:spPr>
          <a:xfrm>
            <a:off x="310896" y="49530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28" name="Rectangle 37"/>
          <p:cNvSpPr>
            <a:spLocks noGrp="1"/>
          </p:cNvSpPr>
          <p:nvPr>
            <p:ph type="body" sz="quarter" idx="35" hasCustomPrompt="1"/>
          </p:nvPr>
        </p:nvSpPr>
        <p:spPr>
          <a:xfrm>
            <a:off x="310896" y="5410200"/>
            <a:ext cx="7385304" cy="228600"/>
          </a:xfrm>
          <a:solidFill>
            <a:schemeClr val="tx2">
              <a:tint val="40000"/>
            </a:schemeClr>
          </a:solidFill>
        </p:spPr>
        <p:txBody>
          <a:bodyPr anchor="ctr"/>
          <a:lstStyle>
            <a:lvl1pPr>
              <a:buFontTx/>
              <a:buNone/>
              <a:defRPr sz="1100"/>
            </a:lvl1pPr>
            <a:extLst/>
          </a:lstStyle>
          <a:p>
            <a:pPr lvl="0"/>
            <a:r>
              <a:rPr lang="en-US" dirty="0" smtClean="0"/>
              <a:t>Click to add agenda item</a:t>
            </a:r>
            <a:endParaRPr lang="en-US" dirty="0"/>
          </a:p>
        </p:txBody>
      </p:sp>
      <p:sp>
        <p:nvSpPr>
          <p:cNvPr id="98" name="Rectangle 37"/>
          <p:cNvSpPr>
            <a:spLocks noGrp="1"/>
          </p:cNvSpPr>
          <p:nvPr>
            <p:ph type="body" sz="quarter" idx="14" hasCustomPrompt="1"/>
          </p:nvPr>
        </p:nvSpPr>
        <p:spPr>
          <a:xfrm>
            <a:off x="7696200" y="3810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dirty="0"/>
          </a:p>
        </p:txBody>
      </p:sp>
      <p:sp>
        <p:nvSpPr>
          <p:cNvPr id="44" name="Rectangle 37"/>
          <p:cNvSpPr>
            <a:spLocks noGrp="1"/>
          </p:cNvSpPr>
          <p:nvPr>
            <p:ph type="body" sz="quarter" idx="16" hasCustomPrompt="1"/>
          </p:nvPr>
        </p:nvSpPr>
        <p:spPr>
          <a:xfrm>
            <a:off x="7696200" y="8382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42" name="Rectangle 37"/>
          <p:cNvSpPr>
            <a:spLocks noGrp="1"/>
          </p:cNvSpPr>
          <p:nvPr>
            <p:ph type="body" sz="quarter" idx="18" hasCustomPrompt="1"/>
          </p:nvPr>
        </p:nvSpPr>
        <p:spPr>
          <a:xfrm>
            <a:off x="7696200" y="12954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46" name="Rectangle 37"/>
          <p:cNvSpPr>
            <a:spLocks noGrp="1"/>
          </p:cNvSpPr>
          <p:nvPr>
            <p:ph type="body" sz="quarter" idx="20" hasCustomPrompt="1"/>
          </p:nvPr>
        </p:nvSpPr>
        <p:spPr>
          <a:xfrm>
            <a:off x="7696200" y="17526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48" name="Rectangle 37"/>
          <p:cNvSpPr>
            <a:spLocks noGrp="1"/>
          </p:cNvSpPr>
          <p:nvPr>
            <p:ph type="body" sz="quarter" idx="22" hasCustomPrompt="1"/>
          </p:nvPr>
        </p:nvSpPr>
        <p:spPr>
          <a:xfrm>
            <a:off x="7696200" y="22098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50" name="Rectangle 37"/>
          <p:cNvSpPr>
            <a:spLocks noGrp="1"/>
          </p:cNvSpPr>
          <p:nvPr>
            <p:ph type="body" sz="quarter" idx="24" hasCustomPrompt="1"/>
          </p:nvPr>
        </p:nvSpPr>
        <p:spPr>
          <a:xfrm>
            <a:off x="7696200" y="26670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52" name="Rectangle 37"/>
          <p:cNvSpPr>
            <a:spLocks noGrp="1"/>
          </p:cNvSpPr>
          <p:nvPr>
            <p:ph type="body" sz="quarter" idx="26" hasCustomPrompt="1"/>
          </p:nvPr>
        </p:nvSpPr>
        <p:spPr>
          <a:xfrm>
            <a:off x="7696200" y="31242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54" name="Rectangle 37"/>
          <p:cNvSpPr>
            <a:spLocks noGrp="1"/>
          </p:cNvSpPr>
          <p:nvPr>
            <p:ph type="body" sz="quarter" idx="28" hasCustomPrompt="1"/>
          </p:nvPr>
        </p:nvSpPr>
        <p:spPr>
          <a:xfrm>
            <a:off x="7696200" y="35814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56" name="Rectangle 37"/>
          <p:cNvSpPr>
            <a:spLocks noGrp="1"/>
          </p:cNvSpPr>
          <p:nvPr>
            <p:ph type="body" sz="quarter" idx="30" hasCustomPrompt="1"/>
          </p:nvPr>
        </p:nvSpPr>
        <p:spPr>
          <a:xfrm>
            <a:off x="7696200" y="40386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58" name="Rectangle 37"/>
          <p:cNvSpPr>
            <a:spLocks noGrp="1"/>
          </p:cNvSpPr>
          <p:nvPr>
            <p:ph type="body" sz="quarter" idx="32" hasCustomPrompt="1"/>
          </p:nvPr>
        </p:nvSpPr>
        <p:spPr>
          <a:xfrm>
            <a:off x="7696200" y="44958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27" name="Rectangle 37"/>
          <p:cNvSpPr>
            <a:spLocks noGrp="1"/>
          </p:cNvSpPr>
          <p:nvPr>
            <p:ph type="body" sz="quarter" idx="34" hasCustomPrompt="1"/>
          </p:nvPr>
        </p:nvSpPr>
        <p:spPr>
          <a:xfrm>
            <a:off x="7696200" y="49530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29" name="Rectangle 37"/>
          <p:cNvSpPr>
            <a:spLocks noGrp="1"/>
          </p:cNvSpPr>
          <p:nvPr>
            <p:ph type="body" sz="quarter" idx="36" hasCustomPrompt="1"/>
          </p:nvPr>
        </p:nvSpPr>
        <p:spPr>
          <a:xfrm>
            <a:off x="7696200" y="54102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30" name="Rectangle 37"/>
          <p:cNvSpPr>
            <a:spLocks noGrp="1"/>
          </p:cNvSpPr>
          <p:nvPr>
            <p:ph type="body" sz="quarter" idx="37" hasCustomPrompt="1"/>
          </p:nvPr>
        </p:nvSpPr>
        <p:spPr>
          <a:xfrm>
            <a:off x="310896" y="5867400"/>
            <a:ext cx="7385304" cy="228600"/>
          </a:xfrm>
          <a:solidFill>
            <a:schemeClr val="tx2">
              <a:tint val="40000"/>
            </a:schemeClr>
          </a:solidFill>
        </p:spPr>
        <p:txBody>
          <a:bodyPr anchor="ctr">
            <a:noAutofit/>
          </a:bodyPr>
          <a:lstStyle>
            <a:lvl1pPr>
              <a:buFontTx/>
              <a:buNone/>
              <a:defRPr sz="1100"/>
            </a:lvl1pPr>
            <a:extLst/>
          </a:lstStyle>
          <a:p>
            <a:pPr lvl="0"/>
            <a:r>
              <a:rPr lang="en-US" dirty="0" smtClean="0"/>
              <a:t>Click to add agenda item</a:t>
            </a:r>
            <a:endParaRPr lang="en-US" dirty="0"/>
          </a:p>
        </p:txBody>
      </p:sp>
      <p:sp>
        <p:nvSpPr>
          <p:cNvPr id="31" name="Rectangle 37"/>
          <p:cNvSpPr>
            <a:spLocks noGrp="1"/>
          </p:cNvSpPr>
          <p:nvPr>
            <p:ph type="body" sz="quarter" idx="38" hasCustomPrompt="1"/>
          </p:nvPr>
        </p:nvSpPr>
        <p:spPr>
          <a:xfrm>
            <a:off x="7696200" y="5867400"/>
            <a:ext cx="685800" cy="228600"/>
          </a:xfrm>
          <a:solidFill>
            <a:schemeClr val="accent6">
              <a:shade val="75000"/>
            </a:schemeClr>
          </a:solidFill>
        </p:spPr>
        <p:txBody>
          <a:bodyPr anchor="ctr"/>
          <a:lstStyle>
            <a:lvl1pPr algn="r">
              <a:buFontTx/>
              <a:buNone/>
              <a:defRPr sz="1100">
                <a:solidFill>
                  <a:schemeClr val="bg1"/>
                </a:solidFill>
              </a:defRPr>
            </a:lvl1pPr>
            <a:extLst/>
          </a:lstStyle>
          <a:p>
            <a:pPr lvl="0"/>
            <a:r>
              <a:rPr lang="en-US" dirty="0" smtClean="0"/>
              <a:t>Page #</a:t>
            </a:r>
            <a:endParaRPr lang="en-US"/>
          </a:p>
        </p:txBody>
      </p:sp>
      <p:sp>
        <p:nvSpPr>
          <p:cNvPr id="32" name="Rectangle 32"/>
          <p:cNvSpPr>
            <a:spLocks noGrp="1"/>
          </p:cNvSpPr>
          <p:nvPr>
            <p:ph type="dt" sz="half" idx="39"/>
          </p:nvPr>
        </p:nvSpPr>
        <p:spPr/>
        <p:txBody>
          <a:bodyPr/>
          <a:lstStyle>
            <a:lvl1pPr>
              <a:defRPr sz="1100"/>
            </a:lvl1pPr>
            <a:extLst/>
          </a:lstStyle>
          <a:p>
            <a:pPr algn="r"/>
            <a:fld id="{F17F374F-8F2E-42FC-B8C0-8EDFCA32CD96}" type="datetime1">
              <a:rPr lang="en-US" sz="1100" smtClean="0"/>
              <a:pPr algn="r"/>
              <a:t>4/24/15</a:t>
            </a:fld>
            <a:endParaRPr lang="en-US" sz="1100"/>
          </a:p>
        </p:txBody>
      </p:sp>
      <p:sp>
        <p:nvSpPr>
          <p:cNvPr id="33" name="Rectangle 33"/>
          <p:cNvSpPr>
            <a:spLocks noGrp="1"/>
          </p:cNvSpPr>
          <p:nvPr>
            <p:ph type="sldNum" sz="quarter" idx="40"/>
          </p:nvPr>
        </p:nvSpPr>
        <p:spPr/>
        <p:txBody>
          <a:bodyPr/>
          <a:lstStyle>
            <a:extLst/>
          </a:lstStyle>
          <a:p>
            <a:pPr algn="r"/>
            <a:fld id="{256D3EEF-DE4E-429D-8EC4-DDC531AFF587}" type="slidenum">
              <a:rPr lang="en-US" sz="1000" smtClean="0"/>
              <a:pPr algn="r"/>
              <a:t>‹#›</a:t>
            </a:fld>
            <a:endParaRPr lang="en-US"/>
          </a:p>
        </p:txBody>
      </p:sp>
      <p:sp>
        <p:nvSpPr>
          <p:cNvPr id="34" name="Rectangle 34"/>
          <p:cNvSpPr>
            <a:spLocks noGrp="1"/>
          </p:cNvSpPr>
          <p:nvPr>
            <p:ph type="ftr" sz="quarter" idx="41"/>
          </p:nvPr>
        </p:nvSpPr>
        <p:spPr/>
        <p:txBody>
          <a:bodyPr/>
          <a:lstStyle>
            <a:extLst/>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9" name="Rectangle 8"/>
          <p:cNvSpPr/>
          <p:nvPr userDrawn="1"/>
        </p:nvSpPr>
        <p:spPr>
          <a:xfrm>
            <a:off x="0" y="4038600"/>
            <a:ext cx="9144000" cy="609600"/>
          </a:xfrm>
          <a:prstGeom prst="rect">
            <a:avLst/>
          </a:prstGeom>
          <a:solidFill>
            <a:schemeClr val="accent6">
              <a:shade val="75000"/>
            </a:schemeClr>
          </a:solidFill>
          <a:ln w="25400" cap="rnd" cmpd="sng" algn="ctr">
            <a:noFill/>
            <a:prstDash val="solid"/>
          </a:ln>
          <a:effectLst/>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14" name="Title 13"/>
          <p:cNvSpPr>
            <a:spLocks noGrp="1"/>
          </p:cNvSpPr>
          <p:nvPr>
            <p:ph type="ctrTitle"/>
          </p:nvPr>
        </p:nvSpPr>
        <p:spPr>
          <a:xfrm>
            <a:off x="228600" y="4114800"/>
            <a:ext cx="7239000" cy="533400"/>
          </a:xfrm>
          <a:noFill/>
        </p:spPr>
        <p:txBody>
          <a:bodyPr vert="horz"/>
          <a:lstStyle>
            <a:lvl1pPr algn="l">
              <a:defRPr sz="2000" b="0" cap="all" spc="150" baseline="0">
                <a:solidFill>
                  <a:schemeClr val="bg1"/>
                </a:solidFill>
              </a:defRPr>
            </a:lvl1pPr>
            <a:extLst/>
          </a:lstStyle>
          <a:p>
            <a:r>
              <a:rPr lang="en-US" smtClean="0"/>
              <a:t>Click to edit Master title style</a:t>
            </a:r>
            <a:endParaRPr lang="en-US" dirty="0"/>
          </a:p>
        </p:txBody>
      </p:sp>
      <p:sp>
        <p:nvSpPr>
          <p:cNvPr id="3" name="Rectangle 3"/>
          <p:cNvSpPr>
            <a:spLocks noGrp="1"/>
          </p:cNvSpPr>
          <p:nvPr>
            <p:ph type="dt" sz="half" idx="10"/>
          </p:nvPr>
        </p:nvSpPr>
        <p:spPr>
          <a:xfrm>
            <a:off x="228600" y="6477000"/>
            <a:ext cx="1600200" cy="304800"/>
          </a:xfrm>
        </p:spPr>
        <p:txBody>
          <a:bodyPr anchor="ctr"/>
          <a:lstStyle>
            <a:lvl1pPr algn="l">
              <a:defRPr>
                <a:solidFill>
                  <a:srgbClr val="A0A0A0"/>
                </a:solidFill>
              </a:defRPr>
            </a:lvl1pPr>
            <a:extLst/>
          </a:lstStyle>
          <a:p>
            <a:fld id="{5A8D346D-A53F-433C-9D37-45A337EA482C}" type="datetime1">
              <a:rPr lang="en-US" smtClean="0"/>
              <a:pPr/>
              <a:t>4/24/15</a:t>
            </a:fld>
            <a:endParaRPr lang="en-US" dirty="0"/>
          </a:p>
        </p:txBody>
      </p:sp>
      <p:sp>
        <p:nvSpPr>
          <p:cNvPr id="4" name="Rectangle 4"/>
          <p:cNvSpPr>
            <a:spLocks noGrp="1"/>
          </p:cNvSpPr>
          <p:nvPr>
            <p:ph type="ftr" sz="quarter" idx="11"/>
          </p:nvPr>
        </p:nvSpPr>
        <p:spPr>
          <a:xfrm>
            <a:off x="2705100" y="6477000"/>
            <a:ext cx="3733800" cy="304800"/>
          </a:xfrm>
        </p:spPr>
        <p:txBody>
          <a:bodyPr/>
          <a:lstStyle>
            <a:lvl1pPr>
              <a:defRPr>
                <a:solidFill>
                  <a:schemeClr val="bg1"/>
                </a:solidFill>
              </a:defRPr>
            </a:lvl1pPr>
            <a:extLst/>
          </a:lstStyle>
          <a:p>
            <a:endParaRPr lang="en-US" dirty="0">
              <a:solidFill>
                <a:schemeClr val="bg1"/>
              </a:solidFill>
            </a:endParaRPr>
          </a:p>
        </p:txBody>
      </p:sp>
      <p:sp>
        <p:nvSpPr>
          <p:cNvPr id="13" name="Slide Number Placeholder 12"/>
          <p:cNvSpPr>
            <a:spLocks noGrp="1"/>
          </p:cNvSpPr>
          <p:nvPr>
            <p:ph type="sldNum" sz="quarter" idx="12"/>
          </p:nvPr>
        </p:nvSpPr>
        <p:spPr>
          <a:xfrm>
            <a:off x="6477000" y="6477000"/>
            <a:ext cx="1021080" cy="304800"/>
          </a:xfrm>
        </p:spPr>
        <p:txBody>
          <a:bodyPr anchor="ctr"/>
          <a:lstStyle>
            <a:extLst/>
          </a:lstStyle>
          <a:p>
            <a:pPr algn="r"/>
            <a:fld id="{256D3EEF-DE4E-429D-8EC4-DDC531AFF587}" type="slidenum">
              <a:rPr lang="en-US" sz="1000" smtClean="0"/>
              <a:pPr algn="r"/>
              <a:t>‹#›</a:t>
            </a:fld>
            <a:endParaRPr lang="en-US" dirty="0"/>
          </a:p>
        </p:txBody>
      </p:sp>
      <p:sp>
        <p:nvSpPr>
          <p:cNvPr id="11" name="Rectangle 10"/>
          <p:cNvSpPr/>
          <p:nvPr userDrawn="1"/>
        </p:nvSpPr>
        <p:spPr>
          <a:xfrm>
            <a:off x="0" y="4645880"/>
            <a:ext cx="9144000" cy="27432"/>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pic>
        <p:nvPicPr>
          <p:cNvPr id="3074" name="Picture 2" descr="sbu5"/>
          <p:cNvPicPr>
            <a:picLocks noChangeAspect="1" noChangeArrowheads="1"/>
          </p:cNvPicPr>
          <p:nvPr userDrawn="1"/>
        </p:nvPicPr>
        <p:blipFill>
          <a:blip r:embed="rId2" cstate="print"/>
          <a:srcRect/>
          <a:stretch>
            <a:fillRect/>
          </a:stretch>
        </p:blipFill>
        <p:spPr bwMode="auto">
          <a:xfrm>
            <a:off x="7696200" y="6290896"/>
            <a:ext cx="623878" cy="490904"/>
          </a:xfrm>
          <a:prstGeom prst="rect">
            <a:avLst/>
          </a:prstGeom>
          <a:noFill/>
          <a:ln w="9525">
            <a:noFill/>
            <a:miter lim="800000"/>
            <a:headEnd/>
            <a:tailEnd/>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eading Only">
    <p:spTree>
      <p:nvGrpSpPr>
        <p:cNvPr id="1" name=""/>
        <p:cNvGrpSpPr/>
        <p:nvPr/>
      </p:nvGrpSpPr>
      <p:grpSpPr>
        <a:xfrm>
          <a:off x="0" y="0"/>
          <a:ext cx="0" cy="0"/>
          <a:chOff x="0" y="0"/>
          <a:chExt cx="0" cy="0"/>
        </a:xfrm>
      </p:grpSpPr>
      <p:sp>
        <p:nvSpPr>
          <p:cNvPr id="29" name="Rectangle 2"/>
          <p:cNvSpPr>
            <a:spLocks noGrp="1"/>
          </p:cNvSpPr>
          <p:nvPr>
            <p:ph type="title"/>
          </p:nvPr>
        </p:nvSpPr>
        <p:spPr/>
        <p:txBody>
          <a:bodyPr/>
          <a:lstStyle>
            <a:extLst/>
          </a:lstStyle>
          <a:p>
            <a:r>
              <a:rPr lang="en-US" smtClean="0"/>
              <a:t>Click to edit Master title style</a:t>
            </a:r>
            <a:endParaRPr lang="en-US"/>
          </a:p>
        </p:txBody>
      </p:sp>
      <p:sp>
        <p:nvSpPr>
          <p:cNvPr id="19" name="Rectangle 8"/>
          <p:cNvSpPr>
            <a:spLocks noGrp="1"/>
          </p:cNvSpPr>
          <p:nvPr>
            <p:ph type="body" sz="quarter" idx="13" hasCustomPrompt="1"/>
          </p:nvPr>
        </p:nvSpPr>
        <p:spPr>
          <a:xfrm>
            <a:off x="304800" y="381000"/>
            <a:ext cx="80772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7" name="Rectangle 7"/>
          <p:cNvSpPr>
            <a:spLocks noGrp="1"/>
          </p:cNvSpPr>
          <p:nvPr>
            <p:ph type="dt" sz="half" idx="14"/>
          </p:nvPr>
        </p:nvSpPr>
        <p:spPr/>
        <p:txBody>
          <a:bodyPr/>
          <a:lstStyle>
            <a:extLst/>
          </a:lstStyle>
          <a:p>
            <a:pPr algn="r"/>
            <a:fld id="{F7F1F872-C5DE-403B-85F0-1024E6CA1886}" type="datetime1">
              <a:rPr lang="en-US" smtClean="0"/>
              <a:pPr algn="r"/>
              <a:t>4/24/15</a:t>
            </a:fld>
            <a:endParaRPr lang="en-US"/>
          </a:p>
        </p:txBody>
      </p:sp>
      <p:sp>
        <p:nvSpPr>
          <p:cNvPr id="8" name="Rectangle 8"/>
          <p:cNvSpPr>
            <a:spLocks noGrp="1"/>
          </p:cNvSpPr>
          <p:nvPr>
            <p:ph type="sldNum" sz="quarter" idx="15"/>
          </p:nvPr>
        </p:nvSpPr>
        <p:spPr/>
        <p:txBody>
          <a:bodyPr/>
          <a:lstStyle>
            <a:extLst/>
          </a:lstStyle>
          <a:p>
            <a:pPr algn="r"/>
            <a:fld id="{256D3EEF-DE4E-429D-8EC4-DDC531AFF587}" type="slidenum">
              <a:rPr lang="en-US" sz="1000" smtClean="0"/>
              <a:pPr algn="r"/>
              <a:t>‹#›</a:t>
            </a:fld>
            <a:endParaRPr lang="en-US"/>
          </a:p>
        </p:txBody>
      </p:sp>
      <p:sp>
        <p:nvSpPr>
          <p:cNvPr id="9" name="Rectangle 9"/>
          <p:cNvSpPr>
            <a:spLocks noGrp="1"/>
          </p:cNvSpPr>
          <p:nvPr>
            <p:ph type="ftr" sz="quarter" idx="16"/>
          </p:nvPr>
        </p:nvSpPr>
        <p:spPr/>
        <p:txBody>
          <a:bodyPr/>
          <a:lstStyle>
            <a:extLst/>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18" name="Rectangle 2"/>
          <p:cNvSpPr>
            <a:spLocks noGrp="1"/>
          </p:cNvSpPr>
          <p:nvPr>
            <p:ph type="title"/>
          </p:nvPr>
        </p:nvSpPr>
        <p:spPr/>
        <p:txBody>
          <a:bodyPr/>
          <a:lstStyle>
            <a:extLst/>
          </a:lstStyle>
          <a:p>
            <a:r>
              <a:rPr lang="en-US" smtClean="0"/>
              <a:t>Click to edit Master title style</a:t>
            </a:r>
            <a:endParaRPr lang="en-US"/>
          </a:p>
        </p:txBody>
      </p:sp>
      <p:sp>
        <p:nvSpPr>
          <p:cNvPr id="6" name="Rectangle 6"/>
          <p:cNvSpPr>
            <a:spLocks noGrp="1"/>
          </p:cNvSpPr>
          <p:nvPr>
            <p:ph type="dt" sz="half" idx="10"/>
          </p:nvPr>
        </p:nvSpPr>
        <p:spPr/>
        <p:txBody>
          <a:bodyPr/>
          <a:lstStyle>
            <a:extLst/>
          </a:lstStyle>
          <a:p>
            <a:pPr algn="r"/>
            <a:fld id="{73B9D0E9-7F95-4423-9114-95494EF8154E}" type="datetime1">
              <a:rPr lang="en-US" smtClean="0"/>
              <a:pPr algn="r"/>
              <a:t>4/24/15</a:t>
            </a:fld>
            <a:endParaRPr lang="en-US"/>
          </a:p>
        </p:txBody>
      </p:sp>
      <p:sp>
        <p:nvSpPr>
          <p:cNvPr id="8" name="Rectangle 8"/>
          <p:cNvSpPr>
            <a:spLocks noGrp="1"/>
          </p:cNvSpPr>
          <p:nvPr>
            <p:ph type="sldNum" sz="quarter" idx="11"/>
          </p:nvPr>
        </p:nvSpPr>
        <p:spPr/>
        <p:txBody>
          <a:bodyPr/>
          <a:lstStyle>
            <a:extLst/>
          </a:lstStyle>
          <a:p>
            <a:pPr algn="r"/>
            <a:fld id="{256D3EEF-DE4E-429D-8EC4-DDC531AFF587}" type="slidenum">
              <a:rPr lang="en-US" sz="1000" smtClean="0"/>
              <a:pPr algn="r"/>
              <a:t>‹#›</a:t>
            </a:fld>
            <a:endParaRPr lang="en-US"/>
          </a:p>
        </p:txBody>
      </p:sp>
      <p:sp>
        <p:nvSpPr>
          <p:cNvPr id="9" name="Rectangle 9"/>
          <p:cNvSpPr>
            <a:spLocks noGrp="1"/>
          </p:cNvSpPr>
          <p:nvPr>
            <p:ph type="ftr" sz="quarter" idx="12"/>
          </p:nvPr>
        </p:nvSpPr>
        <p:spPr/>
        <p:txBody>
          <a:bodyPr/>
          <a:lstStyle>
            <a:extLst/>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Up">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extLst/>
          </a:lstStyle>
          <a:p>
            <a:r>
              <a:rPr lang="en-US" smtClean="0"/>
              <a:t>Click to edit Master title style</a:t>
            </a:r>
            <a:endParaRPr lang="en-US" dirty="0"/>
          </a:p>
        </p:txBody>
      </p:sp>
      <p:sp>
        <p:nvSpPr>
          <p:cNvPr id="8" name="Rectangle 8"/>
          <p:cNvSpPr>
            <a:spLocks noGrp="1"/>
          </p:cNvSpPr>
          <p:nvPr>
            <p:ph type="body" sz="quarter" idx="13" hasCustomPrompt="1"/>
          </p:nvPr>
        </p:nvSpPr>
        <p:spPr>
          <a:xfrm>
            <a:off x="304800" y="381000"/>
            <a:ext cx="80772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1" name="Rectangle 11"/>
          <p:cNvSpPr>
            <a:spLocks noGrp="1"/>
          </p:cNvSpPr>
          <p:nvPr>
            <p:ph sz="quarter" idx="15"/>
          </p:nvPr>
        </p:nvSpPr>
        <p:spPr>
          <a:xfrm>
            <a:off x="304800" y="609600"/>
            <a:ext cx="80772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Rectangle 9"/>
          <p:cNvSpPr>
            <a:spLocks noGrp="1"/>
          </p:cNvSpPr>
          <p:nvPr>
            <p:ph type="dt" sz="half" idx="16"/>
          </p:nvPr>
        </p:nvSpPr>
        <p:spPr/>
        <p:txBody>
          <a:bodyPr/>
          <a:lstStyle>
            <a:extLst/>
          </a:lstStyle>
          <a:p>
            <a:pPr algn="r"/>
            <a:fld id="{828FD173-2CB3-4214-8741-970D8D476901}" type="datetime1">
              <a:rPr lang="en-US" smtClean="0"/>
              <a:pPr algn="r"/>
              <a:t>4/24/15</a:t>
            </a:fld>
            <a:endParaRPr lang="en-US"/>
          </a:p>
        </p:txBody>
      </p:sp>
      <p:sp>
        <p:nvSpPr>
          <p:cNvPr id="10" name="Rectangle 10"/>
          <p:cNvSpPr>
            <a:spLocks noGrp="1"/>
          </p:cNvSpPr>
          <p:nvPr>
            <p:ph type="sldNum" sz="quarter" idx="17"/>
          </p:nvPr>
        </p:nvSpPr>
        <p:spPr/>
        <p:txBody>
          <a:bodyPr/>
          <a:lstStyle>
            <a:extLst/>
          </a:lstStyle>
          <a:p>
            <a:pPr algn="r"/>
            <a:fld id="{256D3EEF-DE4E-429D-8EC4-DDC531AFF587}" type="slidenum">
              <a:rPr lang="en-US" sz="1000" smtClean="0"/>
              <a:pPr algn="r"/>
              <a:t>‹#›</a:t>
            </a:fld>
            <a:endParaRPr lang="en-US"/>
          </a:p>
        </p:txBody>
      </p:sp>
      <p:sp>
        <p:nvSpPr>
          <p:cNvPr id="12" name="Rectangle 12"/>
          <p:cNvSpPr>
            <a:spLocks noGrp="1"/>
          </p:cNvSpPr>
          <p:nvPr>
            <p:ph type="ftr" sz="quarter" idx="18"/>
          </p:nvPr>
        </p:nvSpPr>
        <p:spPr/>
        <p:txBody>
          <a:bodyPr/>
          <a:lstStyle>
            <a:extLst/>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Up">
    <p:spTree>
      <p:nvGrpSpPr>
        <p:cNvPr id="1" name=""/>
        <p:cNvGrpSpPr/>
        <p:nvPr/>
      </p:nvGrpSpPr>
      <p:grpSpPr>
        <a:xfrm>
          <a:off x="0" y="0"/>
          <a:ext cx="0" cy="0"/>
          <a:chOff x="0" y="0"/>
          <a:chExt cx="0" cy="0"/>
        </a:xfrm>
      </p:grpSpPr>
      <p:sp>
        <p:nvSpPr>
          <p:cNvPr id="19" name="Rectangle 2"/>
          <p:cNvSpPr>
            <a:spLocks noGrp="1"/>
          </p:cNvSpPr>
          <p:nvPr>
            <p:ph type="title"/>
          </p:nvPr>
        </p:nvSpPr>
        <p:spPr/>
        <p:txBody>
          <a:bodyPr/>
          <a:lstStyle>
            <a:extLst/>
          </a:lstStyle>
          <a:p>
            <a:r>
              <a:rPr lang="en-US" smtClean="0"/>
              <a:t>Click to edit Master title style</a:t>
            </a:r>
            <a:endParaRPr lang="en-US"/>
          </a:p>
        </p:txBody>
      </p:sp>
      <p:sp>
        <p:nvSpPr>
          <p:cNvPr id="31" name="Rectangle 8"/>
          <p:cNvSpPr>
            <a:spLocks noGrp="1"/>
          </p:cNvSpPr>
          <p:nvPr>
            <p:ph type="body" sz="quarter" idx="13" hasCustomPrompt="1"/>
          </p:nvPr>
        </p:nvSpPr>
        <p:spPr>
          <a:xfrm>
            <a:off x="304800" y="381000"/>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9" name="Rectangle 11"/>
          <p:cNvSpPr>
            <a:spLocks noGrp="1"/>
          </p:cNvSpPr>
          <p:nvPr>
            <p:ph sz="quarter" idx="15"/>
          </p:nvPr>
        </p:nvSpPr>
        <p:spPr>
          <a:xfrm>
            <a:off x="304800" y="609600"/>
            <a:ext cx="39624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Rectangle 8"/>
          <p:cNvSpPr>
            <a:spLocks noGrp="1"/>
          </p:cNvSpPr>
          <p:nvPr>
            <p:ph type="body" sz="quarter" idx="16" hasCustomPrompt="1"/>
          </p:nvPr>
        </p:nvSpPr>
        <p:spPr>
          <a:xfrm>
            <a:off x="4416552" y="381000"/>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5" name="Rectangle 11"/>
          <p:cNvSpPr>
            <a:spLocks noGrp="1"/>
          </p:cNvSpPr>
          <p:nvPr>
            <p:ph sz="quarter" idx="17"/>
          </p:nvPr>
        </p:nvSpPr>
        <p:spPr>
          <a:xfrm>
            <a:off x="4416552" y="609600"/>
            <a:ext cx="39624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Rectangle 13"/>
          <p:cNvSpPr>
            <a:spLocks noGrp="1"/>
          </p:cNvSpPr>
          <p:nvPr>
            <p:ph type="dt" sz="half" idx="18"/>
          </p:nvPr>
        </p:nvSpPr>
        <p:spPr/>
        <p:txBody>
          <a:bodyPr/>
          <a:lstStyle>
            <a:extLst/>
          </a:lstStyle>
          <a:p>
            <a:pPr algn="r"/>
            <a:fld id="{A1704A40-8D3B-4404-9986-2B5D36474D63}" type="datetime1">
              <a:rPr lang="en-US" smtClean="0"/>
              <a:pPr algn="r"/>
              <a:t>4/24/15</a:t>
            </a:fld>
            <a:endParaRPr lang="en-US"/>
          </a:p>
        </p:txBody>
      </p:sp>
      <p:sp>
        <p:nvSpPr>
          <p:cNvPr id="16" name="Rectangle 16"/>
          <p:cNvSpPr>
            <a:spLocks noGrp="1"/>
          </p:cNvSpPr>
          <p:nvPr>
            <p:ph type="sldNum" sz="quarter" idx="19"/>
          </p:nvPr>
        </p:nvSpPr>
        <p:spPr/>
        <p:txBody>
          <a:bodyPr/>
          <a:lstStyle>
            <a:extLst/>
          </a:lstStyle>
          <a:p>
            <a:pPr algn="r"/>
            <a:fld id="{256D3EEF-DE4E-429D-8EC4-DDC531AFF587}" type="slidenum">
              <a:rPr lang="en-US" sz="1000" smtClean="0"/>
              <a:pPr algn="r"/>
              <a:t>‹#›</a:t>
            </a:fld>
            <a:endParaRPr lang="en-US"/>
          </a:p>
        </p:txBody>
      </p:sp>
      <p:sp>
        <p:nvSpPr>
          <p:cNvPr id="17" name="Rectangle 17"/>
          <p:cNvSpPr>
            <a:spLocks noGrp="1"/>
          </p:cNvSpPr>
          <p:nvPr>
            <p:ph type="ftr" sz="quarter" idx="20"/>
          </p:nvPr>
        </p:nvSpPr>
        <p:spPr/>
        <p:txBody>
          <a:bodyPr/>
          <a:lstStyle>
            <a:extLst/>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Up: 2 left, 1 right">
    <p:spTree>
      <p:nvGrpSpPr>
        <p:cNvPr id="1" name=""/>
        <p:cNvGrpSpPr/>
        <p:nvPr/>
      </p:nvGrpSpPr>
      <p:grpSpPr>
        <a:xfrm>
          <a:off x="0" y="0"/>
          <a:ext cx="0" cy="0"/>
          <a:chOff x="0" y="0"/>
          <a:chExt cx="0" cy="0"/>
        </a:xfrm>
      </p:grpSpPr>
      <p:sp>
        <p:nvSpPr>
          <p:cNvPr id="28" name="Rectangle 2"/>
          <p:cNvSpPr>
            <a:spLocks noGrp="1"/>
          </p:cNvSpPr>
          <p:nvPr>
            <p:ph type="title"/>
          </p:nvPr>
        </p:nvSpPr>
        <p:spPr/>
        <p:txBody>
          <a:bodyPr/>
          <a:lstStyle>
            <a:extLst/>
          </a:lstStyle>
          <a:p>
            <a:r>
              <a:rPr lang="en-US" smtClean="0"/>
              <a:t>Click to edit Master title style</a:t>
            </a:r>
            <a:endParaRPr lang="en-US"/>
          </a:p>
        </p:txBody>
      </p:sp>
      <p:sp>
        <p:nvSpPr>
          <p:cNvPr id="9" name="Rectangle 8"/>
          <p:cNvSpPr>
            <a:spLocks noGrp="1"/>
          </p:cNvSpPr>
          <p:nvPr>
            <p:ph type="body" sz="quarter" idx="13" hasCustomPrompt="1"/>
          </p:nvPr>
        </p:nvSpPr>
        <p:spPr>
          <a:xfrm>
            <a:off x="3048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8" name="Rectangle 11"/>
          <p:cNvSpPr>
            <a:spLocks noGrp="1"/>
          </p:cNvSpPr>
          <p:nvPr>
            <p:ph sz="quarter" idx="15"/>
          </p:nvPr>
        </p:nvSpPr>
        <p:spPr>
          <a:xfrm>
            <a:off x="304800" y="609600"/>
            <a:ext cx="3962400"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7" name="Rectangle 11"/>
          <p:cNvSpPr>
            <a:spLocks noGrp="1"/>
          </p:cNvSpPr>
          <p:nvPr>
            <p:ph sz="quarter" idx="17"/>
          </p:nvPr>
        </p:nvSpPr>
        <p:spPr>
          <a:xfrm>
            <a:off x="3017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Rectangle 8"/>
          <p:cNvSpPr>
            <a:spLocks noGrp="1"/>
          </p:cNvSpPr>
          <p:nvPr>
            <p:ph type="body" sz="quarter" idx="18" hasCustomPrompt="1"/>
          </p:nvPr>
        </p:nvSpPr>
        <p:spPr>
          <a:xfrm>
            <a:off x="4416552" y="381000"/>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1" name="Rectangle 11"/>
          <p:cNvSpPr>
            <a:spLocks noGrp="1"/>
          </p:cNvSpPr>
          <p:nvPr>
            <p:ph sz="quarter" idx="19"/>
          </p:nvPr>
        </p:nvSpPr>
        <p:spPr>
          <a:xfrm>
            <a:off x="4416552" y="609600"/>
            <a:ext cx="39624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Rectangle 13"/>
          <p:cNvSpPr>
            <a:spLocks noGrp="1"/>
          </p:cNvSpPr>
          <p:nvPr>
            <p:ph type="dt" sz="half" idx="20"/>
          </p:nvPr>
        </p:nvSpPr>
        <p:spPr/>
        <p:txBody>
          <a:bodyPr/>
          <a:lstStyle>
            <a:extLst/>
          </a:lstStyle>
          <a:p>
            <a:pPr algn="r"/>
            <a:fld id="{DE3B91AD-F2C9-43CB-A84C-1D5C130F2509}" type="datetime1">
              <a:rPr lang="en-US" smtClean="0"/>
              <a:pPr algn="r"/>
              <a:t>4/24/15</a:t>
            </a:fld>
            <a:endParaRPr lang="en-US"/>
          </a:p>
        </p:txBody>
      </p:sp>
      <p:sp>
        <p:nvSpPr>
          <p:cNvPr id="19" name="Rectangle 19"/>
          <p:cNvSpPr>
            <a:spLocks noGrp="1"/>
          </p:cNvSpPr>
          <p:nvPr>
            <p:ph type="sldNum" sz="quarter" idx="21"/>
          </p:nvPr>
        </p:nvSpPr>
        <p:spPr/>
        <p:txBody>
          <a:bodyPr/>
          <a:lstStyle>
            <a:extLst/>
          </a:lstStyle>
          <a:p>
            <a:pPr algn="r"/>
            <a:fld id="{256D3EEF-DE4E-429D-8EC4-DDC531AFF587}" type="slidenum">
              <a:rPr lang="en-US" sz="1000" smtClean="0"/>
              <a:pPr algn="r"/>
              <a:t>‹#›</a:t>
            </a:fld>
            <a:endParaRPr lang="en-US"/>
          </a:p>
        </p:txBody>
      </p:sp>
      <p:sp>
        <p:nvSpPr>
          <p:cNvPr id="22" name="Rectangle 22"/>
          <p:cNvSpPr>
            <a:spLocks noGrp="1"/>
          </p:cNvSpPr>
          <p:nvPr>
            <p:ph type="ftr" sz="quarter" idx="22"/>
          </p:nvPr>
        </p:nvSpPr>
        <p:spPr/>
        <p:txBody>
          <a:bodyPr/>
          <a:lstStyle>
            <a:extLst/>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Up: 1 Left, 2 Right">
    <p:spTree>
      <p:nvGrpSpPr>
        <p:cNvPr id="1" name=""/>
        <p:cNvGrpSpPr/>
        <p:nvPr/>
      </p:nvGrpSpPr>
      <p:grpSpPr>
        <a:xfrm>
          <a:off x="0" y="0"/>
          <a:ext cx="0" cy="0"/>
          <a:chOff x="0" y="0"/>
          <a:chExt cx="0" cy="0"/>
        </a:xfrm>
      </p:grpSpPr>
      <p:sp>
        <p:nvSpPr>
          <p:cNvPr id="25" name="Rectangle 2"/>
          <p:cNvSpPr>
            <a:spLocks noGrp="1"/>
          </p:cNvSpPr>
          <p:nvPr>
            <p:ph type="title"/>
          </p:nvPr>
        </p:nvSpPr>
        <p:spPr/>
        <p:txBody>
          <a:bodyPr/>
          <a:lstStyle>
            <a:extLst/>
          </a:lstStyle>
          <a:p>
            <a:r>
              <a:rPr lang="en-US" smtClean="0"/>
              <a:t>Click to edit Master title style</a:t>
            </a:r>
            <a:endParaRPr lang="en-US"/>
          </a:p>
        </p:txBody>
      </p:sp>
      <p:sp>
        <p:nvSpPr>
          <p:cNvPr id="13" name="Rectangle 8"/>
          <p:cNvSpPr>
            <a:spLocks noGrp="1"/>
          </p:cNvSpPr>
          <p:nvPr>
            <p:ph type="body" sz="quarter" idx="13" hasCustomPrompt="1"/>
          </p:nvPr>
        </p:nvSpPr>
        <p:spPr>
          <a:xfrm>
            <a:off x="304800" y="381000"/>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4" name="Rectangle 11"/>
          <p:cNvSpPr>
            <a:spLocks noGrp="1"/>
          </p:cNvSpPr>
          <p:nvPr>
            <p:ph sz="quarter" idx="15"/>
          </p:nvPr>
        </p:nvSpPr>
        <p:spPr>
          <a:xfrm>
            <a:off x="304800" y="609600"/>
            <a:ext cx="39624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Rectangle 8"/>
          <p:cNvSpPr>
            <a:spLocks noGrp="1"/>
          </p:cNvSpPr>
          <p:nvPr>
            <p:ph type="body" sz="quarter" idx="16" hasCustomPrompt="1"/>
          </p:nvPr>
        </p:nvSpPr>
        <p:spPr>
          <a:xfrm>
            <a:off x="44196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7" name="Rectangle 11"/>
          <p:cNvSpPr>
            <a:spLocks noGrp="1"/>
          </p:cNvSpPr>
          <p:nvPr>
            <p:ph sz="quarter" idx="17"/>
          </p:nvPr>
        </p:nvSpPr>
        <p:spPr>
          <a:xfrm>
            <a:off x="4419600" y="609600"/>
            <a:ext cx="3962400"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9" name="Rectangle 8"/>
          <p:cNvSpPr>
            <a:spLocks noGrp="1"/>
          </p:cNvSpPr>
          <p:nvPr>
            <p:ph type="body" sz="quarter" idx="18" hasCustomPrompt="1"/>
          </p:nvPr>
        </p:nvSpPr>
        <p:spPr>
          <a:xfrm>
            <a:off x="44165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0" name="Rectangle 11"/>
          <p:cNvSpPr>
            <a:spLocks noGrp="1"/>
          </p:cNvSpPr>
          <p:nvPr>
            <p:ph sz="quarter" idx="19"/>
          </p:nvPr>
        </p:nvSpPr>
        <p:spPr>
          <a:xfrm>
            <a:off x="44165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Rectangle 21"/>
          <p:cNvSpPr>
            <a:spLocks noGrp="1"/>
          </p:cNvSpPr>
          <p:nvPr>
            <p:ph type="dt" sz="half" idx="20"/>
          </p:nvPr>
        </p:nvSpPr>
        <p:spPr/>
        <p:txBody>
          <a:bodyPr/>
          <a:lstStyle>
            <a:extLst/>
          </a:lstStyle>
          <a:p>
            <a:pPr algn="r"/>
            <a:fld id="{27D93220-918A-400D-B3FA-D8B22567DEBB}" type="datetime1">
              <a:rPr lang="en-US" smtClean="0"/>
              <a:pPr algn="r"/>
              <a:t>4/24/15</a:t>
            </a:fld>
            <a:endParaRPr lang="en-US"/>
          </a:p>
        </p:txBody>
      </p:sp>
      <p:sp>
        <p:nvSpPr>
          <p:cNvPr id="22" name="Rectangle 22"/>
          <p:cNvSpPr>
            <a:spLocks noGrp="1"/>
          </p:cNvSpPr>
          <p:nvPr>
            <p:ph type="sldNum" sz="quarter" idx="21"/>
          </p:nvPr>
        </p:nvSpPr>
        <p:spPr/>
        <p:txBody>
          <a:bodyPr/>
          <a:lstStyle>
            <a:extLst/>
          </a:lstStyle>
          <a:p>
            <a:pPr algn="r"/>
            <a:fld id="{256D3EEF-DE4E-429D-8EC4-DDC531AFF587}" type="slidenum">
              <a:rPr lang="en-US" sz="1000" smtClean="0"/>
              <a:pPr algn="r"/>
              <a:t>‹#›</a:t>
            </a:fld>
            <a:endParaRPr lang="en-US"/>
          </a:p>
        </p:txBody>
      </p:sp>
      <p:sp>
        <p:nvSpPr>
          <p:cNvPr id="23" name="Rectangle 23"/>
          <p:cNvSpPr>
            <a:spLocks noGrp="1"/>
          </p:cNvSpPr>
          <p:nvPr>
            <p:ph type="ftr" sz="quarter" idx="22"/>
          </p:nvPr>
        </p:nvSpPr>
        <p:spPr/>
        <p:txBody>
          <a:bodyPr/>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Up: 1 Top, 2 Bottom">
    <p:spTree>
      <p:nvGrpSpPr>
        <p:cNvPr id="1" name=""/>
        <p:cNvGrpSpPr/>
        <p:nvPr/>
      </p:nvGrpSpPr>
      <p:grpSpPr>
        <a:xfrm>
          <a:off x="0" y="0"/>
          <a:ext cx="0" cy="0"/>
          <a:chOff x="0" y="0"/>
          <a:chExt cx="0" cy="0"/>
        </a:xfrm>
      </p:grpSpPr>
      <p:sp>
        <p:nvSpPr>
          <p:cNvPr id="28" name="Rectangle 2"/>
          <p:cNvSpPr>
            <a:spLocks noGrp="1"/>
          </p:cNvSpPr>
          <p:nvPr>
            <p:ph type="title"/>
          </p:nvPr>
        </p:nvSpPr>
        <p:spPr/>
        <p:txBody>
          <a:bodyPr/>
          <a:lstStyle>
            <a:extLst/>
          </a:lstStyle>
          <a:p>
            <a:r>
              <a:rPr lang="en-US" dirty="0" smtClean="0"/>
              <a:t>Click to edit Master title style</a:t>
            </a:r>
            <a:endParaRPr lang="en-US" dirty="0"/>
          </a:p>
        </p:txBody>
      </p:sp>
      <p:sp>
        <p:nvSpPr>
          <p:cNvPr id="13" name="Rectangle 8"/>
          <p:cNvSpPr>
            <a:spLocks noGrp="1"/>
          </p:cNvSpPr>
          <p:nvPr>
            <p:ph type="body" sz="quarter" idx="13" hasCustomPrompt="1"/>
          </p:nvPr>
        </p:nvSpPr>
        <p:spPr>
          <a:xfrm>
            <a:off x="304800" y="381000"/>
            <a:ext cx="80772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5" name="Rectangle 11"/>
          <p:cNvSpPr>
            <a:spLocks noGrp="1"/>
          </p:cNvSpPr>
          <p:nvPr>
            <p:ph sz="quarter" idx="15"/>
          </p:nvPr>
        </p:nvSpPr>
        <p:spPr>
          <a:xfrm>
            <a:off x="301752" y="609600"/>
            <a:ext cx="8074152" cy="2706624"/>
          </a:xfrm>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8" name="Rectangle 11"/>
          <p:cNvSpPr>
            <a:spLocks noGrp="1"/>
          </p:cNvSpPr>
          <p:nvPr>
            <p:ph sz="quarter" idx="17"/>
          </p:nvPr>
        </p:nvSpPr>
        <p:spPr>
          <a:xfrm>
            <a:off x="3017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1" name="Rectangle 8"/>
          <p:cNvSpPr>
            <a:spLocks noGrp="1"/>
          </p:cNvSpPr>
          <p:nvPr>
            <p:ph type="body" sz="quarter" idx="20" hasCustomPrompt="1"/>
          </p:nvPr>
        </p:nvSpPr>
        <p:spPr>
          <a:xfrm>
            <a:off x="44165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3" name="Rectangle 11"/>
          <p:cNvSpPr>
            <a:spLocks noGrp="1"/>
          </p:cNvSpPr>
          <p:nvPr>
            <p:ph sz="quarter" idx="21"/>
          </p:nvPr>
        </p:nvSpPr>
        <p:spPr>
          <a:xfrm>
            <a:off x="44165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Rectangle 19"/>
          <p:cNvSpPr>
            <a:spLocks noGrp="1"/>
          </p:cNvSpPr>
          <p:nvPr>
            <p:ph type="dt" sz="half" idx="22"/>
          </p:nvPr>
        </p:nvSpPr>
        <p:spPr/>
        <p:txBody>
          <a:bodyPr/>
          <a:lstStyle>
            <a:extLst/>
          </a:lstStyle>
          <a:p>
            <a:pPr algn="r"/>
            <a:fld id="{FEC9D3F2-7140-49B9-866C-D21246A5836E}" type="datetime1">
              <a:rPr lang="en-US" smtClean="0"/>
              <a:pPr algn="r"/>
              <a:t>4/24/15</a:t>
            </a:fld>
            <a:endParaRPr lang="en-US"/>
          </a:p>
        </p:txBody>
      </p:sp>
      <p:sp>
        <p:nvSpPr>
          <p:cNvPr id="20" name="Rectangle 20"/>
          <p:cNvSpPr>
            <a:spLocks noGrp="1"/>
          </p:cNvSpPr>
          <p:nvPr>
            <p:ph type="sldNum" sz="quarter" idx="23"/>
          </p:nvPr>
        </p:nvSpPr>
        <p:spPr/>
        <p:txBody>
          <a:bodyPr/>
          <a:lstStyle>
            <a:extLst/>
          </a:lstStyle>
          <a:p>
            <a:pPr algn="r"/>
            <a:fld id="{256D3EEF-DE4E-429D-8EC4-DDC531AFF587}" type="slidenum">
              <a:rPr lang="en-US" sz="1000" smtClean="0"/>
              <a:pPr algn="r"/>
              <a:t>‹#›</a:t>
            </a:fld>
            <a:endParaRPr lang="en-US"/>
          </a:p>
        </p:txBody>
      </p:sp>
      <p:sp>
        <p:nvSpPr>
          <p:cNvPr id="22" name="Rectangle 22"/>
          <p:cNvSpPr>
            <a:spLocks noGrp="1"/>
          </p:cNvSpPr>
          <p:nvPr>
            <p:ph type="ftr" sz="quarter" idx="24"/>
          </p:nvPr>
        </p:nvSpPr>
        <p:spPr/>
        <p:txBody>
          <a:bodyPr/>
          <a:lstStyle>
            <a:extLst/>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Up">
    <p:spTree>
      <p:nvGrpSpPr>
        <p:cNvPr id="1" name=""/>
        <p:cNvGrpSpPr/>
        <p:nvPr/>
      </p:nvGrpSpPr>
      <p:grpSpPr>
        <a:xfrm>
          <a:off x="0" y="0"/>
          <a:ext cx="0" cy="0"/>
          <a:chOff x="0" y="0"/>
          <a:chExt cx="0" cy="0"/>
        </a:xfrm>
      </p:grpSpPr>
      <p:sp>
        <p:nvSpPr>
          <p:cNvPr id="19" name="Rectangle 2"/>
          <p:cNvSpPr>
            <a:spLocks noGrp="1"/>
          </p:cNvSpPr>
          <p:nvPr>
            <p:ph type="title"/>
          </p:nvPr>
        </p:nvSpPr>
        <p:spPr/>
        <p:txBody>
          <a:bodyPr/>
          <a:lstStyle>
            <a:extLst/>
          </a:lstStyle>
          <a:p>
            <a:r>
              <a:rPr lang="en-US" smtClean="0"/>
              <a:t>Click to edit Master title style</a:t>
            </a:r>
            <a:endParaRPr lang="en-US"/>
          </a:p>
        </p:txBody>
      </p:sp>
      <p:sp>
        <p:nvSpPr>
          <p:cNvPr id="16" name="Rectangle 8"/>
          <p:cNvSpPr>
            <a:spLocks noGrp="1"/>
          </p:cNvSpPr>
          <p:nvPr>
            <p:ph type="body" sz="quarter" idx="13" hasCustomPrompt="1"/>
          </p:nvPr>
        </p:nvSpPr>
        <p:spPr>
          <a:xfrm>
            <a:off x="3048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7" name="Rectangle 11"/>
          <p:cNvSpPr>
            <a:spLocks noGrp="1"/>
          </p:cNvSpPr>
          <p:nvPr>
            <p:ph sz="quarter" idx="15"/>
          </p:nvPr>
        </p:nvSpPr>
        <p:spPr>
          <a:xfrm>
            <a:off x="304800" y="609600"/>
            <a:ext cx="3962400"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8"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0" name="Rectangle 11"/>
          <p:cNvSpPr>
            <a:spLocks noGrp="1"/>
          </p:cNvSpPr>
          <p:nvPr>
            <p:ph sz="quarter" idx="17"/>
          </p:nvPr>
        </p:nvSpPr>
        <p:spPr>
          <a:xfrm>
            <a:off x="3017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1" name="Rectangle 8"/>
          <p:cNvSpPr>
            <a:spLocks noGrp="1"/>
          </p:cNvSpPr>
          <p:nvPr>
            <p:ph type="body" sz="quarter" idx="18" hasCustomPrompt="1"/>
          </p:nvPr>
        </p:nvSpPr>
        <p:spPr>
          <a:xfrm>
            <a:off x="44196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4" name="Rectangle 11"/>
          <p:cNvSpPr>
            <a:spLocks noGrp="1"/>
          </p:cNvSpPr>
          <p:nvPr>
            <p:ph sz="quarter" idx="19"/>
          </p:nvPr>
        </p:nvSpPr>
        <p:spPr>
          <a:xfrm>
            <a:off x="4419600" y="609600"/>
            <a:ext cx="3962400"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5" name="Rectangle 8"/>
          <p:cNvSpPr>
            <a:spLocks noGrp="1"/>
          </p:cNvSpPr>
          <p:nvPr>
            <p:ph type="body" sz="quarter" idx="20" hasCustomPrompt="1"/>
          </p:nvPr>
        </p:nvSpPr>
        <p:spPr>
          <a:xfrm>
            <a:off x="44165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6" name="Rectangle 11"/>
          <p:cNvSpPr>
            <a:spLocks noGrp="1"/>
          </p:cNvSpPr>
          <p:nvPr>
            <p:ph sz="quarter" idx="21"/>
          </p:nvPr>
        </p:nvSpPr>
        <p:spPr>
          <a:xfrm>
            <a:off x="44165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3" name="Rectangle 23"/>
          <p:cNvSpPr>
            <a:spLocks noGrp="1"/>
          </p:cNvSpPr>
          <p:nvPr>
            <p:ph type="dt" sz="half" idx="22"/>
          </p:nvPr>
        </p:nvSpPr>
        <p:spPr/>
        <p:txBody>
          <a:bodyPr/>
          <a:lstStyle>
            <a:extLst/>
          </a:lstStyle>
          <a:p>
            <a:pPr algn="r"/>
            <a:fld id="{CBEC585F-C108-48D6-9331-6628A0FBB73B}" type="datetime1">
              <a:rPr lang="en-US" smtClean="0"/>
              <a:pPr algn="r"/>
              <a:t>4/24/15</a:t>
            </a:fld>
            <a:endParaRPr lang="en-US"/>
          </a:p>
        </p:txBody>
      </p:sp>
      <p:sp>
        <p:nvSpPr>
          <p:cNvPr id="27" name="Rectangle 27"/>
          <p:cNvSpPr>
            <a:spLocks noGrp="1"/>
          </p:cNvSpPr>
          <p:nvPr>
            <p:ph type="sldNum" sz="quarter" idx="23"/>
          </p:nvPr>
        </p:nvSpPr>
        <p:spPr/>
        <p:txBody>
          <a:bodyPr/>
          <a:lstStyle>
            <a:extLst/>
          </a:lstStyle>
          <a:p>
            <a:pPr algn="r"/>
            <a:fld id="{256D3EEF-DE4E-429D-8EC4-DDC531AFF587}" type="slidenum">
              <a:rPr lang="en-US" sz="1000" smtClean="0"/>
              <a:pPr algn="r"/>
              <a:t>‹#›</a:t>
            </a:fld>
            <a:endParaRPr lang="en-US"/>
          </a:p>
        </p:txBody>
      </p:sp>
      <p:sp>
        <p:nvSpPr>
          <p:cNvPr id="28" name="Rectangle 28"/>
          <p:cNvSpPr>
            <a:spLocks noGrp="1"/>
          </p:cNvSpPr>
          <p:nvPr>
            <p:ph type="ftr" sz="quarter" idx="24"/>
          </p:nvPr>
        </p:nvSpPr>
        <p:spPr/>
        <p:txBody>
          <a:bodyPr/>
          <a:lstStyle>
            <a:extLst/>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4-Up: 1 Left, 3 Right">
    <p:spTree>
      <p:nvGrpSpPr>
        <p:cNvPr id="1" name=""/>
        <p:cNvGrpSpPr/>
        <p:nvPr/>
      </p:nvGrpSpPr>
      <p:grpSpPr>
        <a:xfrm>
          <a:off x="0" y="0"/>
          <a:ext cx="0" cy="0"/>
          <a:chOff x="0" y="0"/>
          <a:chExt cx="0" cy="0"/>
        </a:xfrm>
      </p:grpSpPr>
      <p:sp>
        <p:nvSpPr>
          <p:cNvPr id="4" name="Rectangle 2"/>
          <p:cNvSpPr>
            <a:spLocks noGrp="1"/>
          </p:cNvSpPr>
          <p:nvPr>
            <p:ph type="title"/>
          </p:nvPr>
        </p:nvSpPr>
        <p:spPr/>
        <p:txBody>
          <a:bodyPr/>
          <a:lstStyle>
            <a:extLst/>
          </a:lstStyle>
          <a:p>
            <a:r>
              <a:rPr lang="en-US" smtClean="0"/>
              <a:t>Click to edit Master title style</a:t>
            </a:r>
            <a:endParaRPr lang="en-US"/>
          </a:p>
        </p:txBody>
      </p:sp>
      <p:sp>
        <p:nvSpPr>
          <p:cNvPr id="10" name="Rectangle 8"/>
          <p:cNvSpPr>
            <a:spLocks noGrp="1"/>
          </p:cNvSpPr>
          <p:nvPr>
            <p:ph type="body" sz="quarter" idx="14" hasCustomPrompt="1"/>
          </p:nvPr>
        </p:nvSpPr>
        <p:spPr>
          <a:xfrm>
            <a:off x="44196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8" name="Rectangle 11"/>
          <p:cNvSpPr>
            <a:spLocks noGrp="1"/>
          </p:cNvSpPr>
          <p:nvPr>
            <p:ph sz="quarter" idx="16"/>
          </p:nvPr>
        </p:nvSpPr>
        <p:spPr>
          <a:xfrm>
            <a:off x="4419600" y="609600"/>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Rectangle 8"/>
          <p:cNvSpPr>
            <a:spLocks noGrp="1"/>
          </p:cNvSpPr>
          <p:nvPr>
            <p:ph type="body" sz="quarter" idx="13" hasCustomPrompt="1"/>
          </p:nvPr>
        </p:nvSpPr>
        <p:spPr>
          <a:xfrm>
            <a:off x="304800" y="381000"/>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0" name="Rectangle 11"/>
          <p:cNvSpPr>
            <a:spLocks noGrp="1"/>
          </p:cNvSpPr>
          <p:nvPr>
            <p:ph sz="quarter" idx="15"/>
          </p:nvPr>
        </p:nvSpPr>
        <p:spPr>
          <a:xfrm>
            <a:off x="304800" y="609600"/>
            <a:ext cx="39624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Rectangle 8"/>
          <p:cNvSpPr>
            <a:spLocks noGrp="1"/>
          </p:cNvSpPr>
          <p:nvPr>
            <p:ph type="body" sz="quarter" idx="17" hasCustomPrompt="1"/>
          </p:nvPr>
        </p:nvSpPr>
        <p:spPr>
          <a:xfrm>
            <a:off x="4416552" y="234086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3" name="Rectangle 11"/>
          <p:cNvSpPr>
            <a:spLocks noGrp="1"/>
          </p:cNvSpPr>
          <p:nvPr>
            <p:ph sz="quarter" idx="18"/>
          </p:nvPr>
        </p:nvSpPr>
        <p:spPr>
          <a:xfrm>
            <a:off x="4416552" y="256946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Rectangle 8"/>
          <p:cNvSpPr>
            <a:spLocks noGrp="1"/>
          </p:cNvSpPr>
          <p:nvPr>
            <p:ph type="body" sz="quarter" idx="19" hasCustomPrompt="1"/>
          </p:nvPr>
        </p:nvSpPr>
        <p:spPr>
          <a:xfrm>
            <a:off x="4419600" y="429158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5" name="Rectangle 11"/>
          <p:cNvSpPr>
            <a:spLocks noGrp="1"/>
          </p:cNvSpPr>
          <p:nvPr>
            <p:ph sz="quarter" idx="20"/>
          </p:nvPr>
        </p:nvSpPr>
        <p:spPr>
          <a:xfrm>
            <a:off x="4419600" y="452018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Rectangle 17"/>
          <p:cNvSpPr>
            <a:spLocks noGrp="1"/>
          </p:cNvSpPr>
          <p:nvPr>
            <p:ph type="dt" sz="half" idx="21"/>
          </p:nvPr>
        </p:nvSpPr>
        <p:spPr/>
        <p:txBody>
          <a:bodyPr/>
          <a:lstStyle>
            <a:extLst/>
          </a:lstStyle>
          <a:p>
            <a:pPr algn="r"/>
            <a:fld id="{7293A964-5F5E-47DC-ABD9-08A6A9FFD04F}" type="datetime1">
              <a:rPr lang="en-US" smtClean="0"/>
              <a:pPr algn="r"/>
              <a:t>4/24/15</a:t>
            </a:fld>
            <a:endParaRPr lang="en-US"/>
          </a:p>
        </p:txBody>
      </p:sp>
      <p:sp>
        <p:nvSpPr>
          <p:cNvPr id="18" name="Rectangle 18"/>
          <p:cNvSpPr>
            <a:spLocks noGrp="1"/>
          </p:cNvSpPr>
          <p:nvPr>
            <p:ph type="sldNum" sz="quarter" idx="22"/>
          </p:nvPr>
        </p:nvSpPr>
        <p:spPr/>
        <p:txBody>
          <a:bodyPr/>
          <a:lstStyle>
            <a:extLst/>
          </a:lstStyle>
          <a:p>
            <a:pPr algn="r"/>
            <a:fld id="{256D3EEF-DE4E-429D-8EC4-DDC531AFF587}" type="slidenum">
              <a:rPr lang="en-US" sz="1000" smtClean="0"/>
              <a:pPr algn="r"/>
              <a:t>‹#›</a:t>
            </a:fld>
            <a:endParaRPr lang="en-US"/>
          </a:p>
        </p:txBody>
      </p:sp>
      <p:sp>
        <p:nvSpPr>
          <p:cNvPr id="21" name="Rectangle 21"/>
          <p:cNvSpPr>
            <a:spLocks noGrp="1"/>
          </p:cNvSpPr>
          <p:nvPr>
            <p:ph type="ftr" sz="quarter" idx="23"/>
          </p:nvPr>
        </p:nvSpPr>
        <p:spPr/>
        <p:txBody>
          <a:bodyPr/>
          <a:lstStyle>
            <a:extLst/>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4-Up: 3 Left, 1 Righ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extLst/>
          </a:lstStyle>
          <a:p>
            <a:r>
              <a:rPr lang="en-US" smtClean="0"/>
              <a:t>Click to edit Master title style</a:t>
            </a:r>
            <a:endParaRPr lang="en-US"/>
          </a:p>
        </p:txBody>
      </p:sp>
      <p:sp>
        <p:nvSpPr>
          <p:cNvPr id="18" name="Rectangle 8"/>
          <p:cNvSpPr>
            <a:spLocks noGrp="1"/>
          </p:cNvSpPr>
          <p:nvPr>
            <p:ph type="body" sz="quarter" idx="13" hasCustomPrompt="1"/>
          </p:nvPr>
        </p:nvSpPr>
        <p:spPr>
          <a:xfrm>
            <a:off x="4416552" y="381000"/>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1" name="Rectangle 11"/>
          <p:cNvSpPr>
            <a:spLocks noGrp="1"/>
          </p:cNvSpPr>
          <p:nvPr>
            <p:ph sz="quarter" idx="15"/>
          </p:nvPr>
        </p:nvSpPr>
        <p:spPr>
          <a:xfrm>
            <a:off x="4416552" y="609600"/>
            <a:ext cx="3962400" cy="5638800"/>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Rectangle 8"/>
          <p:cNvSpPr>
            <a:spLocks noGrp="1"/>
          </p:cNvSpPr>
          <p:nvPr>
            <p:ph type="body" sz="quarter" idx="14" hasCustomPrompt="1"/>
          </p:nvPr>
        </p:nvSpPr>
        <p:spPr>
          <a:xfrm>
            <a:off x="3048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0" name="Rectangle 11"/>
          <p:cNvSpPr>
            <a:spLocks noGrp="1"/>
          </p:cNvSpPr>
          <p:nvPr>
            <p:ph sz="quarter" idx="16"/>
          </p:nvPr>
        </p:nvSpPr>
        <p:spPr>
          <a:xfrm>
            <a:off x="304800" y="609600"/>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Rectangle 8"/>
          <p:cNvSpPr>
            <a:spLocks noGrp="1"/>
          </p:cNvSpPr>
          <p:nvPr>
            <p:ph type="body" sz="quarter" idx="17" hasCustomPrompt="1"/>
          </p:nvPr>
        </p:nvSpPr>
        <p:spPr>
          <a:xfrm>
            <a:off x="301752" y="234086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4" name="Rectangle 11"/>
          <p:cNvSpPr>
            <a:spLocks noGrp="1"/>
          </p:cNvSpPr>
          <p:nvPr>
            <p:ph sz="quarter" idx="18"/>
          </p:nvPr>
        </p:nvSpPr>
        <p:spPr>
          <a:xfrm>
            <a:off x="301752" y="256946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Rectangle 8"/>
          <p:cNvSpPr>
            <a:spLocks noGrp="1"/>
          </p:cNvSpPr>
          <p:nvPr>
            <p:ph type="body" sz="quarter" idx="19" hasCustomPrompt="1"/>
          </p:nvPr>
        </p:nvSpPr>
        <p:spPr>
          <a:xfrm>
            <a:off x="304800" y="429158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16" name="Rectangle 11"/>
          <p:cNvSpPr>
            <a:spLocks noGrp="1"/>
          </p:cNvSpPr>
          <p:nvPr>
            <p:ph sz="quarter" idx="20"/>
          </p:nvPr>
        </p:nvSpPr>
        <p:spPr>
          <a:xfrm>
            <a:off x="304800" y="452018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Rectangle 17"/>
          <p:cNvSpPr>
            <a:spLocks noGrp="1"/>
          </p:cNvSpPr>
          <p:nvPr>
            <p:ph type="dt" sz="half" idx="21"/>
          </p:nvPr>
        </p:nvSpPr>
        <p:spPr/>
        <p:txBody>
          <a:bodyPr/>
          <a:lstStyle>
            <a:extLst/>
          </a:lstStyle>
          <a:p>
            <a:pPr algn="r"/>
            <a:fld id="{968C9C2A-D3B8-4543-8A47-F59C20C16D9A}" type="datetime1">
              <a:rPr lang="en-US" smtClean="0"/>
              <a:pPr algn="r"/>
              <a:t>4/24/15</a:t>
            </a:fld>
            <a:endParaRPr lang="en-US" dirty="0"/>
          </a:p>
        </p:txBody>
      </p:sp>
      <p:sp>
        <p:nvSpPr>
          <p:cNvPr id="19" name="Rectangle 19"/>
          <p:cNvSpPr>
            <a:spLocks noGrp="1"/>
          </p:cNvSpPr>
          <p:nvPr>
            <p:ph type="sldNum" sz="quarter" idx="22"/>
          </p:nvPr>
        </p:nvSpPr>
        <p:spPr/>
        <p:txBody>
          <a:bodyPr/>
          <a:lstStyle>
            <a:extLst/>
          </a:lstStyle>
          <a:p>
            <a:pPr algn="r"/>
            <a:fld id="{256D3EEF-DE4E-429D-8EC4-DDC531AFF587}" type="slidenum">
              <a:rPr lang="en-US" sz="1000" smtClean="0"/>
              <a:pPr algn="r"/>
              <a:t>‹#›</a:t>
            </a:fld>
            <a:endParaRPr lang="en-US"/>
          </a:p>
        </p:txBody>
      </p:sp>
      <p:sp>
        <p:nvSpPr>
          <p:cNvPr id="20" name="Rectangle 20"/>
          <p:cNvSpPr>
            <a:spLocks noGrp="1"/>
          </p:cNvSpPr>
          <p:nvPr>
            <p:ph type="ftr" sz="quarter" idx="23"/>
          </p:nvPr>
        </p:nvSpPr>
        <p:spPr/>
        <p:txBody>
          <a:bodyPr/>
          <a:lstStyle>
            <a:extLst/>
          </a:lstStyle>
          <a:p>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5-Up: 2 Left, 3 Right">
    <p:spTree>
      <p:nvGrpSpPr>
        <p:cNvPr id="1" name=""/>
        <p:cNvGrpSpPr/>
        <p:nvPr/>
      </p:nvGrpSpPr>
      <p:grpSpPr>
        <a:xfrm>
          <a:off x="0" y="0"/>
          <a:ext cx="0" cy="0"/>
          <a:chOff x="0" y="0"/>
          <a:chExt cx="0" cy="0"/>
        </a:xfrm>
      </p:grpSpPr>
      <p:sp>
        <p:nvSpPr>
          <p:cNvPr id="20" name="Rectangle 2"/>
          <p:cNvSpPr>
            <a:spLocks noGrp="1"/>
          </p:cNvSpPr>
          <p:nvPr>
            <p:ph type="title"/>
          </p:nvPr>
        </p:nvSpPr>
        <p:spPr/>
        <p:txBody>
          <a:bodyPr/>
          <a:lstStyle>
            <a:extLst/>
          </a:lstStyle>
          <a:p>
            <a:r>
              <a:rPr lang="en-US" smtClean="0"/>
              <a:t>Click to edit Master title style</a:t>
            </a:r>
            <a:endParaRPr lang="en-US"/>
          </a:p>
        </p:txBody>
      </p:sp>
      <p:sp>
        <p:nvSpPr>
          <p:cNvPr id="23" name="Rectangle 8"/>
          <p:cNvSpPr>
            <a:spLocks noGrp="1"/>
          </p:cNvSpPr>
          <p:nvPr>
            <p:ph type="body" sz="quarter" idx="13" hasCustomPrompt="1"/>
          </p:nvPr>
        </p:nvSpPr>
        <p:spPr>
          <a:xfrm>
            <a:off x="3048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4" name="Rectangle 11"/>
          <p:cNvSpPr>
            <a:spLocks noGrp="1"/>
          </p:cNvSpPr>
          <p:nvPr>
            <p:ph sz="quarter" idx="15"/>
          </p:nvPr>
        </p:nvSpPr>
        <p:spPr>
          <a:xfrm>
            <a:off x="304800" y="609600"/>
            <a:ext cx="3962400"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5" name="Rectangle 8"/>
          <p:cNvSpPr>
            <a:spLocks noGrp="1"/>
          </p:cNvSpPr>
          <p:nvPr>
            <p:ph type="body" sz="quarter" idx="16" hasCustomPrompt="1"/>
          </p:nvPr>
        </p:nvSpPr>
        <p:spPr>
          <a:xfrm>
            <a:off x="3017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26" name="Rectangle 11"/>
          <p:cNvSpPr>
            <a:spLocks noGrp="1"/>
          </p:cNvSpPr>
          <p:nvPr>
            <p:ph sz="quarter" idx="17"/>
          </p:nvPr>
        </p:nvSpPr>
        <p:spPr>
          <a:xfrm>
            <a:off x="3017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Rectangle 8"/>
          <p:cNvSpPr>
            <a:spLocks noGrp="1"/>
          </p:cNvSpPr>
          <p:nvPr>
            <p:ph type="body" sz="quarter" idx="14" hasCustomPrompt="1"/>
          </p:nvPr>
        </p:nvSpPr>
        <p:spPr>
          <a:xfrm>
            <a:off x="44196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9" name="Rectangle 11"/>
          <p:cNvSpPr>
            <a:spLocks noGrp="1"/>
          </p:cNvSpPr>
          <p:nvPr>
            <p:ph sz="quarter" idx="18"/>
          </p:nvPr>
        </p:nvSpPr>
        <p:spPr>
          <a:xfrm>
            <a:off x="4419600" y="609600"/>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1" name="Rectangle 8"/>
          <p:cNvSpPr>
            <a:spLocks noGrp="1"/>
          </p:cNvSpPr>
          <p:nvPr>
            <p:ph type="body" sz="quarter" idx="19" hasCustomPrompt="1"/>
          </p:nvPr>
        </p:nvSpPr>
        <p:spPr>
          <a:xfrm>
            <a:off x="4416552" y="234086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32" name="Rectangle 11"/>
          <p:cNvSpPr>
            <a:spLocks noGrp="1"/>
          </p:cNvSpPr>
          <p:nvPr>
            <p:ph sz="quarter" idx="20"/>
          </p:nvPr>
        </p:nvSpPr>
        <p:spPr>
          <a:xfrm>
            <a:off x="4416552" y="256946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3" name="Rectangle 8"/>
          <p:cNvSpPr>
            <a:spLocks noGrp="1"/>
          </p:cNvSpPr>
          <p:nvPr>
            <p:ph type="body" sz="quarter" idx="21" hasCustomPrompt="1"/>
          </p:nvPr>
        </p:nvSpPr>
        <p:spPr>
          <a:xfrm>
            <a:off x="4419600" y="429158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34" name="Rectangle 11"/>
          <p:cNvSpPr>
            <a:spLocks noGrp="1"/>
          </p:cNvSpPr>
          <p:nvPr>
            <p:ph sz="quarter" idx="22"/>
          </p:nvPr>
        </p:nvSpPr>
        <p:spPr>
          <a:xfrm>
            <a:off x="4419600" y="452018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Rectangle 16"/>
          <p:cNvSpPr>
            <a:spLocks noGrp="1"/>
          </p:cNvSpPr>
          <p:nvPr>
            <p:ph type="dt" sz="half" idx="23"/>
          </p:nvPr>
        </p:nvSpPr>
        <p:spPr/>
        <p:txBody>
          <a:bodyPr/>
          <a:lstStyle>
            <a:extLst/>
          </a:lstStyle>
          <a:p>
            <a:pPr algn="r"/>
            <a:fld id="{29ED4C97-3C5D-482A-99AD-AD992C3024DE}" type="datetime1">
              <a:rPr lang="en-US" smtClean="0"/>
              <a:pPr algn="r"/>
              <a:t>4/24/15</a:t>
            </a:fld>
            <a:endParaRPr lang="en-US"/>
          </a:p>
        </p:txBody>
      </p:sp>
      <p:sp>
        <p:nvSpPr>
          <p:cNvPr id="17" name="Rectangle 17"/>
          <p:cNvSpPr>
            <a:spLocks noGrp="1"/>
          </p:cNvSpPr>
          <p:nvPr>
            <p:ph type="sldNum" sz="quarter" idx="24"/>
          </p:nvPr>
        </p:nvSpPr>
        <p:spPr/>
        <p:txBody>
          <a:bodyPr/>
          <a:lstStyle>
            <a:extLst/>
          </a:lstStyle>
          <a:p>
            <a:pPr algn="r"/>
            <a:fld id="{256D3EEF-DE4E-429D-8EC4-DDC531AFF587}" type="slidenum">
              <a:rPr lang="en-US" sz="1000" smtClean="0"/>
              <a:pPr algn="r"/>
              <a:t>‹#›</a:t>
            </a:fld>
            <a:endParaRPr lang="en-US"/>
          </a:p>
        </p:txBody>
      </p:sp>
      <p:sp>
        <p:nvSpPr>
          <p:cNvPr id="18" name="Rectangle 18"/>
          <p:cNvSpPr>
            <a:spLocks noGrp="1"/>
          </p:cNvSpPr>
          <p:nvPr>
            <p:ph type="ftr" sz="quarter" idx="25"/>
          </p:nvPr>
        </p:nvSpPr>
        <p:spPr/>
        <p:txBody>
          <a:bodyPr/>
          <a:lstStyle>
            <a:extLst/>
          </a:lstStyle>
          <a:p>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5-Up: 3 Left, 2 Right">
    <p:spTree>
      <p:nvGrpSpPr>
        <p:cNvPr id="1" name=""/>
        <p:cNvGrpSpPr/>
        <p:nvPr/>
      </p:nvGrpSpPr>
      <p:grpSpPr>
        <a:xfrm>
          <a:off x="0" y="0"/>
          <a:ext cx="0" cy="0"/>
          <a:chOff x="0" y="0"/>
          <a:chExt cx="0" cy="0"/>
        </a:xfrm>
      </p:grpSpPr>
      <p:sp>
        <p:nvSpPr>
          <p:cNvPr id="5" name="Rectangle 2"/>
          <p:cNvSpPr>
            <a:spLocks noGrp="1"/>
          </p:cNvSpPr>
          <p:nvPr>
            <p:ph type="title"/>
          </p:nvPr>
        </p:nvSpPr>
        <p:spPr/>
        <p:txBody>
          <a:bodyPr/>
          <a:lstStyle>
            <a:extLst/>
          </a:lstStyle>
          <a:p>
            <a:r>
              <a:rPr lang="en-US" smtClean="0"/>
              <a:t>Click to edit Master title style</a:t>
            </a:r>
            <a:endParaRPr lang="en-US"/>
          </a:p>
        </p:txBody>
      </p:sp>
      <p:sp>
        <p:nvSpPr>
          <p:cNvPr id="21" name="Rectangle 8"/>
          <p:cNvSpPr>
            <a:spLocks noGrp="1"/>
          </p:cNvSpPr>
          <p:nvPr>
            <p:ph type="body" sz="quarter" idx="14" hasCustomPrompt="1"/>
          </p:nvPr>
        </p:nvSpPr>
        <p:spPr>
          <a:xfrm>
            <a:off x="307848"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2" name="Rectangle 11"/>
          <p:cNvSpPr>
            <a:spLocks noGrp="1"/>
          </p:cNvSpPr>
          <p:nvPr>
            <p:ph sz="quarter" idx="16"/>
          </p:nvPr>
        </p:nvSpPr>
        <p:spPr>
          <a:xfrm>
            <a:off x="307848" y="609600"/>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5" name="Rectangle 8"/>
          <p:cNvSpPr>
            <a:spLocks noGrp="1"/>
          </p:cNvSpPr>
          <p:nvPr>
            <p:ph type="body" sz="quarter" idx="17" hasCustomPrompt="1"/>
          </p:nvPr>
        </p:nvSpPr>
        <p:spPr>
          <a:xfrm>
            <a:off x="304800" y="234086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6" name="Rectangle 11"/>
          <p:cNvSpPr>
            <a:spLocks noGrp="1"/>
          </p:cNvSpPr>
          <p:nvPr>
            <p:ph sz="quarter" idx="18"/>
          </p:nvPr>
        </p:nvSpPr>
        <p:spPr>
          <a:xfrm>
            <a:off x="304800" y="256946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7" name="Rectangle 8"/>
          <p:cNvSpPr>
            <a:spLocks noGrp="1"/>
          </p:cNvSpPr>
          <p:nvPr>
            <p:ph type="body" sz="quarter" idx="19" hasCustomPrompt="1"/>
          </p:nvPr>
        </p:nvSpPr>
        <p:spPr>
          <a:xfrm>
            <a:off x="307848" y="4291584"/>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dirty="0"/>
          </a:p>
        </p:txBody>
      </p:sp>
      <p:sp>
        <p:nvSpPr>
          <p:cNvPr id="28" name="Rectangle 11"/>
          <p:cNvSpPr>
            <a:spLocks noGrp="1"/>
          </p:cNvSpPr>
          <p:nvPr>
            <p:ph sz="quarter" idx="20"/>
          </p:nvPr>
        </p:nvSpPr>
        <p:spPr>
          <a:xfrm>
            <a:off x="307848" y="4520184"/>
            <a:ext cx="3962400" cy="1728216"/>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8"/>
          <p:cNvSpPr>
            <a:spLocks noGrp="1"/>
          </p:cNvSpPr>
          <p:nvPr>
            <p:ph type="body" sz="quarter" idx="21" hasCustomPrompt="1"/>
          </p:nvPr>
        </p:nvSpPr>
        <p:spPr>
          <a:xfrm>
            <a:off x="4419600" y="381000"/>
            <a:ext cx="3962400"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3" name="Rectangle 11"/>
          <p:cNvSpPr>
            <a:spLocks noGrp="1"/>
          </p:cNvSpPr>
          <p:nvPr>
            <p:ph sz="quarter" idx="22"/>
          </p:nvPr>
        </p:nvSpPr>
        <p:spPr>
          <a:xfrm>
            <a:off x="4419600" y="609600"/>
            <a:ext cx="3962400"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5" name="Rectangle 8"/>
          <p:cNvSpPr>
            <a:spLocks noGrp="1"/>
          </p:cNvSpPr>
          <p:nvPr>
            <p:ph type="body" sz="quarter" idx="23" hasCustomPrompt="1"/>
          </p:nvPr>
        </p:nvSpPr>
        <p:spPr>
          <a:xfrm>
            <a:off x="4416552" y="3319272"/>
            <a:ext cx="3965448" cy="228600"/>
          </a:xfrm>
          <a:solidFill>
            <a:schemeClr val="accent6">
              <a:shade val="75000"/>
            </a:schemeClr>
          </a:solidFill>
        </p:spPr>
        <p:txBody>
          <a:bodyPr/>
          <a:lstStyle>
            <a:lvl1pPr>
              <a:defRPr b="1">
                <a:solidFill>
                  <a:schemeClr val="bg1"/>
                </a:solidFill>
              </a:defRPr>
            </a:lvl1pPr>
            <a:extLst/>
          </a:lstStyle>
          <a:p>
            <a:pPr lvl="0"/>
            <a:r>
              <a:rPr lang="en-US" dirty="0" smtClean="0"/>
              <a:t>Click to add heading</a:t>
            </a:r>
            <a:endParaRPr lang="en-US"/>
          </a:p>
        </p:txBody>
      </p:sp>
      <p:sp>
        <p:nvSpPr>
          <p:cNvPr id="16" name="Rectangle 11"/>
          <p:cNvSpPr>
            <a:spLocks noGrp="1"/>
          </p:cNvSpPr>
          <p:nvPr>
            <p:ph sz="quarter" idx="24"/>
          </p:nvPr>
        </p:nvSpPr>
        <p:spPr>
          <a:xfrm>
            <a:off x="4416552" y="3547872"/>
            <a:ext cx="3965448" cy="2706624"/>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Rectangle 17"/>
          <p:cNvSpPr>
            <a:spLocks noGrp="1"/>
          </p:cNvSpPr>
          <p:nvPr>
            <p:ph type="dt" sz="half" idx="25"/>
          </p:nvPr>
        </p:nvSpPr>
        <p:spPr/>
        <p:txBody>
          <a:bodyPr/>
          <a:lstStyle>
            <a:extLst/>
          </a:lstStyle>
          <a:p>
            <a:pPr algn="r"/>
            <a:fld id="{3EF8FEE9-63ED-4C1B-8C25-9B47C2DA1E72}" type="datetime1">
              <a:rPr lang="en-US" smtClean="0"/>
              <a:pPr algn="r"/>
              <a:t>4/24/15</a:t>
            </a:fld>
            <a:endParaRPr lang="en-US"/>
          </a:p>
        </p:txBody>
      </p:sp>
      <p:sp>
        <p:nvSpPr>
          <p:cNvPr id="18" name="Rectangle 18"/>
          <p:cNvSpPr>
            <a:spLocks noGrp="1"/>
          </p:cNvSpPr>
          <p:nvPr>
            <p:ph type="sldNum" sz="quarter" idx="26"/>
          </p:nvPr>
        </p:nvSpPr>
        <p:spPr/>
        <p:txBody>
          <a:bodyPr/>
          <a:lstStyle>
            <a:extLst/>
          </a:lstStyle>
          <a:p>
            <a:pPr algn="r"/>
            <a:fld id="{256D3EEF-DE4E-429D-8EC4-DDC531AFF587}" type="slidenum">
              <a:rPr lang="en-US" sz="1000" smtClean="0"/>
              <a:pPr algn="r"/>
              <a:t>‹#›</a:t>
            </a:fld>
            <a:endParaRPr lang="en-US"/>
          </a:p>
        </p:txBody>
      </p:sp>
      <p:sp>
        <p:nvSpPr>
          <p:cNvPr id="23" name="Rectangle 23"/>
          <p:cNvSpPr>
            <a:spLocks noGrp="1"/>
          </p:cNvSpPr>
          <p:nvPr>
            <p:ph type="ftr" sz="quarter" idx="27"/>
          </p:nvPr>
        </p:nvSpPr>
        <p:spPr/>
        <p:txBody>
          <a:bodyPr/>
          <a:lstStyle>
            <a:extLst/>
          </a:lstStyle>
          <a:p>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ombstones">
    <p:spTree>
      <p:nvGrpSpPr>
        <p:cNvPr id="1" name=""/>
        <p:cNvGrpSpPr/>
        <p:nvPr/>
      </p:nvGrpSpPr>
      <p:grpSpPr>
        <a:xfrm>
          <a:off x="0" y="0"/>
          <a:ext cx="0" cy="0"/>
          <a:chOff x="0" y="0"/>
          <a:chExt cx="0" cy="0"/>
        </a:xfrm>
      </p:grpSpPr>
      <p:sp>
        <p:nvSpPr>
          <p:cNvPr id="23" name="Rectangle 2"/>
          <p:cNvSpPr>
            <a:spLocks noGrp="1"/>
          </p:cNvSpPr>
          <p:nvPr>
            <p:ph type="title"/>
          </p:nvPr>
        </p:nvSpPr>
        <p:spPr/>
        <p:txBody>
          <a:bodyPr/>
          <a:lstStyle>
            <a:extLst/>
          </a:lstStyle>
          <a:p>
            <a:r>
              <a:rPr lang="en-US" smtClean="0"/>
              <a:t>Click to edit Master title style</a:t>
            </a:r>
            <a:endParaRPr lang="en-US"/>
          </a:p>
        </p:txBody>
      </p:sp>
      <p:sp>
        <p:nvSpPr>
          <p:cNvPr id="9" name="Rectangle 6"/>
          <p:cNvSpPr/>
          <p:nvPr/>
        </p:nvSpPr>
        <p:spPr>
          <a:xfrm>
            <a:off x="1371600" y="14478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8" name="Rectangle 6"/>
          <p:cNvSpPr/>
          <p:nvPr/>
        </p:nvSpPr>
        <p:spPr>
          <a:xfrm>
            <a:off x="1371600" y="38862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26" name="Rectangle 6"/>
          <p:cNvSpPr/>
          <p:nvPr/>
        </p:nvSpPr>
        <p:spPr>
          <a:xfrm>
            <a:off x="3505200" y="14478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25" name="Rectangle 6"/>
          <p:cNvSpPr/>
          <p:nvPr/>
        </p:nvSpPr>
        <p:spPr>
          <a:xfrm>
            <a:off x="3505200" y="38862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31" name="Rectangle 6"/>
          <p:cNvSpPr/>
          <p:nvPr/>
        </p:nvSpPr>
        <p:spPr>
          <a:xfrm>
            <a:off x="5638800" y="14478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3" name="Rectangle 6"/>
          <p:cNvSpPr/>
          <p:nvPr/>
        </p:nvSpPr>
        <p:spPr>
          <a:xfrm>
            <a:off x="5638800" y="3886200"/>
            <a:ext cx="1676400" cy="2057400"/>
          </a:xfrm>
          <a:prstGeom prst="rect">
            <a:avLst/>
          </a:prstGeom>
          <a:ln w="76200" cap="sq" cmpd="thickThin" algn="ctr">
            <a:solidFill>
              <a:schemeClr val="accent6"/>
            </a:solidFill>
            <a:prstDash val="solid"/>
            <a:roun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24" name="Rectangle 10"/>
          <p:cNvSpPr>
            <a:spLocks noGrp="1"/>
          </p:cNvSpPr>
          <p:nvPr>
            <p:ph type="pic" sz="quarter" idx="13" hasCustomPrompt="1"/>
          </p:nvPr>
        </p:nvSpPr>
        <p:spPr>
          <a:xfrm>
            <a:off x="1524000" y="1600200"/>
            <a:ext cx="1371600" cy="685800"/>
          </a:xfrm>
        </p:spPr>
        <p:txBody>
          <a:bodyPr/>
          <a:lstStyle>
            <a:extLst/>
          </a:lstStyle>
          <a:p>
            <a:r>
              <a:rPr lang="en-US" dirty="0" smtClean="0"/>
              <a:t>Company</a:t>
            </a:r>
            <a:r>
              <a:rPr lang="en-US" baseline="0" dirty="0" smtClean="0"/>
              <a:t> Logo</a:t>
            </a:r>
            <a:endParaRPr lang="en-US" dirty="0"/>
          </a:p>
        </p:txBody>
      </p:sp>
      <p:sp>
        <p:nvSpPr>
          <p:cNvPr id="19" name="Rectangle 10"/>
          <p:cNvSpPr>
            <a:spLocks noGrp="1"/>
          </p:cNvSpPr>
          <p:nvPr>
            <p:ph type="pic" sz="quarter" idx="29" hasCustomPrompt="1"/>
          </p:nvPr>
        </p:nvSpPr>
        <p:spPr>
          <a:xfrm>
            <a:off x="1524000" y="4038600"/>
            <a:ext cx="1371600" cy="685800"/>
          </a:xfrm>
        </p:spPr>
        <p:txBody>
          <a:bodyPr/>
          <a:lstStyle>
            <a:extLst/>
          </a:lstStyle>
          <a:p>
            <a:r>
              <a:rPr lang="en-US" dirty="0" smtClean="0"/>
              <a:t>Company</a:t>
            </a:r>
            <a:r>
              <a:rPr lang="en-US" baseline="0" dirty="0" smtClean="0"/>
              <a:t> Logo</a:t>
            </a:r>
            <a:endParaRPr lang="en-US" dirty="0"/>
          </a:p>
        </p:txBody>
      </p:sp>
      <p:sp>
        <p:nvSpPr>
          <p:cNvPr id="27" name="Rectangle 10"/>
          <p:cNvSpPr>
            <a:spLocks noGrp="1"/>
          </p:cNvSpPr>
          <p:nvPr>
            <p:ph type="pic" sz="quarter" idx="17" hasCustomPrompt="1"/>
          </p:nvPr>
        </p:nvSpPr>
        <p:spPr>
          <a:xfrm>
            <a:off x="3657600" y="1600200"/>
            <a:ext cx="1371600" cy="685800"/>
          </a:xfrm>
        </p:spPr>
        <p:txBody>
          <a:bodyPr/>
          <a:lstStyle>
            <a:extLst/>
          </a:lstStyle>
          <a:p>
            <a:r>
              <a:rPr lang="en-US" dirty="0" smtClean="0"/>
              <a:t>Company</a:t>
            </a:r>
            <a:r>
              <a:rPr lang="en-US" baseline="0" dirty="0" smtClean="0"/>
              <a:t> Logo</a:t>
            </a:r>
            <a:endParaRPr lang="en-US" dirty="0"/>
          </a:p>
        </p:txBody>
      </p:sp>
      <p:sp>
        <p:nvSpPr>
          <p:cNvPr id="11" name="Rectangle 10"/>
          <p:cNvSpPr>
            <a:spLocks noGrp="1"/>
          </p:cNvSpPr>
          <p:nvPr>
            <p:ph type="pic" sz="quarter" idx="30" hasCustomPrompt="1"/>
          </p:nvPr>
        </p:nvSpPr>
        <p:spPr>
          <a:xfrm>
            <a:off x="3657600" y="4038600"/>
            <a:ext cx="1371600" cy="685800"/>
          </a:xfrm>
        </p:spPr>
        <p:txBody>
          <a:bodyPr/>
          <a:lstStyle>
            <a:extLst/>
          </a:lstStyle>
          <a:p>
            <a:r>
              <a:rPr lang="en-US" dirty="0" smtClean="0"/>
              <a:t>Company</a:t>
            </a:r>
            <a:r>
              <a:rPr lang="en-US" baseline="0" dirty="0" smtClean="0"/>
              <a:t> Logo</a:t>
            </a:r>
            <a:endParaRPr lang="en-US" dirty="0"/>
          </a:p>
        </p:txBody>
      </p:sp>
      <p:sp>
        <p:nvSpPr>
          <p:cNvPr id="4" name="Rectangle 10"/>
          <p:cNvSpPr>
            <a:spLocks noGrp="1"/>
          </p:cNvSpPr>
          <p:nvPr>
            <p:ph type="pic" sz="quarter" idx="21" hasCustomPrompt="1"/>
          </p:nvPr>
        </p:nvSpPr>
        <p:spPr>
          <a:xfrm>
            <a:off x="5791200" y="1600200"/>
            <a:ext cx="1371600" cy="685800"/>
          </a:xfrm>
        </p:spPr>
        <p:txBody>
          <a:bodyPr/>
          <a:lstStyle>
            <a:extLst/>
          </a:lstStyle>
          <a:p>
            <a:r>
              <a:rPr lang="en-US" dirty="0" smtClean="0"/>
              <a:t>Company</a:t>
            </a:r>
            <a:r>
              <a:rPr lang="en-US" baseline="0" dirty="0" smtClean="0"/>
              <a:t> Logo</a:t>
            </a:r>
            <a:endParaRPr lang="en-US" dirty="0"/>
          </a:p>
        </p:txBody>
      </p:sp>
      <p:sp>
        <p:nvSpPr>
          <p:cNvPr id="15" name="Rectangle 10"/>
          <p:cNvSpPr>
            <a:spLocks noGrp="1"/>
          </p:cNvSpPr>
          <p:nvPr>
            <p:ph type="pic" sz="quarter" idx="31" hasCustomPrompt="1"/>
          </p:nvPr>
        </p:nvSpPr>
        <p:spPr>
          <a:xfrm>
            <a:off x="5791200" y="4038600"/>
            <a:ext cx="1371600" cy="685800"/>
          </a:xfrm>
        </p:spPr>
        <p:txBody>
          <a:bodyPr/>
          <a:lstStyle>
            <a:extLst/>
          </a:lstStyle>
          <a:p>
            <a:r>
              <a:rPr lang="en-US" dirty="0" smtClean="0"/>
              <a:t>Company</a:t>
            </a:r>
            <a:r>
              <a:rPr lang="en-US" baseline="0" dirty="0" smtClean="0"/>
              <a:t> Logo</a:t>
            </a:r>
            <a:endParaRPr lang="en-US" dirty="0"/>
          </a:p>
        </p:txBody>
      </p:sp>
      <p:sp>
        <p:nvSpPr>
          <p:cNvPr id="7" name="Rectangle 12"/>
          <p:cNvSpPr>
            <a:spLocks noGrp="1"/>
          </p:cNvSpPr>
          <p:nvPr>
            <p:ph type="body" sz="quarter" idx="14" hasCustomPrompt="1"/>
          </p:nvPr>
        </p:nvSpPr>
        <p:spPr>
          <a:xfrm>
            <a:off x="1524000" y="2895600"/>
            <a:ext cx="1371600" cy="304800"/>
          </a:xfrm>
        </p:spPr>
        <p:txBody>
          <a:bodyPr anchor="ctr"/>
          <a:lstStyle>
            <a:lvl1pPr algn="ctr">
              <a:defRPr b="1"/>
            </a:lvl1pPr>
            <a:extLst/>
          </a:lstStyle>
          <a:p>
            <a:pPr lvl="0"/>
            <a:r>
              <a:rPr lang="en-US" dirty="0" smtClean="0"/>
              <a:t>Amount</a:t>
            </a:r>
            <a:endParaRPr lang="en-US" dirty="0"/>
          </a:p>
        </p:txBody>
      </p:sp>
      <p:sp>
        <p:nvSpPr>
          <p:cNvPr id="28" name="Rectangle 12"/>
          <p:cNvSpPr>
            <a:spLocks noGrp="1"/>
          </p:cNvSpPr>
          <p:nvPr>
            <p:ph type="body" sz="quarter" idx="33" hasCustomPrompt="1"/>
          </p:nvPr>
        </p:nvSpPr>
        <p:spPr>
          <a:xfrm>
            <a:off x="1524000" y="5334000"/>
            <a:ext cx="1371600" cy="304800"/>
          </a:xfrm>
        </p:spPr>
        <p:txBody>
          <a:bodyPr anchor="ctr"/>
          <a:lstStyle>
            <a:lvl1pPr algn="ctr">
              <a:defRPr b="1"/>
            </a:lvl1pPr>
            <a:extLst/>
          </a:lstStyle>
          <a:p>
            <a:pPr lvl="0"/>
            <a:r>
              <a:rPr lang="en-US" dirty="0" smtClean="0"/>
              <a:t>Amount</a:t>
            </a:r>
            <a:endParaRPr lang="en-US" dirty="0"/>
          </a:p>
        </p:txBody>
      </p:sp>
      <p:sp>
        <p:nvSpPr>
          <p:cNvPr id="30" name="Rectangle 12"/>
          <p:cNvSpPr>
            <a:spLocks noGrp="1"/>
          </p:cNvSpPr>
          <p:nvPr>
            <p:ph type="body" sz="quarter" idx="18" hasCustomPrompt="1"/>
          </p:nvPr>
        </p:nvSpPr>
        <p:spPr>
          <a:xfrm>
            <a:off x="3657600" y="2895600"/>
            <a:ext cx="1371600" cy="304800"/>
          </a:xfrm>
        </p:spPr>
        <p:txBody>
          <a:bodyPr anchor="ctr"/>
          <a:lstStyle>
            <a:lvl1pPr algn="ctr">
              <a:defRPr b="1"/>
            </a:lvl1pPr>
            <a:extLst/>
          </a:lstStyle>
          <a:p>
            <a:pPr lvl="0"/>
            <a:r>
              <a:rPr lang="en-US" dirty="0" smtClean="0"/>
              <a:t>Amount</a:t>
            </a:r>
            <a:endParaRPr lang="en-US" dirty="0"/>
          </a:p>
        </p:txBody>
      </p:sp>
      <p:sp>
        <p:nvSpPr>
          <p:cNvPr id="13" name="Rectangle 12"/>
          <p:cNvSpPr>
            <a:spLocks noGrp="1"/>
          </p:cNvSpPr>
          <p:nvPr>
            <p:ph type="body" sz="quarter" idx="34" hasCustomPrompt="1"/>
          </p:nvPr>
        </p:nvSpPr>
        <p:spPr>
          <a:xfrm>
            <a:off x="3657600" y="5334000"/>
            <a:ext cx="1371600" cy="304800"/>
          </a:xfrm>
        </p:spPr>
        <p:txBody>
          <a:bodyPr anchor="ctr"/>
          <a:lstStyle>
            <a:lvl1pPr algn="ctr">
              <a:defRPr b="1"/>
            </a:lvl1pPr>
            <a:extLst/>
          </a:lstStyle>
          <a:p>
            <a:pPr lvl="0"/>
            <a:r>
              <a:rPr lang="en-US" dirty="0" smtClean="0"/>
              <a:t>Amount</a:t>
            </a:r>
            <a:endParaRPr lang="en-US" dirty="0"/>
          </a:p>
        </p:txBody>
      </p:sp>
      <p:sp>
        <p:nvSpPr>
          <p:cNvPr id="14" name="Rectangle 12"/>
          <p:cNvSpPr>
            <a:spLocks noGrp="1"/>
          </p:cNvSpPr>
          <p:nvPr>
            <p:ph type="body" sz="quarter" idx="22" hasCustomPrompt="1"/>
          </p:nvPr>
        </p:nvSpPr>
        <p:spPr>
          <a:xfrm>
            <a:off x="5791200" y="2895600"/>
            <a:ext cx="1371600" cy="304800"/>
          </a:xfrm>
        </p:spPr>
        <p:txBody>
          <a:bodyPr anchor="ctr"/>
          <a:lstStyle>
            <a:lvl1pPr algn="ctr">
              <a:defRPr b="1"/>
            </a:lvl1pPr>
            <a:extLst/>
          </a:lstStyle>
          <a:p>
            <a:pPr lvl="0"/>
            <a:r>
              <a:rPr lang="en-US" dirty="0" smtClean="0"/>
              <a:t>Amount</a:t>
            </a:r>
            <a:endParaRPr lang="en-US" dirty="0"/>
          </a:p>
        </p:txBody>
      </p:sp>
      <p:sp>
        <p:nvSpPr>
          <p:cNvPr id="2" name="Rectangle 12"/>
          <p:cNvSpPr>
            <a:spLocks noGrp="1"/>
          </p:cNvSpPr>
          <p:nvPr>
            <p:ph type="body" sz="quarter" idx="35" hasCustomPrompt="1"/>
          </p:nvPr>
        </p:nvSpPr>
        <p:spPr>
          <a:xfrm>
            <a:off x="5791200" y="5334000"/>
            <a:ext cx="1371600" cy="304800"/>
          </a:xfrm>
        </p:spPr>
        <p:txBody>
          <a:bodyPr anchor="ctr"/>
          <a:lstStyle>
            <a:lvl1pPr algn="ctr">
              <a:defRPr b="1"/>
            </a:lvl1pPr>
            <a:extLst/>
          </a:lstStyle>
          <a:p>
            <a:pPr lvl="0"/>
            <a:r>
              <a:rPr lang="en-US" dirty="0" smtClean="0"/>
              <a:t>Amount</a:t>
            </a:r>
            <a:endParaRPr lang="en-US" dirty="0"/>
          </a:p>
        </p:txBody>
      </p:sp>
      <p:sp>
        <p:nvSpPr>
          <p:cNvPr id="44" name="Rectangle 11"/>
          <p:cNvSpPr>
            <a:spLocks noGrp="1"/>
          </p:cNvSpPr>
          <p:nvPr>
            <p:ph type="body" sz="quarter" idx="15" hasCustomPrompt="1"/>
          </p:nvPr>
        </p:nvSpPr>
        <p:spPr>
          <a:xfrm>
            <a:off x="1524000" y="3200400"/>
            <a:ext cx="1371600" cy="152400"/>
          </a:xfrm>
        </p:spPr>
        <p:txBody>
          <a:bodyPr anchor="ctr">
            <a:noAutofit/>
          </a:bodyPr>
          <a:lstStyle>
            <a:lvl1pPr algn="ctr">
              <a:defRPr sz="800" i="1"/>
            </a:lvl1pPr>
            <a:extLst/>
          </a:lstStyle>
          <a:p>
            <a:pPr lvl="0"/>
            <a:r>
              <a:rPr lang="en-US" dirty="0" smtClean="0"/>
              <a:t>Date</a:t>
            </a:r>
            <a:endParaRPr lang="en-US" dirty="0"/>
          </a:p>
        </p:txBody>
      </p:sp>
      <p:sp>
        <p:nvSpPr>
          <p:cNvPr id="35" name="Rectangle 11"/>
          <p:cNvSpPr>
            <a:spLocks noGrp="1"/>
          </p:cNvSpPr>
          <p:nvPr>
            <p:ph type="body" sz="quarter" idx="37" hasCustomPrompt="1"/>
          </p:nvPr>
        </p:nvSpPr>
        <p:spPr>
          <a:xfrm>
            <a:off x="1524000" y="5638800"/>
            <a:ext cx="1371600" cy="152400"/>
          </a:xfrm>
        </p:spPr>
        <p:txBody>
          <a:bodyPr anchor="ctr">
            <a:noAutofit/>
          </a:bodyPr>
          <a:lstStyle>
            <a:lvl1pPr algn="ctr">
              <a:defRPr sz="800" i="1"/>
            </a:lvl1pPr>
            <a:extLst/>
          </a:lstStyle>
          <a:p>
            <a:pPr lvl="0"/>
            <a:r>
              <a:rPr lang="en-US" dirty="0" smtClean="0"/>
              <a:t>Date</a:t>
            </a:r>
            <a:endParaRPr lang="en-US" dirty="0"/>
          </a:p>
        </p:txBody>
      </p:sp>
      <p:sp>
        <p:nvSpPr>
          <p:cNvPr id="34" name="Rectangle 11"/>
          <p:cNvSpPr>
            <a:spLocks noGrp="1"/>
          </p:cNvSpPr>
          <p:nvPr>
            <p:ph type="body" sz="quarter" idx="19" hasCustomPrompt="1"/>
          </p:nvPr>
        </p:nvSpPr>
        <p:spPr>
          <a:xfrm>
            <a:off x="3657600" y="3200400"/>
            <a:ext cx="1371600" cy="152400"/>
          </a:xfrm>
        </p:spPr>
        <p:txBody>
          <a:bodyPr anchor="ctr">
            <a:noAutofit/>
          </a:bodyPr>
          <a:lstStyle>
            <a:lvl1pPr algn="ctr">
              <a:defRPr sz="800" i="1"/>
            </a:lvl1pPr>
            <a:extLst/>
          </a:lstStyle>
          <a:p>
            <a:pPr lvl="0"/>
            <a:r>
              <a:rPr lang="en-US" dirty="0" smtClean="0"/>
              <a:t>Date</a:t>
            </a:r>
            <a:endParaRPr lang="en-US" dirty="0"/>
          </a:p>
        </p:txBody>
      </p:sp>
      <p:sp>
        <p:nvSpPr>
          <p:cNvPr id="40" name="Rectangle 11"/>
          <p:cNvSpPr>
            <a:spLocks noGrp="1"/>
          </p:cNvSpPr>
          <p:nvPr>
            <p:ph type="body" sz="quarter" idx="38" hasCustomPrompt="1"/>
          </p:nvPr>
        </p:nvSpPr>
        <p:spPr>
          <a:xfrm>
            <a:off x="3657600" y="5638800"/>
            <a:ext cx="1371600" cy="152400"/>
          </a:xfrm>
        </p:spPr>
        <p:txBody>
          <a:bodyPr anchor="ctr">
            <a:noAutofit/>
          </a:bodyPr>
          <a:lstStyle>
            <a:lvl1pPr algn="ctr">
              <a:defRPr sz="800" i="1"/>
            </a:lvl1pPr>
            <a:extLst/>
          </a:lstStyle>
          <a:p>
            <a:pPr lvl="0"/>
            <a:r>
              <a:rPr lang="en-US" dirty="0" smtClean="0"/>
              <a:t>Date</a:t>
            </a:r>
            <a:endParaRPr lang="en-US" dirty="0"/>
          </a:p>
        </p:txBody>
      </p:sp>
      <p:sp>
        <p:nvSpPr>
          <p:cNvPr id="38" name="Rectangle 11"/>
          <p:cNvSpPr>
            <a:spLocks noGrp="1"/>
          </p:cNvSpPr>
          <p:nvPr>
            <p:ph type="body" sz="quarter" idx="23" hasCustomPrompt="1"/>
          </p:nvPr>
        </p:nvSpPr>
        <p:spPr>
          <a:xfrm>
            <a:off x="5791200" y="3200400"/>
            <a:ext cx="1371600" cy="152400"/>
          </a:xfrm>
        </p:spPr>
        <p:txBody>
          <a:bodyPr anchor="ctr">
            <a:noAutofit/>
          </a:bodyPr>
          <a:lstStyle>
            <a:lvl1pPr algn="ctr">
              <a:defRPr sz="800" i="1"/>
            </a:lvl1pPr>
            <a:extLst/>
          </a:lstStyle>
          <a:p>
            <a:pPr lvl="0"/>
            <a:r>
              <a:rPr lang="en-US" dirty="0" smtClean="0"/>
              <a:t>Date</a:t>
            </a:r>
            <a:endParaRPr lang="en-US" dirty="0"/>
          </a:p>
        </p:txBody>
      </p:sp>
      <p:sp>
        <p:nvSpPr>
          <p:cNvPr id="33" name="Rectangle 11"/>
          <p:cNvSpPr>
            <a:spLocks noGrp="1"/>
          </p:cNvSpPr>
          <p:nvPr>
            <p:ph type="body" sz="quarter" idx="39" hasCustomPrompt="1"/>
          </p:nvPr>
        </p:nvSpPr>
        <p:spPr>
          <a:xfrm>
            <a:off x="5791200" y="5638800"/>
            <a:ext cx="1371600" cy="152400"/>
          </a:xfrm>
        </p:spPr>
        <p:txBody>
          <a:bodyPr anchor="ctr">
            <a:noAutofit/>
          </a:bodyPr>
          <a:lstStyle>
            <a:lvl1pPr algn="ctr">
              <a:defRPr sz="800" i="1"/>
            </a:lvl1pPr>
            <a:extLst/>
          </a:lstStyle>
          <a:p>
            <a:pPr lvl="0"/>
            <a:r>
              <a:rPr lang="en-US" dirty="0" smtClean="0"/>
              <a:t>Date</a:t>
            </a:r>
            <a:endParaRPr lang="en-US" dirty="0"/>
          </a:p>
        </p:txBody>
      </p:sp>
      <p:sp>
        <p:nvSpPr>
          <p:cNvPr id="5" name="Rectangle 14"/>
          <p:cNvSpPr>
            <a:spLocks noGrp="1"/>
          </p:cNvSpPr>
          <p:nvPr>
            <p:ph type="body" sz="quarter" idx="16" hasCustomPrompt="1"/>
          </p:nvPr>
        </p:nvSpPr>
        <p:spPr>
          <a:xfrm>
            <a:off x="1524000" y="2286000"/>
            <a:ext cx="1371600" cy="609600"/>
          </a:xfrm>
        </p:spPr>
        <p:txBody>
          <a:bodyPr anchor="ctr"/>
          <a:lstStyle>
            <a:lvl1pPr algn="ctr">
              <a:defRPr sz="800"/>
            </a:lvl1pPr>
            <a:extLst/>
          </a:lstStyle>
          <a:p>
            <a:pPr lvl="0"/>
            <a:r>
              <a:rPr lang="en-US" dirty="0" smtClean="0"/>
              <a:t>Description</a:t>
            </a:r>
            <a:endParaRPr lang="en-US" dirty="0"/>
          </a:p>
        </p:txBody>
      </p:sp>
      <p:sp>
        <p:nvSpPr>
          <p:cNvPr id="56" name="Rectangle 14"/>
          <p:cNvSpPr>
            <a:spLocks noGrp="1"/>
          </p:cNvSpPr>
          <p:nvPr>
            <p:ph type="body" sz="quarter" idx="41" hasCustomPrompt="1"/>
          </p:nvPr>
        </p:nvSpPr>
        <p:spPr>
          <a:xfrm>
            <a:off x="1524000" y="4724400"/>
            <a:ext cx="1371600" cy="609600"/>
          </a:xfrm>
        </p:spPr>
        <p:txBody>
          <a:bodyPr anchor="ctr"/>
          <a:lstStyle>
            <a:lvl1pPr algn="ctr">
              <a:defRPr sz="800"/>
            </a:lvl1pPr>
            <a:extLst/>
          </a:lstStyle>
          <a:p>
            <a:pPr lvl="0"/>
            <a:r>
              <a:rPr lang="en-US" dirty="0" smtClean="0"/>
              <a:t>Description</a:t>
            </a:r>
            <a:endParaRPr lang="en-US" dirty="0"/>
          </a:p>
        </p:txBody>
      </p:sp>
      <p:sp>
        <p:nvSpPr>
          <p:cNvPr id="62" name="Rectangle 14"/>
          <p:cNvSpPr>
            <a:spLocks noGrp="1"/>
          </p:cNvSpPr>
          <p:nvPr>
            <p:ph type="body" sz="quarter" idx="20" hasCustomPrompt="1"/>
          </p:nvPr>
        </p:nvSpPr>
        <p:spPr>
          <a:xfrm>
            <a:off x="3657600" y="2286000"/>
            <a:ext cx="1371600" cy="609600"/>
          </a:xfrm>
        </p:spPr>
        <p:txBody>
          <a:bodyPr anchor="ctr"/>
          <a:lstStyle>
            <a:lvl1pPr algn="ctr">
              <a:defRPr sz="800"/>
            </a:lvl1pPr>
            <a:extLst/>
          </a:lstStyle>
          <a:p>
            <a:pPr lvl="0"/>
            <a:r>
              <a:rPr lang="en-US" dirty="0" smtClean="0"/>
              <a:t>Description</a:t>
            </a:r>
            <a:endParaRPr lang="en-US" dirty="0"/>
          </a:p>
        </p:txBody>
      </p:sp>
      <p:sp>
        <p:nvSpPr>
          <p:cNvPr id="37" name="Rectangle 14"/>
          <p:cNvSpPr>
            <a:spLocks noGrp="1"/>
          </p:cNvSpPr>
          <p:nvPr>
            <p:ph type="body" sz="quarter" idx="42" hasCustomPrompt="1"/>
          </p:nvPr>
        </p:nvSpPr>
        <p:spPr>
          <a:xfrm>
            <a:off x="3657600" y="4724400"/>
            <a:ext cx="1371600" cy="609600"/>
          </a:xfrm>
        </p:spPr>
        <p:txBody>
          <a:bodyPr anchor="ctr"/>
          <a:lstStyle>
            <a:lvl1pPr algn="ctr">
              <a:defRPr sz="800"/>
            </a:lvl1pPr>
            <a:extLst/>
          </a:lstStyle>
          <a:p>
            <a:pPr lvl="0"/>
            <a:r>
              <a:rPr lang="en-US" dirty="0" smtClean="0"/>
              <a:t>Description</a:t>
            </a:r>
            <a:endParaRPr lang="en-US" dirty="0"/>
          </a:p>
        </p:txBody>
      </p:sp>
      <p:sp>
        <p:nvSpPr>
          <p:cNvPr id="41" name="Rectangle 14"/>
          <p:cNvSpPr>
            <a:spLocks noGrp="1"/>
          </p:cNvSpPr>
          <p:nvPr>
            <p:ph type="body" sz="quarter" idx="24" hasCustomPrompt="1"/>
          </p:nvPr>
        </p:nvSpPr>
        <p:spPr>
          <a:xfrm>
            <a:off x="5791200" y="2286000"/>
            <a:ext cx="1371600" cy="609600"/>
          </a:xfrm>
        </p:spPr>
        <p:txBody>
          <a:bodyPr anchor="ctr"/>
          <a:lstStyle>
            <a:lvl1pPr algn="ctr">
              <a:defRPr sz="800"/>
            </a:lvl1pPr>
            <a:extLst/>
          </a:lstStyle>
          <a:p>
            <a:pPr lvl="0"/>
            <a:r>
              <a:rPr lang="en-US" dirty="0" smtClean="0"/>
              <a:t>Description</a:t>
            </a:r>
            <a:endParaRPr lang="en-US" dirty="0"/>
          </a:p>
        </p:txBody>
      </p:sp>
      <p:sp>
        <p:nvSpPr>
          <p:cNvPr id="52" name="Rectangle 14"/>
          <p:cNvSpPr>
            <a:spLocks noGrp="1"/>
          </p:cNvSpPr>
          <p:nvPr>
            <p:ph type="body" sz="quarter" idx="43" hasCustomPrompt="1"/>
          </p:nvPr>
        </p:nvSpPr>
        <p:spPr>
          <a:xfrm>
            <a:off x="5791200" y="4724400"/>
            <a:ext cx="1371600" cy="609600"/>
          </a:xfrm>
        </p:spPr>
        <p:txBody>
          <a:bodyPr anchor="ctr"/>
          <a:lstStyle>
            <a:lvl1pPr algn="ctr">
              <a:defRPr sz="800"/>
            </a:lvl1pPr>
            <a:extLst/>
          </a:lstStyle>
          <a:p>
            <a:pPr lvl="0"/>
            <a:r>
              <a:rPr lang="en-US" dirty="0" smtClean="0"/>
              <a:t>Description</a:t>
            </a:r>
            <a:endParaRPr lang="en-US" dirty="0"/>
          </a:p>
        </p:txBody>
      </p:sp>
      <p:sp>
        <p:nvSpPr>
          <p:cNvPr id="39" name="Rectangle 51"/>
          <p:cNvSpPr>
            <a:spLocks noGrp="1"/>
          </p:cNvSpPr>
          <p:nvPr>
            <p:ph type="body" sz="quarter" idx="46"/>
          </p:nvPr>
        </p:nvSpPr>
        <p:spPr>
          <a:xfrm>
            <a:off x="304800" y="381000"/>
            <a:ext cx="8077200" cy="838200"/>
          </a:xfrm>
        </p:spPr>
        <p:txBody>
          <a:bodyPr/>
          <a:lstStyle>
            <a:lvl1pPr>
              <a:defRPr sz="1200"/>
            </a:lvl1pPr>
            <a:extLst/>
          </a:lstStyle>
          <a:p>
            <a:pPr lvl="0"/>
            <a:r>
              <a:rPr lang="en-US" smtClean="0"/>
              <a:t>Click to edit Master text styles</a:t>
            </a:r>
          </a:p>
        </p:txBody>
      </p:sp>
      <p:sp>
        <p:nvSpPr>
          <p:cNvPr id="42" name="Rectangle 42"/>
          <p:cNvSpPr>
            <a:spLocks noGrp="1"/>
          </p:cNvSpPr>
          <p:nvPr>
            <p:ph type="dt" sz="half" idx="47"/>
          </p:nvPr>
        </p:nvSpPr>
        <p:spPr/>
        <p:txBody>
          <a:bodyPr/>
          <a:lstStyle>
            <a:extLst/>
          </a:lstStyle>
          <a:p>
            <a:pPr algn="r"/>
            <a:fld id="{E8BD303E-7304-41BE-B693-A76D7275A3B0}" type="datetime1">
              <a:rPr lang="en-US" smtClean="0"/>
              <a:pPr algn="r"/>
              <a:t>4/24/15</a:t>
            </a:fld>
            <a:endParaRPr lang="en-US"/>
          </a:p>
        </p:txBody>
      </p:sp>
      <p:sp>
        <p:nvSpPr>
          <p:cNvPr id="43" name="Rectangle 43"/>
          <p:cNvSpPr>
            <a:spLocks noGrp="1"/>
          </p:cNvSpPr>
          <p:nvPr>
            <p:ph type="sldNum" sz="quarter" idx="48"/>
          </p:nvPr>
        </p:nvSpPr>
        <p:spPr/>
        <p:txBody>
          <a:bodyPr/>
          <a:lstStyle>
            <a:extLst/>
          </a:lstStyle>
          <a:p>
            <a:pPr algn="r"/>
            <a:fld id="{256D3EEF-DE4E-429D-8EC4-DDC531AFF587}" type="slidenum">
              <a:rPr lang="en-US" sz="1000" smtClean="0"/>
              <a:pPr algn="r"/>
              <a:t>‹#›</a:t>
            </a:fld>
            <a:endParaRPr lang="en-US"/>
          </a:p>
        </p:txBody>
      </p:sp>
      <p:sp>
        <p:nvSpPr>
          <p:cNvPr id="45" name="Rectangle 45"/>
          <p:cNvSpPr>
            <a:spLocks noGrp="1"/>
          </p:cNvSpPr>
          <p:nvPr>
            <p:ph type="ftr" sz="quarter" idx="49"/>
          </p:nvPr>
        </p:nvSpPr>
        <p:spPr/>
        <p:txBody>
          <a:bodyPr/>
          <a:lstStyle>
            <a:extLst/>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10"/>
          <p:cNvSpPr/>
          <p:nvPr/>
        </p:nvSpPr>
        <p:spPr>
          <a:xfrm>
            <a:off x="8610600" y="0"/>
            <a:ext cx="533400" cy="68580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2" name="Rectangle 2"/>
          <p:cNvSpPr>
            <a:spLocks noGrp="1"/>
          </p:cNvSpPr>
          <p:nvPr>
            <p:ph type="title"/>
          </p:nvPr>
        </p:nvSpPr>
        <p:spPr>
          <a:xfrm>
            <a:off x="8610600" y="381000"/>
            <a:ext cx="533400" cy="5867400"/>
          </a:xfrm>
          <a:prstGeom prst="rect">
            <a:avLst/>
          </a:prstGeom>
        </p:spPr>
        <p:txBody>
          <a:bodyPr vert="vert" anchor="ctr">
            <a:normAutofit/>
          </a:bodyPr>
          <a:lstStyle>
            <a:extLst/>
          </a:lstStyle>
          <a:p>
            <a:r>
              <a:rPr lang="en-US" smtClean="0"/>
              <a:t>Click to edit Master title style</a:t>
            </a:r>
            <a:endParaRPr lang="en-US" dirty="0"/>
          </a:p>
        </p:txBody>
      </p:sp>
      <p:sp>
        <p:nvSpPr>
          <p:cNvPr id="3" name="Rectangle 3"/>
          <p:cNvSpPr>
            <a:spLocks noGrp="1"/>
          </p:cNvSpPr>
          <p:nvPr>
            <p:ph type="body" idx="1"/>
          </p:nvPr>
        </p:nvSpPr>
        <p:spPr>
          <a:xfrm>
            <a:off x="304800" y="381000"/>
            <a:ext cx="8077200" cy="5867400"/>
          </a:xfrm>
          <a:prstGeom prst="rect">
            <a:avLst/>
          </a:prstGeom>
        </p:spPr>
        <p:txBody>
          <a:bodyPr vert="horz">
            <a:normAutofit/>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4"/>
          <p:cNvSpPr>
            <a:spLocks noGrp="1"/>
          </p:cNvSpPr>
          <p:nvPr>
            <p:ph type="dt" sz="half" idx="2"/>
          </p:nvPr>
        </p:nvSpPr>
        <p:spPr>
          <a:xfrm>
            <a:off x="7010400" y="76200"/>
            <a:ext cx="1371600" cy="228600"/>
          </a:xfrm>
          <a:prstGeom prst="rect">
            <a:avLst/>
          </a:prstGeom>
        </p:spPr>
        <p:txBody>
          <a:bodyPr vert="horz"/>
          <a:lstStyle>
            <a:lvl1pPr algn="ctr">
              <a:defRPr sz="1000">
                <a:solidFill>
                  <a:schemeClr val="tx1">
                    <a:tint val="65000"/>
                  </a:schemeClr>
                </a:solidFill>
              </a:defRPr>
            </a:lvl1pPr>
            <a:extLst/>
          </a:lstStyle>
          <a:p>
            <a:pPr algn="r"/>
            <a:fld id="{CCD717AA-EA39-47F3-8A0A-15B3575EDB53}" type="datetime1">
              <a:rPr lang="en-US" smtClean="0"/>
              <a:pPr algn="r"/>
              <a:t>4/24/15</a:t>
            </a:fld>
            <a:endParaRPr lang="en-US" sz="1000" dirty="0">
              <a:solidFill>
                <a:schemeClr val="tx1">
                  <a:tint val="65000"/>
                </a:schemeClr>
              </a:solidFill>
            </a:endParaRPr>
          </a:p>
        </p:txBody>
      </p:sp>
      <p:sp>
        <p:nvSpPr>
          <p:cNvPr id="6" name="Rectangle 6"/>
          <p:cNvSpPr>
            <a:spLocks noGrp="1"/>
          </p:cNvSpPr>
          <p:nvPr>
            <p:ph type="sldNum" sz="quarter" idx="4"/>
          </p:nvPr>
        </p:nvSpPr>
        <p:spPr>
          <a:xfrm>
            <a:off x="6504432" y="6473952"/>
            <a:ext cx="990600" cy="304800"/>
          </a:xfrm>
          <a:prstGeom prst="rect">
            <a:avLst/>
          </a:prstGeom>
        </p:spPr>
        <p:txBody>
          <a:bodyPr vert="horz" anchor="ctr"/>
          <a:lstStyle>
            <a:lvl1pPr algn="r">
              <a:defRPr sz="1000"/>
            </a:lvl1pPr>
            <a:extLst/>
          </a:lstStyle>
          <a:p>
            <a:pPr algn="r"/>
            <a:fld id="{256D3EEF-DE4E-429D-8EC4-DDC531AFF587}" type="slidenum">
              <a:rPr lang="en-US" sz="1000" smtClean="0"/>
              <a:pPr algn="r"/>
              <a:t>‹#›</a:t>
            </a:fld>
            <a:endParaRPr lang="en-US" sz="1000" dirty="0"/>
          </a:p>
        </p:txBody>
      </p:sp>
      <p:sp>
        <p:nvSpPr>
          <p:cNvPr id="11" name="Rectangle 10"/>
          <p:cNvSpPr/>
          <p:nvPr/>
        </p:nvSpPr>
        <p:spPr>
          <a:xfrm>
            <a:off x="0" y="0"/>
            <a:ext cx="76200" cy="6858000"/>
          </a:xfrm>
          <a:prstGeom prst="rect">
            <a:avLst/>
          </a:prstGeom>
          <a:solidFill>
            <a:schemeClr val="accent4"/>
          </a:solidFill>
          <a:ln w="25400" cap="rnd" cmpd="sng" algn="ctr">
            <a:noFill/>
            <a:prstDash val="solid"/>
          </a:ln>
        </p:spPr>
        <p:style>
          <a:lnRef idx="2">
            <a:schemeClr val="accent6"/>
          </a:lnRef>
          <a:fillRef idx="1">
            <a:schemeClr val="lt1"/>
          </a:fillRef>
          <a:effectRef idx="0">
            <a:schemeClr val="accent6"/>
          </a:effectRef>
          <a:fontRef idx="minor">
            <a:schemeClr val="dk1"/>
          </a:fontRef>
        </p:style>
        <p:txBody>
          <a:bodyPr anchor="ctr"/>
          <a:lstStyle>
            <a:extLst/>
          </a:lstStyle>
          <a:p>
            <a:pPr algn="ctr"/>
            <a:endParaRPr lang="en-US" dirty="0"/>
          </a:p>
        </p:txBody>
      </p:sp>
      <p:sp>
        <p:nvSpPr>
          <p:cNvPr id="12" name="Rectangle 12"/>
          <p:cNvSpPr>
            <a:spLocks noGrp="1"/>
          </p:cNvSpPr>
          <p:nvPr>
            <p:ph type="ftr" sz="quarter" idx="3"/>
          </p:nvPr>
        </p:nvSpPr>
        <p:spPr>
          <a:xfrm>
            <a:off x="2705100" y="6477000"/>
            <a:ext cx="3733800" cy="304800"/>
          </a:xfrm>
          <a:prstGeom prst="rect">
            <a:avLst/>
          </a:prstGeom>
        </p:spPr>
        <p:txBody>
          <a:bodyPr vert="horz" anchor="ctr"/>
          <a:lstStyle>
            <a:lvl1pPr algn="ctr">
              <a:defRPr sz="1000">
                <a:solidFill>
                  <a:sysClr val="windowText" lastClr="000000"/>
                </a:solidFill>
              </a:defRPr>
            </a:lvl1pPr>
            <a:extLst/>
          </a:lstStyle>
          <a:p>
            <a:endParaRPr lang="en-US" sz="1000" dirty="0">
              <a:solidFill>
                <a:sysClr val="windowText" lastClr="000000"/>
              </a:solidFill>
            </a:endParaRPr>
          </a:p>
        </p:txBody>
      </p:sp>
      <p:pic>
        <p:nvPicPr>
          <p:cNvPr id="2050" name="Picture 2" descr="sbu5"/>
          <p:cNvPicPr>
            <a:picLocks noChangeAspect="1" noChangeArrowheads="1"/>
          </p:cNvPicPr>
          <p:nvPr userDrawn="1"/>
        </p:nvPicPr>
        <p:blipFill>
          <a:blip r:embed="rId18" cstate="print"/>
          <a:srcRect/>
          <a:stretch>
            <a:fillRect/>
          </a:stretch>
        </p:blipFill>
        <p:spPr bwMode="auto">
          <a:xfrm>
            <a:off x="7772400" y="6302130"/>
            <a:ext cx="609600" cy="47967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3" r:id="rId10"/>
    <p:sldLayoutId id="2147483658" r:id="rId11"/>
    <p:sldLayoutId id="2147483659" r:id="rId12"/>
    <p:sldLayoutId id="2147483660" r:id="rId13"/>
    <p:sldLayoutId id="2147483661" r:id="rId14"/>
    <p:sldLayoutId id="2147483662" r:id="rId15"/>
    <p:sldLayoutId id="2147483664" r:id="rId16"/>
  </p:sldLayoutIdLst>
  <p:hf sldNum="0" hdr="0" ftr="0" dt="0"/>
  <p:txStyles>
    <p:titleStyle>
      <a:lvl1pPr algn="l" rtl="0" eaLnBrk="1" latinLnBrk="0" hangingPunct="1">
        <a:spcBef>
          <a:spcPct val="0"/>
        </a:spcBef>
        <a:buNone/>
        <a:defRPr sz="2400" cap="small" spc="0" baseline="0">
          <a:solidFill>
            <a:schemeClr val="bg1"/>
          </a:solidFill>
          <a:latin typeface="+mj-lt"/>
          <a:ea typeface="+mj-ea"/>
          <a:cs typeface="+mj-cs"/>
        </a:defRPr>
      </a:lvl1pPr>
      <a:extLst/>
    </p:titleStyle>
    <p:bodyStyle>
      <a:lvl1pPr marL="0" marR="0" indent="0" algn="l" rtl="0" eaLnBrk="1" latinLnBrk="0" hangingPunct="1">
        <a:spcBef>
          <a:spcPct val="20000"/>
        </a:spcBef>
        <a:buFontTx/>
        <a:buNone/>
        <a:defRPr sz="1100">
          <a:solidFill>
            <a:schemeClr val="tx1"/>
          </a:solidFill>
          <a:latin typeface="+mn-lt"/>
          <a:ea typeface="+mn-ea"/>
          <a:cs typeface="+mn-cs"/>
        </a:defRPr>
      </a:lvl1pPr>
      <a:lvl2pPr marL="742950" indent="-285750" algn="l" rtl="0" eaLnBrk="1" latinLnBrk="0" hangingPunct="1">
        <a:spcBef>
          <a:spcPct val="20000"/>
        </a:spcBef>
        <a:buFontTx/>
        <a:buNone/>
        <a:defRPr sz="1100">
          <a:solidFill>
            <a:schemeClr val="tx1"/>
          </a:solidFill>
          <a:latin typeface="+mn-lt"/>
          <a:ea typeface="+mn-ea"/>
          <a:cs typeface="+mn-cs"/>
        </a:defRPr>
      </a:lvl2pPr>
      <a:lvl3pPr marL="1143000" indent="-228600" algn="l" rtl="0" eaLnBrk="1" latinLnBrk="0" hangingPunct="1">
        <a:spcBef>
          <a:spcPct val="20000"/>
        </a:spcBef>
        <a:buFontTx/>
        <a:buNone/>
        <a:defRPr sz="1100">
          <a:solidFill>
            <a:schemeClr val="tx1"/>
          </a:solidFill>
          <a:latin typeface="+mn-lt"/>
          <a:ea typeface="+mn-ea"/>
          <a:cs typeface="+mn-cs"/>
        </a:defRPr>
      </a:lvl3pPr>
      <a:lvl4pPr marL="1600200" indent="-228600" algn="l" rtl="0" eaLnBrk="1" latinLnBrk="0" hangingPunct="1">
        <a:spcBef>
          <a:spcPct val="20000"/>
        </a:spcBef>
        <a:buFontTx/>
        <a:buNone/>
        <a:defRPr sz="1100">
          <a:solidFill>
            <a:schemeClr val="tx1"/>
          </a:solidFill>
          <a:latin typeface="+mn-lt"/>
          <a:ea typeface="+mn-ea"/>
          <a:cs typeface="+mn-cs"/>
        </a:defRPr>
      </a:lvl4pPr>
      <a:lvl5pPr marL="2057400" indent="-228600" algn="l" rtl="0" eaLnBrk="1" latinLnBrk="0" hangingPunct="1">
        <a:spcBef>
          <a:spcPct val="20000"/>
        </a:spcBef>
        <a:buFontTx/>
        <a:buNone/>
        <a:defRPr sz="1100">
          <a:solidFill>
            <a:schemeClr val="tx1"/>
          </a:solidFill>
          <a:latin typeface="+mn-lt"/>
          <a:ea typeface="+mn-ea"/>
          <a:cs typeface="+mn-cs"/>
        </a:defRPr>
      </a:lvl5pPr>
      <a:lvl6pPr marL="2514600" indent="-228600" algn="l" rtl="0" eaLnBrk="1" latinLnBrk="0" hangingPunct="1">
        <a:spcBef>
          <a:spcPct val="20000"/>
        </a:spcBef>
        <a:buChar char="•"/>
        <a:defRPr sz="2000">
          <a:solidFill>
            <a:schemeClr val="tx1"/>
          </a:solidFill>
          <a:latin typeface="+mn-lt"/>
          <a:ea typeface="+mn-ea"/>
          <a:cs typeface="+mn-cs"/>
        </a:defRPr>
      </a:lvl6pPr>
      <a:lvl7pPr marL="2971800" indent="-228600" algn="l" rtl="0" eaLnBrk="1" latinLnBrk="0" hangingPunct="1">
        <a:spcBef>
          <a:spcPct val="20000"/>
        </a:spcBef>
        <a:buChar char="•"/>
        <a:defRPr sz="2000">
          <a:solidFill>
            <a:schemeClr val="tx1"/>
          </a:solidFill>
          <a:latin typeface="+mn-lt"/>
          <a:ea typeface="+mn-ea"/>
          <a:cs typeface="+mn-cs"/>
        </a:defRPr>
      </a:lvl7pPr>
      <a:lvl8pPr marL="3429000" indent="-228600" algn="l" rtl="0" eaLnBrk="1" latinLnBrk="0" hangingPunct="1">
        <a:spcBef>
          <a:spcPct val="20000"/>
        </a:spcBef>
        <a:buChar char="•"/>
        <a:defRPr sz="2000">
          <a:solidFill>
            <a:schemeClr val="tx1"/>
          </a:solidFill>
          <a:latin typeface="+mn-lt"/>
          <a:ea typeface="+mn-ea"/>
          <a:cs typeface="+mn-cs"/>
        </a:defRPr>
      </a:lvl8pPr>
      <a:lvl9pPr marL="3886200" indent="-228600" algn="l" rtl="0" eaLnBrk="1" latinLnBrk="0" hangingPunct="1">
        <a:spcBef>
          <a:spcPct val="20000"/>
        </a:spcBef>
        <a:buChar char="•"/>
        <a:defRPr sz="2000">
          <a:solidFill>
            <a:schemeClr val="tx1"/>
          </a:solidFill>
          <a:latin typeface="+mn-lt"/>
          <a:ea typeface="+mn-ea"/>
          <a:cs typeface="+mn-cs"/>
        </a:defRPr>
      </a:lvl9pPr>
      <a:extLst/>
    </p:bodyStyle>
    <p:otherStyle>
      <a:lvl1pPr marL="0" algn="l" rtl="0" eaLnBrk="1" hangingPunct="1">
        <a:defRPr>
          <a:solidFill>
            <a:schemeClr val="tx1"/>
          </a:solidFill>
          <a:latin typeface="+mn-lt"/>
          <a:ea typeface="+mn-ea"/>
          <a:cs typeface="+mn-cs"/>
        </a:defRPr>
      </a:lvl1pPr>
      <a:lvl2pPr marL="457200" algn="l" rtl="0" eaLnBrk="1" hangingPunct="1">
        <a:defRPr>
          <a:solidFill>
            <a:schemeClr val="tx1"/>
          </a:solidFill>
          <a:latin typeface="+mn-lt"/>
          <a:ea typeface="+mn-ea"/>
          <a:cs typeface="+mn-cs"/>
        </a:defRPr>
      </a:lvl2pPr>
      <a:lvl3pPr marL="914400" algn="l" rtl="0" eaLnBrk="1" hangingPunct="1">
        <a:defRPr>
          <a:solidFill>
            <a:schemeClr val="tx1"/>
          </a:solidFill>
          <a:latin typeface="+mn-lt"/>
          <a:ea typeface="+mn-ea"/>
          <a:cs typeface="+mn-cs"/>
        </a:defRPr>
      </a:lvl3pPr>
      <a:lvl4pPr marL="1371600" algn="l" rtl="0" eaLnBrk="1" hangingPunct="1">
        <a:defRPr>
          <a:solidFill>
            <a:schemeClr val="tx1"/>
          </a:solidFill>
          <a:latin typeface="+mn-lt"/>
          <a:ea typeface="+mn-ea"/>
          <a:cs typeface="+mn-cs"/>
        </a:defRPr>
      </a:lvl4pPr>
      <a:lvl5pPr marL="1828800" algn="l" rtl="0" eaLnBrk="1" hangingPunct="1">
        <a:defRPr>
          <a:solidFill>
            <a:schemeClr val="tx1"/>
          </a:solidFill>
          <a:latin typeface="+mn-lt"/>
          <a:ea typeface="+mn-ea"/>
          <a:cs typeface="+mn-cs"/>
        </a:defRPr>
      </a:lvl5pPr>
      <a:lvl6pPr marL="2286000" algn="l" rtl="0" eaLnBrk="1" hangingPunct="1">
        <a:defRPr>
          <a:solidFill>
            <a:schemeClr val="tx1"/>
          </a:solidFill>
          <a:latin typeface="+mn-lt"/>
          <a:ea typeface="+mn-ea"/>
          <a:cs typeface="+mn-cs"/>
        </a:defRPr>
      </a:lvl6pPr>
      <a:lvl7pPr marL="2743200" algn="l" rtl="0" eaLnBrk="1" hangingPunct="1">
        <a:defRPr>
          <a:solidFill>
            <a:schemeClr val="tx1"/>
          </a:solidFill>
          <a:latin typeface="+mn-lt"/>
          <a:ea typeface="+mn-ea"/>
          <a:cs typeface="+mn-cs"/>
        </a:defRPr>
      </a:lvl7pPr>
      <a:lvl8pPr marL="3200400" algn="l" rtl="0" eaLnBrk="1" hangingPunct="1">
        <a:defRPr>
          <a:solidFill>
            <a:schemeClr val="tx1"/>
          </a:solidFill>
          <a:latin typeface="+mn-lt"/>
          <a:ea typeface="+mn-ea"/>
          <a:cs typeface="+mn-cs"/>
        </a:defRPr>
      </a:lvl8pPr>
      <a:lvl9pPr marL="3657600" algn="l" rtl="0" eaLnBrk="1" hangingPunct="1">
        <a:defRPr>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4" Type="http://schemas.openxmlformats.org/officeDocument/2006/relationships/diagramLayout" Target="../diagrams/layout5.xml"/><Relationship Id="rId5" Type="http://schemas.openxmlformats.org/officeDocument/2006/relationships/diagramQuickStyle" Target="../diagrams/quickStyle5.xml"/><Relationship Id="rId6" Type="http://schemas.openxmlformats.org/officeDocument/2006/relationships/diagramColors" Target="../diagrams/colors5.xml"/><Relationship Id="rId7" Type="http://schemas.microsoft.com/office/2007/relationships/diagramDrawing" Target="../diagrams/drawing5.xml"/><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4" Type="http://schemas.openxmlformats.org/officeDocument/2006/relationships/diagramQuickStyle" Target="../diagrams/quickStyle6.xml"/><Relationship Id="rId5" Type="http://schemas.openxmlformats.org/officeDocument/2006/relationships/diagramColors" Target="../diagrams/colors6.xml"/><Relationship Id="rId6" Type="http://schemas.microsoft.com/office/2007/relationships/diagramDrawing" Target="../diagrams/drawing6.xml"/><Relationship Id="rId1" Type="http://schemas.openxmlformats.org/officeDocument/2006/relationships/slideLayout" Target="../slideLayouts/slideLayout6.xml"/><Relationship Id="rId2" Type="http://schemas.openxmlformats.org/officeDocument/2006/relationships/diagramData" Target="../diagrams/data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6.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emf"/><Relationship Id="rId3" Type="http://schemas.openxmlformats.org/officeDocument/2006/relationships/image" Target="../media/image8.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9.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0.jpeg"/><Relationship Id="rId3" Type="http://schemas.openxmlformats.org/officeDocument/2006/relationships/image" Target="../media/image11.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2.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3.emf"/></Relationships>
</file>

<file path=ppt/slides/_rels/slide19.xml.rels><?xml version="1.0" encoding="UTF-8" standalone="yes"?>
<Relationships xmlns="http://schemas.openxmlformats.org/package/2006/relationships"><Relationship Id="rId3" Type="http://schemas.openxmlformats.org/officeDocument/2006/relationships/image" Target="../media/image14.emf"/><Relationship Id="rId4" Type="http://schemas.openxmlformats.org/officeDocument/2006/relationships/image" Target="../media/image15.png"/><Relationship Id="rId5" Type="http://schemas.openxmlformats.org/officeDocument/2006/relationships/image" Target="../media/image16.png"/><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1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p:cNvSpPr>
          <p:nvPr>
            <p:ph type="ctrTitle"/>
          </p:nvPr>
        </p:nvSpPr>
        <p:spPr>
          <a:xfrm>
            <a:off x="76200" y="4267200"/>
            <a:ext cx="8915400" cy="457200"/>
          </a:xfrm>
        </p:spPr>
        <p:txBody>
          <a:bodyPr>
            <a:normAutofit fontScale="90000"/>
          </a:bodyPr>
          <a:lstStyle>
            <a:extLst/>
          </a:lstStyle>
          <a:p>
            <a:pPr algn="ctr"/>
            <a:r>
              <a:rPr lang="vi-VN" b="1" dirty="0" smtClean="0">
                <a:latin typeface="Calibri" pitchFamily="34" charset="0"/>
              </a:rPr>
              <a:t>Land Cover pentru zona transfrontalieră România-Bulgaria</a:t>
            </a:r>
            <a:r>
              <a:rPr lang="en-US" dirty="0" smtClean="0"/>
              <a:t/>
            </a:r>
            <a:br>
              <a:rPr lang="en-US" dirty="0" smtClean="0"/>
            </a:br>
            <a:endParaRPr lang="en-US" dirty="0"/>
          </a:p>
        </p:txBody>
      </p:sp>
      <p:sp>
        <p:nvSpPr>
          <p:cNvPr id="3" name="Rectangle 3"/>
          <p:cNvSpPr>
            <a:spLocks noGrp="1"/>
          </p:cNvSpPr>
          <p:nvPr>
            <p:ph type="subTitle" idx="1"/>
          </p:nvPr>
        </p:nvSpPr>
        <p:spPr>
          <a:xfrm>
            <a:off x="228600" y="4706112"/>
            <a:ext cx="6934200" cy="551688"/>
          </a:xfrm>
        </p:spPr>
        <p:txBody>
          <a:bodyPr>
            <a:normAutofit/>
          </a:bodyPr>
          <a:lstStyle>
            <a:extLst/>
          </a:lstStyle>
          <a:p>
            <a:r>
              <a:rPr lang="vi-VN" dirty="0" smtClean="0"/>
              <a:t>Iulian Iuga, Bogdan Grama</a:t>
            </a:r>
            <a:r>
              <a:rPr lang="en-US" dirty="0" smtClean="0"/>
              <a:t> ,</a:t>
            </a:r>
            <a:r>
              <a:rPr lang="vi-VN" dirty="0" smtClean="0"/>
              <a:t>Soft Business Union, București</a:t>
            </a:r>
            <a:br>
              <a:rPr lang="vi-VN" dirty="0" smtClean="0"/>
            </a:br>
            <a:r>
              <a:rPr lang="vi-VN" dirty="0" smtClean="0"/>
              <a:t>Ion Nedelcu</a:t>
            </a:r>
            <a:r>
              <a:rPr lang="en-US" dirty="0" smtClean="0"/>
              <a:t>, </a:t>
            </a:r>
            <a:r>
              <a:rPr lang="vi-VN" dirty="0" smtClean="0"/>
              <a:t>Agenția Spatială Română, București</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p:txBody>
          <a:bodyPr>
            <a:normAutofit fontScale="90000"/>
          </a:bodyPr>
          <a:lstStyle>
            <a:extLst/>
          </a:lstStyle>
          <a:p>
            <a:r>
              <a:rPr lang="en-US" dirty="0" smtClean="0"/>
              <a:t>Spatial</a:t>
            </a:r>
            <a:endParaRPr lang="en-US" dirty="0"/>
          </a:p>
        </p:txBody>
      </p:sp>
      <p:sp>
        <p:nvSpPr>
          <p:cNvPr id="4" name="Text Placeholder 3"/>
          <p:cNvSpPr>
            <a:spLocks noGrp="1"/>
          </p:cNvSpPr>
          <p:nvPr>
            <p:ph type="body" sz="quarter" idx="13"/>
          </p:nvPr>
        </p:nvSpPr>
        <p:spPr/>
        <p:txBody>
          <a:bodyPr>
            <a:normAutofit fontScale="92500" lnSpcReduction="20000"/>
          </a:bodyPr>
          <a:lstStyle/>
          <a:p>
            <a:r>
              <a:rPr lang="en-US" dirty="0" err="1" smtClean="0"/>
              <a:t>Cadrul</a:t>
            </a:r>
            <a:r>
              <a:rPr lang="en-US" dirty="0" smtClean="0"/>
              <a:t> </a:t>
            </a:r>
            <a:r>
              <a:rPr lang="en-US" dirty="0" err="1" smtClean="0"/>
              <a:t>proiectului</a:t>
            </a:r>
            <a:endParaRPr lang="en-US" dirty="0"/>
          </a:p>
        </p:txBody>
      </p:sp>
      <p:graphicFrame>
        <p:nvGraphicFramePr>
          <p:cNvPr id="2" name="Content Placeholder 1"/>
          <p:cNvGraphicFramePr>
            <a:graphicFrameLocks noGrp="1"/>
          </p:cNvGraphicFramePr>
          <p:nvPr>
            <p:ph sz="quarter" idx="15"/>
            <p:extLst>
              <p:ext uri="{D42A27DB-BD31-4B8C-83A1-F6EECF244321}">
                <p14:modId xmlns:p14="http://schemas.microsoft.com/office/powerpoint/2010/main" val="1456865580"/>
              </p:ext>
            </p:extLst>
          </p:nvPr>
        </p:nvGraphicFramePr>
        <p:xfrm>
          <a:off x="838200" y="990600"/>
          <a:ext cx="70104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p:txBody>
          <a:bodyPr>
            <a:normAutofit fontScale="90000"/>
          </a:bodyPr>
          <a:lstStyle>
            <a:extLst/>
          </a:lstStyle>
          <a:p>
            <a:r>
              <a:rPr lang="en-US" dirty="0" smtClean="0"/>
              <a:t>Spatial</a:t>
            </a:r>
            <a:endParaRPr lang="en-US" dirty="0"/>
          </a:p>
        </p:txBody>
      </p:sp>
      <p:sp>
        <p:nvSpPr>
          <p:cNvPr id="4" name="Text Placeholder 3"/>
          <p:cNvSpPr>
            <a:spLocks noGrp="1"/>
          </p:cNvSpPr>
          <p:nvPr>
            <p:ph type="body" sz="quarter" idx="13"/>
          </p:nvPr>
        </p:nvSpPr>
        <p:spPr/>
        <p:txBody>
          <a:bodyPr>
            <a:normAutofit fontScale="92500" lnSpcReduction="20000"/>
          </a:bodyPr>
          <a:lstStyle/>
          <a:p>
            <a:r>
              <a:rPr lang="en-US" dirty="0" err="1" smtClean="0"/>
              <a:t>Zona</a:t>
            </a:r>
            <a:r>
              <a:rPr lang="en-US" dirty="0" smtClean="0"/>
              <a:t> de </a:t>
            </a:r>
            <a:r>
              <a:rPr lang="en-US" dirty="0" err="1" smtClean="0"/>
              <a:t>lucru</a:t>
            </a:r>
            <a:endParaRPr lang="en-US" dirty="0"/>
          </a:p>
        </p:txBody>
      </p:sp>
      <p:pic>
        <p:nvPicPr>
          <p:cNvPr id="11" name="Content Placeholder 10" descr="Untitled.png"/>
          <p:cNvPicPr>
            <a:picLocks noGrp="1" noChangeAspect="1"/>
          </p:cNvPicPr>
          <p:nvPr>
            <p:ph sz="quarter" idx="15"/>
          </p:nvPr>
        </p:nvPicPr>
        <p:blipFill>
          <a:blip r:embed="rId3">
            <a:extLst>
              <a:ext uri="{28A0092B-C50C-407E-A947-70E740481C1C}">
                <a14:useLocalDpi xmlns:a14="http://schemas.microsoft.com/office/drawing/2010/main" val="0"/>
              </a:ext>
            </a:extLst>
          </a:blip>
          <a:srcRect t="939" b="939"/>
          <a:stretch>
            <a:fillRect/>
          </a:stretch>
        </p:blipFill>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p:txBody>
          <a:bodyPr>
            <a:normAutofit fontScale="90000"/>
          </a:bodyPr>
          <a:lstStyle>
            <a:extLst/>
          </a:lstStyle>
          <a:p>
            <a:r>
              <a:rPr lang="en-US" dirty="0" smtClean="0"/>
              <a:t>Spatial</a:t>
            </a:r>
            <a:endParaRPr lang="en-US" dirty="0"/>
          </a:p>
        </p:txBody>
      </p:sp>
      <p:sp>
        <p:nvSpPr>
          <p:cNvPr id="4" name="Text Placeholder 3"/>
          <p:cNvSpPr>
            <a:spLocks noGrp="1"/>
          </p:cNvSpPr>
          <p:nvPr>
            <p:ph type="body" sz="quarter" idx="13"/>
          </p:nvPr>
        </p:nvSpPr>
        <p:spPr/>
        <p:txBody>
          <a:bodyPr>
            <a:normAutofit fontScale="92500" lnSpcReduction="20000"/>
          </a:bodyPr>
          <a:lstStyle/>
          <a:p>
            <a:r>
              <a:rPr lang="en-US" dirty="0" err="1" smtClean="0"/>
              <a:t>Livrabile</a:t>
            </a:r>
            <a:endParaRPr lang="en-US" dirty="0"/>
          </a:p>
        </p:txBody>
      </p:sp>
      <p:graphicFrame>
        <p:nvGraphicFramePr>
          <p:cNvPr id="2" name="Content Placeholder 1"/>
          <p:cNvGraphicFramePr>
            <a:graphicFrameLocks noGrp="1"/>
          </p:cNvGraphicFramePr>
          <p:nvPr>
            <p:ph sz="quarter" idx="15"/>
            <p:extLst>
              <p:ext uri="{D42A27DB-BD31-4B8C-83A1-F6EECF244321}">
                <p14:modId xmlns:p14="http://schemas.microsoft.com/office/powerpoint/2010/main" val="442586964"/>
              </p:ext>
            </p:extLst>
          </p:nvPr>
        </p:nvGraphicFramePr>
        <p:xfrm>
          <a:off x="304800" y="762000"/>
          <a:ext cx="80772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p:txBody>
          <a:bodyPr>
            <a:normAutofit fontScale="90000"/>
          </a:bodyPr>
          <a:lstStyle>
            <a:extLst/>
          </a:lstStyle>
          <a:p>
            <a:r>
              <a:rPr lang="en-US" dirty="0" smtClean="0"/>
              <a:t>Spatial</a:t>
            </a:r>
            <a:endParaRPr lang="en-US" dirty="0"/>
          </a:p>
        </p:txBody>
      </p:sp>
      <p:sp>
        <p:nvSpPr>
          <p:cNvPr id="4" name="Text Placeholder 3"/>
          <p:cNvSpPr>
            <a:spLocks noGrp="1"/>
          </p:cNvSpPr>
          <p:nvPr>
            <p:ph type="body" sz="quarter" idx="13"/>
          </p:nvPr>
        </p:nvSpPr>
        <p:spPr/>
        <p:txBody>
          <a:bodyPr>
            <a:normAutofit fontScale="92500" lnSpcReduction="20000"/>
          </a:bodyPr>
          <a:lstStyle/>
          <a:p>
            <a:pPr lvl="0"/>
            <a:r>
              <a:rPr lang="en-US" dirty="0" err="1" smtClean="0"/>
              <a:t>Clasificarea</a:t>
            </a:r>
            <a:r>
              <a:rPr lang="en-US" dirty="0" smtClean="0"/>
              <a:t> FAO </a:t>
            </a:r>
            <a:r>
              <a:rPr lang="en-US" dirty="0"/>
              <a:t>LCCS (Land Cover  Classification System)</a:t>
            </a:r>
          </a:p>
          <a:p>
            <a:endParaRPr lang="en-US" dirty="0"/>
          </a:p>
        </p:txBody>
      </p:sp>
      <p:graphicFrame>
        <p:nvGraphicFramePr>
          <p:cNvPr id="6" name="Content Placeholder 5"/>
          <p:cNvGraphicFramePr>
            <a:graphicFrameLocks noGrp="1"/>
          </p:cNvGraphicFramePr>
          <p:nvPr>
            <p:ph sz="quarter" idx="15"/>
            <p:extLst>
              <p:ext uri="{D42A27DB-BD31-4B8C-83A1-F6EECF244321}">
                <p14:modId xmlns:p14="http://schemas.microsoft.com/office/powerpoint/2010/main" val="3576742324"/>
              </p:ext>
            </p:extLst>
          </p:nvPr>
        </p:nvGraphicFramePr>
        <p:xfrm>
          <a:off x="304800" y="609600"/>
          <a:ext cx="80772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p:txBody>
          <a:bodyPr>
            <a:normAutofit fontScale="90000"/>
          </a:bodyPr>
          <a:lstStyle>
            <a:extLst/>
          </a:lstStyle>
          <a:p>
            <a:r>
              <a:rPr lang="en-US" dirty="0" smtClean="0"/>
              <a:t>Spatial</a:t>
            </a:r>
            <a:endParaRPr lang="en-US" dirty="0"/>
          </a:p>
        </p:txBody>
      </p:sp>
      <p:sp>
        <p:nvSpPr>
          <p:cNvPr id="4" name="Text Placeholder 3"/>
          <p:cNvSpPr>
            <a:spLocks noGrp="1"/>
          </p:cNvSpPr>
          <p:nvPr>
            <p:ph type="body" sz="quarter" idx="13"/>
          </p:nvPr>
        </p:nvSpPr>
        <p:spPr/>
        <p:txBody>
          <a:bodyPr>
            <a:normAutofit fontScale="92500" lnSpcReduction="20000"/>
          </a:bodyPr>
          <a:lstStyle/>
          <a:p>
            <a:r>
              <a:rPr lang="en-US" dirty="0" err="1" smtClean="0"/>
              <a:t>Clasificarea</a:t>
            </a:r>
            <a:endParaRPr lang="en-US" dirty="0"/>
          </a:p>
        </p:txBody>
      </p:sp>
      <p:graphicFrame>
        <p:nvGraphicFramePr>
          <p:cNvPr id="2" name="Content Placeholder 1"/>
          <p:cNvGraphicFramePr>
            <a:graphicFrameLocks noGrp="1"/>
          </p:cNvGraphicFramePr>
          <p:nvPr>
            <p:ph sz="quarter" idx="15"/>
            <p:extLst>
              <p:ext uri="{D42A27DB-BD31-4B8C-83A1-F6EECF244321}">
                <p14:modId xmlns:p14="http://schemas.microsoft.com/office/powerpoint/2010/main" val="2829493483"/>
              </p:ext>
            </p:extLst>
          </p:nvPr>
        </p:nvGraphicFramePr>
        <p:xfrm>
          <a:off x="533400" y="914400"/>
          <a:ext cx="76200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p:cNvSpPr>
          <p:nvPr>
            <p:ph type="title"/>
          </p:nvPr>
        </p:nvSpPr>
        <p:spPr/>
        <p:txBody>
          <a:bodyPr>
            <a:normAutofit fontScale="90000"/>
          </a:bodyPr>
          <a:lstStyle>
            <a:extLst/>
          </a:lstStyle>
          <a:p>
            <a:r>
              <a:rPr lang="en-US" dirty="0" smtClean="0"/>
              <a:t>Spatial</a:t>
            </a:r>
            <a:endParaRPr lang="en-US" dirty="0"/>
          </a:p>
        </p:txBody>
      </p:sp>
      <p:sp>
        <p:nvSpPr>
          <p:cNvPr id="4" name="Text Placeholder 3"/>
          <p:cNvSpPr>
            <a:spLocks noGrp="1"/>
          </p:cNvSpPr>
          <p:nvPr>
            <p:ph type="body" sz="quarter" idx="13"/>
          </p:nvPr>
        </p:nvSpPr>
        <p:spPr/>
        <p:txBody>
          <a:bodyPr>
            <a:normAutofit fontScale="92500" lnSpcReduction="20000"/>
          </a:bodyPr>
          <a:lstStyle/>
          <a:p>
            <a:r>
              <a:rPr lang="en-US" dirty="0" err="1" smtClean="0"/>
              <a:t>Clasificarea</a:t>
            </a:r>
            <a:endParaRPr lang="en-US" dirty="0"/>
          </a:p>
        </p:txBody>
      </p:sp>
      <p:sp>
        <p:nvSpPr>
          <p:cNvPr id="5" name="Content Placeholder 4"/>
          <p:cNvSpPr>
            <a:spLocks noGrp="1"/>
          </p:cNvSpPr>
          <p:nvPr>
            <p:ph sz="quarter" idx="15"/>
          </p:nvPr>
        </p:nvSpPr>
        <p:spPr>
          <a:xfrm>
            <a:off x="304800" y="990600"/>
            <a:ext cx="8077200" cy="5715000"/>
          </a:xfrm>
        </p:spPr>
        <p:txBody>
          <a:bodyPr numCol="3">
            <a:normAutofit fontScale="92500" lnSpcReduction="10000"/>
          </a:bodyPr>
          <a:lstStyle/>
          <a:p>
            <a:r>
              <a:rPr lang="en-US" sz="1000" b="1" cap="all" dirty="0" smtClean="0"/>
              <a:t>Zone </a:t>
            </a:r>
            <a:r>
              <a:rPr lang="en-US" sz="1000" b="1" cap="all" dirty="0" err="1" smtClean="0"/>
              <a:t>terestre</a:t>
            </a:r>
            <a:r>
              <a:rPr lang="en-US" sz="1000" b="1" cap="all" dirty="0" smtClean="0"/>
              <a:t> cultivate </a:t>
            </a:r>
            <a:r>
              <a:rPr lang="en-US" sz="1000" b="1" cap="all" dirty="0" err="1" smtClean="0"/>
              <a:t>si</a:t>
            </a:r>
            <a:r>
              <a:rPr lang="en-US" sz="1000" b="1" cap="all" dirty="0" smtClean="0"/>
              <a:t> administrate </a:t>
            </a:r>
            <a:r>
              <a:rPr lang="en-US" sz="1000" b="1" cap="all" dirty="0" smtClean="0"/>
              <a:t>:</a:t>
            </a:r>
          </a:p>
          <a:p>
            <a:endParaRPr lang="en-US" sz="1000" b="1" cap="all" dirty="0" smtClean="0"/>
          </a:p>
          <a:p>
            <a:r>
              <a:rPr lang="en-US" sz="1000" dirty="0" err="1" smtClean="0"/>
              <a:t>Livezi</a:t>
            </a:r>
            <a:r>
              <a:rPr lang="en-US" sz="1000" dirty="0" smtClean="0"/>
              <a:t> (</a:t>
            </a:r>
            <a:r>
              <a:rPr lang="en-US" sz="1000" dirty="0" err="1" smtClean="0"/>
              <a:t>ord</a:t>
            </a:r>
            <a:r>
              <a:rPr lang="en-US" sz="1000" dirty="0" smtClean="0"/>
              <a:t>)</a:t>
            </a:r>
          </a:p>
          <a:p>
            <a:r>
              <a:rPr lang="en-US" sz="1000" dirty="0" smtClean="0"/>
              <a:t>Vii (</a:t>
            </a:r>
            <a:r>
              <a:rPr lang="en-US" sz="1000" dirty="0" err="1" smtClean="0"/>
              <a:t>vnd</a:t>
            </a:r>
            <a:r>
              <a:rPr lang="en-US" sz="1000" dirty="0" smtClean="0"/>
              <a:t>)</a:t>
            </a:r>
          </a:p>
          <a:p>
            <a:r>
              <a:rPr lang="en-US" sz="1000" dirty="0" err="1" smtClean="0"/>
              <a:t>Terenuri</a:t>
            </a:r>
            <a:r>
              <a:rPr lang="en-US" sz="1000" dirty="0" smtClean="0"/>
              <a:t> </a:t>
            </a:r>
            <a:r>
              <a:rPr lang="en-US" sz="1000" dirty="0" err="1" smtClean="0"/>
              <a:t>agricole</a:t>
            </a:r>
            <a:r>
              <a:rPr lang="en-US" sz="1000" dirty="0" smtClean="0"/>
              <a:t> cu </a:t>
            </a:r>
            <a:r>
              <a:rPr lang="en-US" sz="1000" dirty="0" err="1" smtClean="0"/>
              <a:t>suprafete</a:t>
            </a:r>
            <a:r>
              <a:rPr lang="en-US" sz="1000" dirty="0" smtClean="0"/>
              <a:t> </a:t>
            </a:r>
            <a:r>
              <a:rPr lang="en-US" sz="1000" dirty="0" err="1" smtClean="0"/>
              <a:t>foarte</a:t>
            </a:r>
            <a:r>
              <a:rPr lang="en-US" sz="1000" dirty="0" smtClean="0"/>
              <a:t> </a:t>
            </a:r>
            <a:r>
              <a:rPr lang="en-US" sz="1000" dirty="0" err="1" smtClean="0"/>
              <a:t>mari</a:t>
            </a:r>
            <a:r>
              <a:rPr lang="en-US" sz="1000" dirty="0" smtClean="0"/>
              <a:t> (</a:t>
            </a:r>
            <a:r>
              <a:rPr lang="en-US" sz="1000" dirty="0" err="1" smtClean="0"/>
              <a:t>suprafata</a:t>
            </a:r>
            <a:r>
              <a:rPr lang="en-US" sz="1000" dirty="0" smtClean="0"/>
              <a:t> &gt; 50 ha) (</a:t>
            </a:r>
            <a:r>
              <a:rPr lang="en-US" sz="1000" dirty="0" err="1" smtClean="0"/>
              <a:t>vlsh</a:t>
            </a:r>
            <a:r>
              <a:rPr lang="en-US" sz="1000" dirty="0" smtClean="0"/>
              <a:t>) </a:t>
            </a:r>
          </a:p>
          <a:p>
            <a:r>
              <a:rPr lang="en-US" sz="1000" dirty="0" err="1" smtClean="0"/>
              <a:t>Terenuri</a:t>
            </a:r>
            <a:r>
              <a:rPr lang="en-US" sz="1000" dirty="0" smtClean="0"/>
              <a:t> </a:t>
            </a:r>
            <a:r>
              <a:rPr lang="en-US" sz="1000" dirty="0" err="1" smtClean="0"/>
              <a:t>agricole</a:t>
            </a:r>
            <a:r>
              <a:rPr lang="en-US" sz="1000" dirty="0" smtClean="0"/>
              <a:t> cu </a:t>
            </a:r>
            <a:r>
              <a:rPr lang="en-US" sz="1000" dirty="0" err="1" smtClean="0"/>
              <a:t>suprafete</a:t>
            </a:r>
            <a:r>
              <a:rPr lang="en-US" sz="1000" dirty="0" smtClean="0"/>
              <a:t> </a:t>
            </a:r>
            <a:r>
              <a:rPr lang="en-US" sz="1000" dirty="0" err="1" smtClean="0"/>
              <a:t>mari</a:t>
            </a:r>
            <a:r>
              <a:rPr lang="en-US" sz="1000" dirty="0" smtClean="0"/>
              <a:t> (</a:t>
            </a:r>
            <a:r>
              <a:rPr lang="en-US" sz="1000" dirty="0" err="1" smtClean="0"/>
              <a:t>suprafata</a:t>
            </a:r>
            <a:r>
              <a:rPr lang="en-US" sz="1000" dirty="0" smtClean="0"/>
              <a:t> </a:t>
            </a:r>
            <a:r>
              <a:rPr lang="en-US" sz="1000" dirty="0" err="1" smtClean="0"/>
              <a:t>intre</a:t>
            </a:r>
            <a:r>
              <a:rPr lang="en-US" sz="1000" dirty="0" smtClean="0"/>
              <a:t> 5- 50 ha) (</a:t>
            </a:r>
            <a:r>
              <a:rPr lang="en-US" sz="1000" dirty="0" err="1" smtClean="0"/>
              <a:t>lsh</a:t>
            </a:r>
            <a:r>
              <a:rPr lang="en-US" sz="1000" dirty="0" smtClean="0"/>
              <a:t>) </a:t>
            </a:r>
            <a:r>
              <a:rPr lang="en-US" sz="1000" dirty="0" err="1" smtClean="0"/>
              <a:t>Terenuri</a:t>
            </a:r>
            <a:r>
              <a:rPr lang="en-US" sz="1000" dirty="0" smtClean="0"/>
              <a:t> </a:t>
            </a:r>
            <a:r>
              <a:rPr lang="en-US" sz="1000" dirty="0" err="1" smtClean="0"/>
              <a:t>agricole</a:t>
            </a:r>
            <a:r>
              <a:rPr lang="en-US" sz="1000" dirty="0" smtClean="0"/>
              <a:t> cu </a:t>
            </a:r>
            <a:r>
              <a:rPr lang="en-US" sz="1000" dirty="0" err="1" smtClean="0"/>
              <a:t>suprafete</a:t>
            </a:r>
            <a:r>
              <a:rPr lang="en-US" sz="1000" dirty="0" smtClean="0"/>
              <a:t> </a:t>
            </a:r>
            <a:r>
              <a:rPr lang="en-US" sz="1000" dirty="0" err="1" smtClean="0"/>
              <a:t>medii</a:t>
            </a:r>
            <a:r>
              <a:rPr lang="en-US" sz="1000" dirty="0" smtClean="0"/>
              <a:t> (</a:t>
            </a:r>
            <a:r>
              <a:rPr lang="en-US" sz="1000" dirty="0" err="1" smtClean="0"/>
              <a:t>suprafata</a:t>
            </a:r>
            <a:r>
              <a:rPr lang="en-US" sz="1000" dirty="0" smtClean="0"/>
              <a:t> </a:t>
            </a:r>
            <a:r>
              <a:rPr lang="en-US" sz="1000" dirty="0" err="1" smtClean="0"/>
              <a:t>intre</a:t>
            </a:r>
            <a:r>
              <a:rPr lang="en-US" sz="1000" dirty="0" smtClean="0"/>
              <a:t> 2 – 5 ha) (</a:t>
            </a:r>
            <a:r>
              <a:rPr lang="en-US" sz="1000" dirty="0" err="1" smtClean="0"/>
              <a:t>msh</a:t>
            </a:r>
            <a:r>
              <a:rPr lang="en-US" sz="1000" dirty="0" smtClean="0"/>
              <a:t>) </a:t>
            </a:r>
          </a:p>
          <a:p>
            <a:r>
              <a:rPr lang="en-US" sz="1000" dirty="0" err="1" smtClean="0"/>
              <a:t>Terenuri</a:t>
            </a:r>
            <a:r>
              <a:rPr lang="en-US" sz="1000" dirty="0" smtClean="0"/>
              <a:t> </a:t>
            </a:r>
            <a:r>
              <a:rPr lang="en-US" sz="1000" dirty="0" err="1" smtClean="0"/>
              <a:t>agricole</a:t>
            </a:r>
            <a:r>
              <a:rPr lang="en-US" sz="1000" dirty="0" smtClean="0"/>
              <a:t> cu </a:t>
            </a:r>
            <a:r>
              <a:rPr lang="en-US" sz="1000" dirty="0" err="1" smtClean="0"/>
              <a:t>suprafete</a:t>
            </a:r>
            <a:r>
              <a:rPr lang="en-US" sz="1000" dirty="0" smtClean="0"/>
              <a:t> </a:t>
            </a:r>
            <a:r>
              <a:rPr lang="en-US" sz="1000" dirty="0" err="1" smtClean="0"/>
              <a:t>mici</a:t>
            </a:r>
            <a:r>
              <a:rPr lang="en-US" sz="1000" dirty="0" smtClean="0"/>
              <a:t> (</a:t>
            </a:r>
            <a:r>
              <a:rPr lang="en-US" sz="1000" dirty="0" err="1" smtClean="0"/>
              <a:t>suprafata</a:t>
            </a:r>
            <a:r>
              <a:rPr lang="en-US" sz="1000" dirty="0" smtClean="0"/>
              <a:t> &lt; 2 ha) (</a:t>
            </a:r>
            <a:r>
              <a:rPr lang="en-US" sz="1000" dirty="0" err="1" smtClean="0"/>
              <a:t>ssh</a:t>
            </a:r>
            <a:r>
              <a:rPr lang="en-US" sz="1000" dirty="0" smtClean="0"/>
              <a:t>)</a:t>
            </a:r>
          </a:p>
          <a:p>
            <a:r>
              <a:rPr lang="en-US" sz="1000" dirty="0" smtClean="0"/>
              <a:t>Zone </a:t>
            </a:r>
            <a:r>
              <a:rPr lang="en-US" sz="1000" dirty="0" err="1" smtClean="0"/>
              <a:t>horticole</a:t>
            </a:r>
            <a:r>
              <a:rPr lang="en-US" sz="1000" dirty="0" smtClean="0"/>
              <a:t> (</a:t>
            </a:r>
            <a:r>
              <a:rPr lang="en-US" sz="1000" dirty="0" err="1" smtClean="0"/>
              <a:t>hrt</a:t>
            </a:r>
            <a:r>
              <a:rPr lang="en-US" sz="1000" dirty="0" smtClean="0"/>
              <a:t>)</a:t>
            </a:r>
          </a:p>
          <a:p>
            <a:r>
              <a:rPr lang="en-US" sz="1000" dirty="0" err="1" smtClean="0"/>
              <a:t>Plantatii</a:t>
            </a:r>
            <a:r>
              <a:rPr lang="en-US" sz="1000" dirty="0" smtClean="0"/>
              <a:t> </a:t>
            </a:r>
            <a:r>
              <a:rPr lang="en-US" sz="1000" dirty="0" err="1" smtClean="0"/>
              <a:t>forestiere</a:t>
            </a:r>
            <a:r>
              <a:rPr lang="en-US" sz="1000" dirty="0" smtClean="0"/>
              <a:t> (</a:t>
            </a:r>
            <a:r>
              <a:rPr lang="en-US" sz="1000" dirty="0" err="1" smtClean="0"/>
              <a:t>fpl</a:t>
            </a:r>
            <a:r>
              <a:rPr lang="en-US" sz="1000" dirty="0" smtClean="0"/>
              <a:t>)</a:t>
            </a:r>
          </a:p>
          <a:p>
            <a:r>
              <a:rPr lang="en-US" sz="1000" dirty="0" err="1" smtClean="0"/>
              <a:t>Plantatii</a:t>
            </a:r>
            <a:r>
              <a:rPr lang="en-US" sz="1000" dirty="0" smtClean="0"/>
              <a:t> </a:t>
            </a:r>
            <a:r>
              <a:rPr lang="en-US" sz="1000" dirty="0" err="1" smtClean="0"/>
              <a:t>forestiere</a:t>
            </a:r>
            <a:r>
              <a:rPr lang="en-US" sz="1000" dirty="0" smtClean="0"/>
              <a:t> in Delta </a:t>
            </a:r>
            <a:r>
              <a:rPr lang="en-US" sz="1000" dirty="0" err="1" smtClean="0"/>
              <a:t>Dunarii</a:t>
            </a:r>
            <a:r>
              <a:rPr lang="en-US" sz="1000" dirty="0" smtClean="0"/>
              <a:t> (</a:t>
            </a:r>
            <a:r>
              <a:rPr lang="en-US" sz="1000" dirty="0" err="1" smtClean="0"/>
              <a:t>fpl_DD</a:t>
            </a:r>
            <a:r>
              <a:rPr lang="en-US" sz="1000" dirty="0" smtClean="0"/>
              <a:t>) </a:t>
            </a:r>
          </a:p>
          <a:p>
            <a:r>
              <a:rPr lang="en-US" sz="1000" dirty="0" err="1" smtClean="0"/>
              <a:t>Perdele</a:t>
            </a:r>
            <a:r>
              <a:rPr lang="en-US" sz="1000" dirty="0" smtClean="0"/>
              <a:t> de </a:t>
            </a:r>
            <a:r>
              <a:rPr lang="en-US" sz="1000" dirty="0" err="1" smtClean="0"/>
              <a:t>protectie</a:t>
            </a:r>
            <a:r>
              <a:rPr lang="en-US" sz="1000" dirty="0" smtClean="0"/>
              <a:t> </a:t>
            </a:r>
            <a:r>
              <a:rPr lang="en-US" sz="1000" dirty="0" err="1" smtClean="0"/>
              <a:t>impotriva</a:t>
            </a:r>
            <a:r>
              <a:rPr lang="en-US" sz="1000" dirty="0" smtClean="0"/>
              <a:t> </a:t>
            </a:r>
            <a:r>
              <a:rPr lang="en-US" sz="1000" dirty="0" err="1" smtClean="0"/>
              <a:t>vantului</a:t>
            </a:r>
            <a:r>
              <a:rPr lang="en-US" sz="1000" dirty="0" smtClean="0"/>
              <a:t> (</a:t>
            </a:r>
            <a:r>
              <a:rPr lang="en-US" sz="1000" dirty="0" err="1" smtClean="0"/>
              <a:t>wnb</a:t>
            </a:r>
            <a:r>
              <a:rPr lang="en-US" sz="1000" dirty="0" smtClean="0"/>
              <a:t>) </a:t>
            </a:r>
            <a:r>
              <a:rPr lang="en-US" sz="1000" dirty="0" err="1" smtClean="0"/>
              <a:t>Gradini</a:t>
            </a:r>
            <a:r>
              <a:rPr lang="en-US" sz="1000" dirty="0" smtClean="0"/>
              <a:t>(</a:t>
            </a:r>
            <a:r>
              <a:rPr lang="en-US" sz="1000" dirty="0" err="1" smtClean="0"/>
              <a:t>gdn</a:t>
            </a:r>
            <a:r>
              <a:rPr lang="en-US" sz="1000" dirty="0" smtClean="0"/>
              <a:t>)</a:t>
            </a:r>
          </a:p>
          <a:p>
            <a:r>
              <a:rPr lang="en-US" sz="1000" dirty="0" err="1" smtClean="0"/>
              <a:t>Horticultura</a:t>
            </a:r>
            <a:r>
              <a:rPr lang="en-US" sz="1000" dirty="0" smtClean="0"/>
              <a:t> (</a:t>
            </a:r>
            <a:r>
              <a:rPr lang="en-US" sz="1000" dirty="0" err="1" smtClean="0"/>
              <a:t>hrt</a:t>
            </a:r>
            <a:r>
              <a:rPr lang="en-US" sz="1000" dirty="0" smtClean="0"/>
              <a:t>)</a:t>
            </a:r>
          </a:p>
          <a:p>
            <a:r>
              <a:rPr lang="en-US" sz="1000" dirty="0" err="1" smtClean="0"/>
              <a:t>Parcuri</a:t>
            </a:r>
            <a:r>
              <a:rPr lang="en-US" sz="1000" dirty="0" smtClean="0"/>
              <a:t> urbane (</a:t>
            </a:r>
            <a:r>
              <a:rPr lang="en-US" sz="1000" dirty="0" err="1" smtClean="0"/>
              <a:t>cpk</a:t>
            </a:r>
            <a:r>
              <a:rPr lang="en-US" sz="1000" dirty="0" smtClean="0"/>
              <a:t>)</a:t>
            </a:r>
          </a:p>
          <a:p>
            <a:endParaRPr lang="en-US" sz="1000" dirty="0" smtClean="0"/>
          </a:p>
          <a:p>
            <a:endParaRPr lang="en-US" sz="1000" dirty="0" smtClean="0"/>
          </a:p>
          <a:p>
            <a:r>
              <a:rPr lang="en-US" sz="1000" dirty="0" smtClean="0"/>
              <a:t> </a:t>
            </a:r>
          </a:p>
          <a:p>
            <a:r>
              <a:rPr lang="en-US" sz="1000" b="1" cap="all" dirty="0" smtClean="0"/>
              <a:t> Zone </a:t>
            </a:r>
            <a:r>
              <a:rPr lang="en-US" sz="1000" b="1" cap="all" dirty="0" err="1" smtClean="0"/>
              <a:t>acvatice</a:t>
            </a:r>
            <a:r>
              <a:rPr lang="en-US" sz="1000" b="1" cap="all" dirty="0" smtClean="0"/>
              <a:t> cultivate</a:t>
            </a:r>
            <a:r>
              <a:rPr lang="en-US" sz="1000" b="1" cap="all" dirty="0" smtClean="0"/>
              <a:t>:</a:t>
            </a:r>
          </a:p>
          <a:p>
            <a:endParaRPr lang="en-US" sz="1000" b="1" cap="all" dirty="0" smtClean="0"/>
          </a:p>
          <a:p>
            <a:r>
              <a:rPr lang="en-US" sz="1000" dirty="0" err="1" smtClean="0"/>
              <a:t>Orezarii</a:t>
            </a:r>
            <a:r>
              <a:rPr lang="en-US" sz="1000" dirty="0" smtClean="0"/>
              <a:t> (</a:t>
            </a:r>
            <a:r>
              <a:rPr lang="en-US" sz="1000" dirty="0" err="1" smtClean="0"/>
              <a:t>rcf</a:t>
            </a:r>
            <a:r>
              <a:rPr lang="en-US" sz="1000" dirty="0" smtClean="0"/>
              <a:t>)</a:t>
            </a:r>
          </a:p>
          <a:p>
            <a:r>
              <a:rPr lang="en-US" sz="1000" dirty="0" err="1" smtClean="0"/>
              <a:t>Trestie</a:t>
            </a:r>
            <a:r>
              <a:rPr lang="en-US" sz="1000" dirty="0" smtClean="0"/>
              <a:t> </a:t>
            </a:r>
            <a:r>
              <a:rPr lang="en-US" sz="1000" dirty="0" err="1" smtClean="0"/>
              <a:t>cultivata</a:t>
            </a:r>
            <a:r>
              <a:rPr lang="en-US" sz="1000" dirty="0" smtClean="0"/>
              <a:t> in Delta </a:t>
            </a:r>
            <a:r>
              <a:rPr lang="en-US" sz="1000" dirty="0" err="1" smtClean="0"/>
              <a:t>Dunarii</a:t>
            </a:r>
            <a:r>
              <a:rPr lang="en-US" sz="1000" dirty="0" smtClean="0"/>
              <a:t> (</a:t>
            </a:r>
            <a:r>
              <a:rPr lang="en-US" sz="1000" dirty="0" err="1" smtClean="0"/>
              <a:t>rdc_DD</a:t>
            </a:r>
            <a:r>
              <a:rPr lang="en-US" sz="1000" dirty="0" smtClean="0"/>
              <a:t>)</a:t>
            </a:r>
          </a:p>
          <a:p>
            <a:endParaRPr lang="en-US" sz="1000" dirty="0" smtClean="0"/>
          </a:p>
          <a:p>
            <a:endParaRPr lang="en-US" sz="1000" dirty="0" smtClean="0"/>
          </a:p>
          <a:p>
            <a:r>
              <a:rPr lang="en-US" sz="1000" dirty="0" smtClean="0"/>
              <a:t> </a:t>
            </a:r>
          </a:p>
          <a:p>
            <a:r>
              <a:rPr lang="en-US" sz="1000" b="1" cap="all" dirty="0" err="1" smtClean="0"/>
              <a:t>Vegetatie</a:t>
            </a:r>
            <a:r>
              <a:rPr lang="en-US" sz="1000" b="1" cap="all" dirty="0" smtClean="0"/>
              <a:t> </a:t>
            </a:r>
            <a:r>
              <a:rPr lang="en-US" sz="1000" b="1" cap="all" dirty="0" err="1" smtClean="0"/>
              <a:t>terestra</a:t>
            </a:r>
            <a:r>
              <a:rPr lang="en-US" sz="1000" b="1" cap="all" dirty="0" smtClean="0"/>
              <a:t> </a:t>
            </a:r>
            <a:r>
              <a:rPr lang="en-US" sz="1000" b="1" cap="all" dirty="0" err="1" smtClean="0"/>
              <a:t>naturala</a:t>
            </a:r>
            <a:r>
              <a:rPr lang="en-US" sz="1000" b="1" cap="all" dirty="0" smtClean="0"/>
              <a:t>: </a:t>
            </a:r>
          </a:p>
          <a:p>
            <a:r>
              <a:rPr lang="en-US" sz="1000" dirty="0" err="1" smtClean="0"/>
              <a:t>Paduri</a:t>
            </a:r>
            <a:r>
              <a:rPr lang="en-US" sz="1000" dirty="0" smtClean="0"/>
              <a:t> de </a:t>
            </a:r>
            <a:r>
              <a:rPr lang="en-US" sz="1000" dirty="0" err="1" smtClean="0"/>
              <a:t>foioase</a:t>
            </a:r>
            <a:r>
              <a:rPr lang="en-US" sz="1000" dirty="0" smtClean="0"/>
              <a:t> (f)</a:t>
            </a:r>
          </a:p>
          <a:p>
            <a:r>
              <a:rPr lang="en-US" sz="1000" dirty="0" err="1" smtClean="0"/>
              <a:t>Paduri</a:t>
            </a:r>
            <a:r>
              <a:rPr lang="en-US" sz="1000" dirty="0" smtClean="0"/>
              <a:t> de </a:t>
            </a:r>
            <a:r>
              <a:rPr lang="en-US" sz="1000" dirty="0" err="1" smtClean="0"/>
              <a:t>conifere</a:t>
            </a:r>
            <a:r>
              <a:rPr lang="en-US" sz="1000" dirty="0" smtClean="0"/>
              <a:t> (f)</a:t>
            </a:r>
          </a:p>
          <a:p>
            <a:r>
              <a:rPr lang="en-US" sz="1000" dirty="0" err="1" smtClean="0"/>
              <a:t>Paduri</a:t>
            </a:r>
            <a:r>
              <a:rPr lang="en-US" sz="1000" dirty="0" smtClean="0"/>
              <a:t> </a:t>
            </a:r>
            <a:r>
              <a:rPr lang="en-US" sz="1000" dirty="0" err="1" smtClean="0"/>
              <a:t>mixte</a:t>
            </a:r>
            <a:r>
              <a:rPr lang="en-US" sz="1000" dirty="0" smtClean="0"/>
              <a:t> (f)</a:t>
            </a:r>
          </a:p>
          <a:p>
            <a:r>
              <a:rPr lang="en-US" sz="1000" dirty="0" err="1" smtClean="0"/>
              <a:t>Vegetatie</a:t>
            </a:r>
            <a:r>
              <a:rPr lang="en-US" sz="1000" dirty="0" smtClean="0"/>
              <a:t> de-</a:t>
            </a:r>
            <a:r>
              <a:rPr lang="en-US" sz="1000" dirty="0" err="1" smtClean="0"/>
              <a:t>alungul</a:t>
            </a:r>
            <a:r>
              <a:rPr lang="en-US" sz="1000" dirty="0" smtClean="0"/>
              <a:t> </a:t>
            </a:r>
            <a:r>
              <a:rPr lang="en-US" sz="1000" dirty="0" err="1" smtClean="0"/>
              <a:t>raurilor</a:t>
            </a:r>
            <a:r>
              <a:rPr lang="en-US" sz="1000" dirty="0" smtClean="0"/>
              <a:t> (de </a:t>
            </a:r>
            <a:r>
              <a:rPr lang="en-US" sz="1000" dirty="0" err="1" smtClean="0"/>
              <a:t>lunca</a:t>
            </a:r>
            <a:r>
              <a:rPr lang="en-US" sz="1000" dirty="0" smtClean="0"/>
              <a:t>) (</a:t>
            </a:r>
            <a:r>
              <a:rPr lang="en-US" sz="1000" dirty="0" err="1" smtClean="0"/>
              <a:t>rvv</a:t>
            </a:r>
            <a:r>
              <a:rPr lang="en-US" sz="1000" dirty="0" smtClean="0"/>
              <a:t>)</a:t>
            </a:r>
          </a:p>
          <a:p>
            <a:r>
              <a:rPr lang="en-US" sz="1000" dirty="0" err="1" smtClean="0"/>
              <a:t>Pasuni</a:t>
            </a:r>
            <a:r>
              <a:rPr lang="en-US" sz="1000" dirty="0" smtClean="0"/>
              <a:t> (</a:t>
            </a:r>
            <a:r>
              <a:rPr lang="en-US" sz="1000" dirty="0" err="1" smtClean="0"/>
              <a:t>grl</a:t>
            </a:r>
            <a:r>
              <a:rPr lang="en-US" sz="1000" dirty="0" smtClean="0"/>
              <a:t>)</a:t>
            </a:r>
          </a:p>
          <a:p>
            <a:r>
              <a:rPr lang="en-US" sz="1000" dirty="0" err="1" smtClean="0"/>
              <a:t>Pasuni</a:t>
            </a:r>
            <a:r>
              <a:rPr lang="en-US" sz="1000" dirty="0" smtClean="0"/>
              <a:t> </a:t>
            </a:r>
            <a:r>
              <a:rPr lang="en-US" sz="1000" dirty="0" err="1" smtClean="0"/>
              <a:t>montane</a:t>
            </a:r>
            <a:r>
              <a:rPr lang="en-US" sz="1000" dirty="0" smtClean="0"/>
              <a:t> (mgr)</a:t>
            </a:r>
          </a:p>
          <a:p>
            <a:r>
              <a:rPr lang="en-US" sz="1000" dirty="0" err="1" smtClean="0"/>
              <a:t>Vegetatie</a:t>
            </a:r>
            <a:r>
              <a:rPr lang="en-US" sz="1000" dirty="0" smtClean="0"/>
              <a:t> de </a:t>
            </a:r>
            <a:r>
              <a:rPr lang="en-US" sz="1000" dirty="0" err="1" smtClean="0"/>
              <a:t>carsturi</a:t>
            </a:r>
            <a:r>
              <a:rPr lang="en-US" sz="1000" dirty="0" smtClean="0"/>
              <a:t> (</a:t>
            </a:r>
            <a:r>
              <a:rPr lang="en-US" sz="1000" dirty="0" err="1" smtClean="0"/>
              <a:t>ltb_kst</a:t>
            </a:r>
            <a:r>
              <a:rPr lang="en-US" sz="1000" dirty="0" smtClean="0"/>
              <a:t>) </a:t>
            </a:r>
          </a:p>
          <a:p>
            <a:r>
              <a:rPr lang="en-US" sz="1000" dirty="0" err="1" smtClean="0"/>
              <a:t>Vegetatie</a:t>
            </a:r>
            <a:r>
              <a:rPr lang="en-US" sz="1000" dirty="0" smtClean="0"/>
              <a:t> </a:t>
            </a:r>
            <a:r>
              <a:rPr lang="en-US" sz="1000" dirty="0" err="1" smtClean="0"/>
              <a:t>subalpina</a:t>
            </a:r>
            <a:r>
              <a:rPr lang="en-US" sz="1000" dirty="0" smtClean="0"/>
              <a:t> (sap)</a:t>
            </a:r>
          </a:p>
          <a:p>
            <a:endParaRPr lang="en-US" sz="1000" dirty="0" smtClean="0"/>
          </a:p>
          <a:p>
            <a:r>
              <a:rPr lang="en-US" sz="1000" b="1" cap="all" dirty="0" smtClean="0"/>
              <a:t> </a:t>
            </a:r>
            <a:r>
              <a:rPr lang="en-US" sz="1000" b="1" cap="all" dirty="0" err="1" smtClean="0"/>
              <a:t>Vegetatie</a:t>
            </a:r>
            <a:r>
              <a:rPr lang="en-US" sz="1000" b="1" cap="all" dirty="0" smtClean="0"/>
              <a:t> </a:t>
            </a:r>
            <a:r>
              <a:rPr lang="en-US" sz="1000" b="1" cap="all" dirty="0" err="1" smtClean="0"/>
              <a:t>naturala</a:t>
            </a:r>
            <a:r>
              <a:rPr lang="en-US" sz="1000" b="1" cap="all" dirty="0" smtClean="0"/>
              <a:t> </a:t>
            </a:r>
            <a:r>
              <a:rPr lang="en-US" sz="1000" b="1" cap="all" dirty="0" err="1" smtClean="0"/>
              <a:t>acvatica</a:t>
            </a:r>
            <a:r>
              <a:rPr lang="en-US" sz="1000" b="1" cap="all" dirty="0" smtClean="0"/>
              <a:t>:</a:t>
            </a:r>
            <a:r>
              <a:rPr lang="en-US" sz="1000" b="1" cap="all" dirty="0" smtClean="0"/>
              <a:t> </a:t>
            </a:r>
          </a:p>
          <a:p>
            <a:r>
              <a:rPr lang="en-US" sz="1000" dirty="0" smtClean="0"/>
              <a:t>Zone </a:t>
            </a:r>
            <a:r>
              <a:rPr lang="en-US" sz="1000" dirty="0" smtClean="0"/>
              <a:t>cu </a:t>
            </a:r>
            <a:r>
              <a:rPr lang="en-US" sz="1000" dirty="0" err="1" smtClean="0"/>
              <a:t>exces</a:t>
            </a:r>
            <a:r>
              <a:rPr lang="en-US" sz="1000" dirty="0" smtClean="0"/>
              <a:t> de </a:t>
            </a:r>
            <a:r>
              <a:rPr lang="en-US" sz="1000" dirty="0" err="1" smtClean="0"/>
              <a:t>umiditate</a:t>
            </a:r>
            <a:r>
              <a:rPr lang="en-US" sz="1000" dirty="0" smtClean="0"/>
              <a:t> (</a:t>
            </a:r>
            <a:r>
              <a:rPr lang="en-US" sz="1000" dirty="0" err="1" smtClean="0"/>
              <a:t>wld</a:t>
            </a:r>
            <a:r>
              <a:rPr lang="en-US" sz="1000" dirty="0" smtClean="0"/>
              <a:t>)</a:t>
            </a:r>
          </a:p>
          <a:p>
            <a:r>
              <a:rPr lang="en-US" sz="1000" dirty="0" err="1" smtClean="0"/>
              <a:t>Paduri</a:t>
            </a:r>
            <a:r>
              <a:rPr lang="en-US" sz="1000" dirty="0" smtClean="0"/>
              <a:t> inundate (</a:t>
            </a:r>
            <a:r>
              <a:rPr lang="en-US" sz="1000" dirty="0" err="1" smtClean="0"/>
              <a:t>wf</a:t>
            </a:r>
            <a:r>
              <a:rPr lang="en-US" sz="1000" dirty="0" smtClean="0"/>
              <a:t>)</a:t>
            </a:r>
          </a:p>
          <a:p>
            <a:r>
              <a:rPr lang="en-US" sz="1000" dirty="0" err="1" smtClean="0"/>
              <a:t>Turbarii</a:t>
            </a:r>
            <a:r>
              <a:rPr lang="en-US" sz="1000" dirty="0" smtClean="0"/>
              <a:t> (</a:t>
            </a:r>
            <a:r>
              <a:rPr lang="en-US" sz="1000" dirty="0" err="1" smtClean="0"/>
              <a:t>pms</a:t>
            </a:r>
            <a:r>
              <a:rPr lang="en-US" sz="1000" dirty="0" smtClean="0"/>
              <a:t>)</a:t>
            </a:r>
          </a:p>
          <a:p>
            <a:r>
              <a:rPr lang="en-US" sz="1000" dirty="0" err="1" smtClean="0"/>
              <a:t>Mlastini</a:t>
            </a:r>
            <a:r>
              <a:rPr lang="en-US" sz="1000" dirty="0" smtClean="0"/>
              <a:t> in Delta </a:t>
            </a:r>
            <a:r>
              <a:rPr lang="en-US" sz="1000" dirty="0" err="1" smtClean="0"/>
              <a:t>Dunarii</a:t>
            </a:r>
            <a:r>
              <a:rPr lang="en-US" sz="1000" dirty="0" smtClean="0"/>
              <a:t> (</a:t>
            </a:r>
            <a:r>
              <a:rPr lang="en-US" sz="1000" dirty="0" err="1" smtClean="0"/>
              <a:t>ms_DD</a:t>
            </a:r>
            <a:r>
              <a:rPr lang="en-US" sz="1000" dirty="0" smtClean="0"/>
              <a:t>)</a:t>
            </a:r>
          </a:p>
          <a:p>
            <a:r>
              <a:rPr lang="en-US" sz="1000" dirty="0" err="1" smtClean="0"/>
              <a:t>Tufarisuri</a:t>
            </a:r>
            <a:r>
              <a:rPr lang="en-US" sz="1000" dirty="0" smtClean="0"/>
              <a:t> </a:t>
            </a:r>
            <a:r>
              <a:rPr lang="en-US" sz="1000" dirty="0" err="1" smtClean="0"/>
              <a:t>si</a:t>
            </a:r>
            <a:r>
              <a:rPr lang="en-US" sz="1000" dirty="0" smtClean="0"/>
              <a:t> </a:t>
            </a:r>
            <a:r>
              <a:rPr lang="en-US" sz="1000" dirty="0" err="1" smtClean="0"/>
              <a:t>paduri</a:t>
            </a:r>
            <a:r>
              <a:rPr lang="en-US" sz="1000" dirty="0" smtClean="0"/>
              <a:t> de </a:t>
            </a:r>
            <a:r>
              <a:rPr lang="en-US" sz="1000" dirty="0" err="1" smtClean="0"/>
              <a:t>conifere</a:t>
            </a:r>
            <a:r>
              <a:rPr lang="en-US" sz="1000" dirty="0" smtClean="0"/>
              <a:t> inundate (</a:t>
            </a:r>
            <a:r>
              <a:rPr lang="en-US" sz="1000" dirty="0" err="1" smtClean="0"/>
              <a:t>shr</a:t>
            </a:r>
            <a:r>
              <a:rPr lang="en-US" sz="1000" dirty="0" smtClean="0"/>
              <a:t>/</a:t>
            </a:r>
            <a:r>
              <a:rPr lang="en-US" sz="1000" dirty="0" err="1" smtClean="0"/>
              <a:t>wf</a:t>
            </a:r>
            <a:r>
              <a:rPr lang="en-US" sz="1000" dirty="0" smtClean="0"/>
              <a:t>) </a:t>
            </a:r>
          </a:p>
          <a:p>
            <a:r>
              <a:rPr lang="en-US" sz="1000" dirty="0" err="1" smtClean="0"/>
              <a:t>Vegetatie</a:t>
            </a:r>
            <a:r>
              <a:rPr lang="en-US" sz="1000" dirty="0" smtClean="0"/>
              <a:t> </a:t>
            </a:r>
            <a:r>
              <a:rPr lang="en-US" sz="1000" dirty="0" err="1" smtClean="0"/>
              <a:t>naturala</a:t>
            </a:r>
            <a:r>
              <a:rPr lang="en-US" sz="1000" dirty="0" smtClean="0"/>
              <a:t> </a:t>
            </a:r>
            <a:r>
              <a:rPr lang="en-US" sz="1000" dirty="0" err="1" smtClean="0"/>
              <a:t>specifica</a:t>
            </a:r>
            <a:r>
              <a:rPr lang="en-US" sz="1000" dirty="0" smtClean="0"/>
              <a:t> </a:t>
            </a:r>
            <a:r>
              <a:rPr lang="en-US" sz="1000" dirty="0" err="1" smtClean="0"/>
              <a:t>Deltei</a:t>
            </a:r>
            <a:r>
              <a:rPr lang="en-US" sz="1000" dirty="0" smtClean="0"/>
              <a:t> </a:t>
            </a:r>
            <a:r>
              <a:rPr lang="en-US" sz="1000" dirty="0" err="1" smtClean="0"/>
              <a:t>Dunarii</a:t>
            </a:r>
            <a:r>
              <a:rPr lang="en-US" sz="1000" dirty="0" smtClean="0"/>
              <a:t> (</a:t>
            </a:r>
            <a:r>
              <a:rPr lang="en-US" sz="1000" dirty="0" err="1" smtClean="0"/>
              <a:t>Rvv_DD</a:t>
            </a:r>
            <a:r>
              <a:rPr lang="en-US" sz="1000" dirty="0" smtClean="0"/>
              <a:t>)</a:t>
            </a:r>
          </a:p>
          <a:p>
            <a:r>
              <a:rPr lang="en-US" sz="1000" dirty="0" smtClean="0"/>
              <a:t> </a:t>
            </a:r>
          </a:p>
          <a:p>
            <a:r>
              <a:rPr lang="en-US" sz="1000" b="1" cap="all" dirty="0" smtClean="0"/>
              <a:t> </a:t>
            </a:r>
            <a:r>
              <a:rPr lang="en-US" sz="1000" b="1" cap="all" dirty="0" err="1" smtClean="0"/>
              <a:t>Suprafete</a:t>
            </a:r>
            <a:r>
              <a:rPr lang="en-US" sz="1000" b="1" cap="all" dirty="0" smtClean="0"/>
              <a:t> urbane </a:t>
            </a:r>
            <a:r>
              <a:rPr lang="en-US" sz="1000" b="1" cap="all" dirty="0" err="1" smtClean="0"/>
              <a:t>si</a:t>
            </a:r>
            <a:r>
              <a:rPr lang="en-US" sz="1000" b="1" cap="all" dirty="0" smtClean="0"/>
              <a:t> </a:t>
            </a:r>
            <a:r>
              <a:rPr lang="en-US" sz="1000" b="1" cap="all" dirty="0" err="1" smtClean="0"/>
              <a:t>artificiale</a:t>
            </a:r>
            <a:r>
              <a:rPr lang="en-US" sz="1000" b="1" cap="all" dirty="0" smtClean="0"/>
              <a:t>: </a:t>
            </a:r>
          </a:p>
          <a:p>
            <a:r>
              <a:rPr lang="en-US" sz="1000" dirty="0" smtClean="0"/>
              <a:t>Zone urbane cu </a:t>
            </a:r>
            <a:r>
              <a:rPr lang="en-US" sz="1000" dirty="0" err="1" smtClean="0"/>
              <a:t>densitate</a:t>
            </a:r>
            <a:r>
              <a:rPr lang="en-US" sz="1000" dirty="0" smtClean="0"/>
              <a:t> mare (</a:t>
            </a:r>
            <a:r>
              <a:rPr lang="en-US" sz="1000" dirty="0" err="1" smtClean="0"/>
              <a:t>hdu</a:t>
            </a:r>
            <a:r>
              <a:rPr lang="en-US" sz="1000" dirty="0" smtClean="0"/>
              <a:t>) </a:t>
            </a:r>
          </a:p>
          <a:p>
            <a:r>
              <a:rPr lang="en-US" sz="1000" dirty="0" smtClean="0"/>
              <a:t>Zone urbane cu </a:t>
            </a:r>
            <a:r>
              <a:rPr lang="en-US" sz="1000" dirty="0" err="1" smtClean="0"/>
              <a:t>densitate</a:t>
            </a:r>
            <a:r>
              <a:rPr lang="en-US" sz="1000" dirty="0" smtClean="0"/>
              <a:t> </a:t>
            </a:r>
            <a:r>
              <a:rPr lang="en-US" sz="1000" dirty="0" err="1" smtClean="0"/>
              <a:t>medie</a:t>
            </a:r>
            <a:r>
              <a:rPr lang="en-US" sz="1000" dirty="0" smtClean="0"/>
              <a:t> (</a:t>
            </a:r>
            <a:r>
              <a:rPr lang="en-US" sz="1000" dirty="0" err="1" smtClean="0"/>
              <a:t>mdu</a:t>
            </a:r>
            <a:r>
              <a:rPr lang="en-US" sz="1000" dirty="0" smtClean="0"/>
              <a:t>) </a:t>
            </a:r>
          </a:p>
          <a:p>
            <a:r>
              <a:rPr lang="en-US" sz="1000" dirty="0" smtClean="0"/>
              <a:t>Zone urbane cu </a:t>
            </a:r>
            <a:r>
              <a:rPr lang="en-US" sz="1000" dirty="0" err="1" smtClean="0"/>
              <a:t>densitate</a:t>
            </a:r>
            <a:r>
              <a:rPr lang="en-US" sz="1000" dirty="0" smtClean="0"/>
              <a:t> mica (sate) (</a:t>
            </a:r>
            <a:r>
              <a:rPr lang="en-US" sz="1000" dirty="0" err="1" smtClean="0"/>
              <a:t>ldu</a:t>
            </a:r>
            <a:r>
              <a:rPr lang="en-US" sz="1000" dirty="0" smtClean="0"/>
              <a:t>) </a:t>
            </a:r>
          </a:p>
          <a:p>
            <a:r>
              <a:rPr lang="en-US" sz="1000" dirty="0" err="1" smtClean="0"/>
              <a:t>Halde</a:t>
            </a:r>
            <a:r>
              <a:rPr lang="en-US" sz="1000" dirty="0" smtClean="0"/>
              <a:t> de </a:t>
            </a:r>
            <a:r>
              <a:rPr lang="en-US" sz="1000" dirty="0" err="1" smtClean="0"/>
              <a:t>steril</a:t>
            </a:r>
            <a:r>
              <a:rPr lang="en-US" sz="1000" dirty="0" smtClean="0"/>
              <a:t> (</a:t>
            </a:r>
            <a:r>
              <a:rPr lang="en-US" sz="1000" dirty="0" err="1" smtClean="0"/>
              <a:t>dst</a:t>
            </a:r>
            <a:r>
              <a:rPr lang="en-US" sz="1000" dirty="0" smtClean="0"/>
              <a:t>)</a:t>
            </a:r>
          </a:p>
          <a:p>
            <a:r>
              <a:rPr lang="en-US" sz="1000" dirty="0" err="1" smtClean="0"/>
              <a:t>Exploatari</a:t>
            </a:r>
            <a:r>
              <a:rPr lang="en-US" sz="1000" dirty="0" smtClean="0"/>
              <a:t> la </a:t>
            </a:r>
            <a:r>
              <a:rPr lang="en-US" sz="1000" dirty="0" err="1" smtClean="0"/>
              <a:t>zi</a:t>
            </a:r>
            <a:r>
              <a:rPr lang="en-US" sz="1000" dirty="0" smtClean="0"/>
              <a:t> (</a:t>
            </a:r>
            <a:r>
              <a:rPr lang="en-US" sz="1000" dirty="0" err="1" smtClean="0"/>
              <a:t>est</a:t>
            </a:r>
            <a:r>
              <a:rPr lang="en-US" sz="1000" dirty="0" smtClean="0"/>
              <a:t>)</a:t>
            </a:r>
          </a:p>
          <a:p>
            <a:r>
              <a:rPr lang="en-US" sz="1000" dirty="0" smtClean="0"/>
              <a:t>Sere (</a:t>
            </a:r>
            <a:r>
              <a:rPr lang="en-US" sz="1000" dirty="0" err="1" smtClean="0"/>
              <a:t>ghs</a:t>
            </a:r>
            <a:r>
              <a:rPr lang="en-US" sz="1000" dirty="0" smtClean="0"/>
              <a:t>)</a:t>
            </a:r>
          </a:p>
          <a:p>
            <a:r>
              <a:rPr lang="en-US" sz="1000" dirty="0" err="1" smtClean="0"/>
              <a:t>Aeroporturi</a:t>
            </a:r>
            <a:r>
              <a:rPr lang="en-US" sz="1000" dirty="0" smtClean="0"/>
              <a:t> (apt)</a:t>
            </a:r>
          </a:p>
          <a:p>
            <a:r>
              <a:rPr lang="en-US" sz="1000" dirty="0" err="1" smtClean="0"/>
              <a:t>Porturi</a:t>
            </a:r>
            <a:r>
              <a:rPr lang="en-US" sz="1000" dirty="0" smtClean="0"/>
              <a:t> (</a:t>
            </a:r>
            <a:r>
              <a:rPr lang="en-US" sz="1000" dirty="0" err="1" smtClean="0"/>
              <a:t>prt</a:t>
            </a:r>
            <a:r>
              <a:rPr lang="en-US" sz="1000" dirty="0" smtClean="0"/>
              <a:t>)</a:t>
            </a:r>
          </a:p>
          <a:p>
            <a:r>
              <a:rPr lang="en-US" sz="1000" dirty="0" smtClean="0"/>
              <a:t>Zone </a:t>
            </a:r>
            <a:r>
              <a:rPr lang="en-US" sz="1000" dirty="0" err="1" smtClean="0"/>
              <a:t>construite</a:t>
            </a:r>
            <a:r>
              <a:rPr lang="en-US" sz="1000" dirty="0" smtClean="0"/>
              <a:t> cu </a:t>
            </a:r>
            <a:r>
              <a:rPr lang="en-US" sz="1000" dirty="0" err="1" smtClean="0"/>
              <a:t>scop</a:t>
            </a:r>
            <a:r>
              <a:rPr lang="en-US" sz="1000" dirty="0" smtClean="0"/>
              <a:t> industrial (</a:t>
            </a:r>
            <a:r>
              <a:rPr lang="en-US" sz="1000" dirty="0" err="1" smtClean="0"/>
              <a:t>iba</a:t>
            </a:r>
            <a:r>
              <a:rPr lang="en-US" sz="1000" dirty="0" smtClean="0"/>
              <a:t>) </a:t>
            </a:r>
          </a:p>
          <a:p>
            <a:r>
              <a:rPr lang="en-US" sz="1000" dirty="0" smtClean="0"/>
              <a:t>Zone </a:t>
            </a:r>
            <a:r>
              <a:rPr lang="en-US" sz="1000" dirty="0" err="1" smtClean="0"/>
              <a:t>construite</a:t>
            </a:r>
            <a:r>
              <a:rPr lang="en-US" sz="1000" dirty="0" smtClean="0"/>
              <a:t> cu </a:t>
            </a:r>
            <a:r>
              <a:rPr lang="en-US" sz="1000" dirty="0" err="1" smtClean="0"/>
              <a:t>scop</a:t>
            </a:r>
            <a:r>
              <a:rPr lang="en-US" sz="1000" dirty="0" smtClean="0"/>
              <a:t> </a:t>
            </a:r>
            <a:r>
              <a:rPr lang="en-US" sz="1000" dirty="0" err="1" smtClean="0"/>
              <a:t>agricol</a:t>
            </a:r>
            <a:r>
              <a:rPr lang="en-US" sz="1000" dirty="0" smtClean="0"/>
              <a:t> (</a:t>
            </a:r>
            <a:r>
              <a:rPr lang="en-US" sz="1000" dirty="0" err="1" smtClean="0"/>
              <a:t>aba</a:t>
            </a:r>
            <a:r>
              <a:rPr lang="en-US" sz="1000" dirty="0" smtClean="0"/>
              <a:t>) </a:t>
            </a:r>
          </a:p>
          <a:p>
            <a:r>
              <a:rPr lang="en-US" sz="1000" dirty="0" err="1" smtClean="0"/>
              <a:t>Iazuri</a:t>
            </a:r>
            <a:r>
              <a:rPr lang="en-US" sz="1000" dirty="0" smtClean="0"/>
              <a:t> de </a:t>
            </a:r>
            <a:r>
              <a:rPr lang="en-US" sz="1000" dirty="0" err="1" smtClean="0"/>
              <a:t>decantare</a:t>
            </a:r>
            <a:r>
              <a:rPr lang="en-US" sz="1000" dirty="0" smtClean="0"/>
              <a:t> a </a:t>
            </a:r>
            <a:r>
              <a:rPr lang="en-US" sz="1000" dirty="0" err="1" smtClean="0"/>
              <a:t>sterilului</a:t>
            </a:r>
            <a:r>
              <a:rPr lang="en-US" sz="1000" dirty="0" smtClean="0"/>
              <a:t> (</a:t>
            </a:r>
            <a:r>
              <a:rPr lang="en-US" sz="1000" dirty="0" err="1" smtClean="0"/>
              <a:t>tpd</a:t>
            </a:r>
            <a:r>
              <a:rPr lang="en-US" sz="1000" dirty="0" smtClean="0"/>
              <a:t>)</a:t>
            </a:r>
          </a:p>
          <a:p>
            <a:r>
              <a:rPr lang="en-US" sz="1000" dirty="0" err="1" smtClean="0"/>
              <a:t>Stâne</a:t>
            </a:r>
            <a:r>
              <a:rPr lang="en-US" sz="1000" dirty="0" smtClean="0"/>
              <a:t> (</a:t>
            </a:r>
            <a:r>
              <a:rPr lang="en-US" sz="1000" dirty="0" err="1" smtClean="0"/>
              <a:t>shf</a:t>
            </a:r>
            <a:r>
              <a:rPr lang="en-US" sz="1000" dirty="0" smtClean="0"/>
              <a:t>) </a:t>
            </a:r>
          </a:p>
          <a:p>
            <a:r>
              <a:rPr lang="en-US" sz="1000" dirty="0" err="1" smtClean="0"/>
              <a:t>Adaposturi</a:t>
            </a:r>
            <a:r>
              <a:rPr lang="en-US" sz="1000" dirty="0" smtClean="0"/>
              <a:t> (</a:t>
            </a:r>
            <a:r>
              <a:rPr lang="en-US" sz="1000" dirty="0" err="1" smtClean="0"/>
              <a:t>ctg</a:t>
            </a:r>
            <a:r>
              <a:rPr lang="en-US" sz="1000" dirty="0" smtClean="0"/>
              <a:t>)</a:t>
            </a:r>
          </a:p>
          <a:p>
            <a:r>
              <a:rPr lang="en-US" sz="1000" dirty="0" smtClean="0"/>
              <a:t> </a:t>
            </a:r>
          </a:p>
          <a:p>
            <a:r>
              <a:rPr lang="en-US" sz="1000" b="1" cap="all" dirty="0" smtClean="0"/>
              <a:t> Zone </a:t>
            </a:r>
            <a:r>
              <a:rPr lang="en-US" sz="1000" b="1" cap="all" dirty="0" err="1" smtClean="0"/>
              <a:t>neproductive</a:t>
            </a:r>
            <a:r>
              <a:rPr lang="en-US" sz="1000" b="1" cap="all" dirty="0" smtClean="0"/>
              <a:t>:</a:t>
            </a:r>
          </a:p>
          <a:p>
            <a:endParaRPr lang="en-US" sz="1000" b="1" cap="all" dirty="0" smtClean="0"/>
          </a:p>
          <a:p>
            <a:r>
              <a:rPr lang="en-US" sz="1000" dirty="0" smtClean="0"/>
              <a:t>Sol </a:t>
            </a:r>
            <a:r>
              <a:rPr lang="en-US" sz="1000" dirty="0" err="1" smtClean="0"/>
              <a:t>nud</a:t>
            </a:r>
            <a:r>
              <a:rPr lang="en-US" sz="1000" dirty="0" smtClean="0"/>
              <a:t> (bare soil) – in principal de-</a:t>
            </a:r>
            <a:r>
              <a:rPr lang="en-US" sz="1000" dirty="0" err="1" smtClean="0"/>
              <a:t>alungul</a:t>
            </a:r>
            <a:r>
              <a:rPr lang="en-US" sz="1000" dirty="0" smtClean="0"/>
              <a:t> </a:t>
            </a:r>
            <a:r>
              <a:rPr lang="en-US" sz="1000" dirty="0" err="1" smtClean="0"/>
              <a:t>raurilor</a:t>
            </a:r>
            <a:r>
              <a:rPr lang="en-US" sz="1000" dirty="0" smtClean="0"/>
              <a:t> (</a:t>
            </a:r>
            <a:r>
              <a:rPr lang="en-US" sz="1000" dirty="0" err="1" smtClean="0"/>
              <a:t>brs</a:t>
            </a:r>
            <a:r>
              <a:rPr lang="en-US" sz="1000" dirty="0" smtClean="0"/>
              <a:t>) </a:t>
            </a:r>
          </a:p>
          <a:p>
            <a:r>
              <a:rPr lang="en-US" sz="1000" dirty="0" smtClean="0"/>
              <a:t>Terra </a:t>
            </a:r>
            <a:r>
              <a:rPr lang="en-US" sz="1000" dirty="0" err="1" smtClean="0"/>
              <a:t>Rossa</a:t>
            </a:r>
            <a:r>
              <a:rPr lang="en-US" sz="1000" dirty="0" smtClean="0"/>
              <a:t> (</a:t>
            </a:r>
            <a:r>
              <a:rPr lang="en-US" sz="1000" dirty="0" err="1" smtClean="0"/>
              <a:t>tro</a:t>
            </a:r>
            <a:r>
              <a:rPr lang="en-US" sz="1000" dirty="0" smtClean="0"/>
              <a:t>)</a:t>
            </a:r>
          </a:p>
          <a:p>
            <a:r>
              <a:rPr lang="en-US" sz="1000" dirty="0" smtClean="0"/>
              <a:t>Dune in Delta </a:t>
            </a:r>
            <a:r>
              <a:rPr lang="en-US" sz="1000" dirty="0" err="1" smtClean="0"/>
              <a:t>Dunarii</a:t>
            </a:r>
            <a:r>
              <a:rPr lang="en-US" sz="1000" dirty="0" smtClean="0"/>
              <a:t> (</a:t>
            </a:r>
            <a:r>
              <a:rPr lang="en-US" sz="1000" dirty="0" err="1" smtClean="0"/>
              <a:t>dwv_DD</a:t>
            </a:r>
            <a:r>
              <a:rPr lang="en-US" sz="1000" dirty="0" smtClean="0"/>
              <a:t>)</a:t>
            </a:r>
          </a:p>
          <a:p>
            <a:r>
              <a:rPr lang="en-US" sz="1000" dirty="0" smtClean="0"/>
              <a:t>Albia </a:t>
            </a:r>
            <a:r>
              <a:rPr lang="en-US" sz="1000" dirty="0" err="1" smtClean="0"/>
              <a:t>râurilor</a:t>
            </a:r>
            <a:r>
              <a:rPr lang="en-US" sz="1000" dirty="0" smtClean="0"/>
              <a:t> (</a:t>
            </a:r>
            <a:r>
              <a:rPr lang="en-US" sz="1000" dirty="0" err="1" smtClean="0"/>
              <a:t>rvb</a:t>
            </a:r>
            <a:r>
              <a:rPr lang="en-US" sz="1000" dirty="0" smtClean="0"/>
              <a:t>)</a:t>
            </a:r>
          </a:p>
          <a:p>
            <a:r>
              <a:rPr lang="en-US" sz="1000" dirty="0" err="1" smtClean="0"/>
              <a:t>Stâncarie</a:t>
            </a:r>
            <a:r>
              <a:rPr lang="en-US" sz="1000" dirty="0" smtClean="0"/>
              <a:t> (</a:t>
            </a:r>
            <a:r>
              <a:rPr lang="en-US" sz="1000" dirty="0" err="1" smtClean="0"/>
              <a:t>brk</a:t>
            </a:r>
            <a:r>
              <a:rPr lang="en-US" sz="1000" dirty="0" smtClean="0"/>
              <a:t>)</a:t>
            </a:r>
          </a:p>
          <a:p>
            <a:r>
              <a:rPr lang="en-US" sz="1000" dirty="0" smtClean="0"/>
              <a:t>Zone </a:t>
            </a:r>
            <a:r>
              <a:rPr lang="en-US" sz="1000" dirty="0" err="1" smtClean="0"/>
              <a:t>arse</a:t>
            </a:r>
            <a:r>
              <a:rPr lang="en-US" sz="1000" dirty="0" smtClean="0"/>
              <a:t> (</a:t>
            </a:r>
            <a:r>
              <a:rPr lang="en-US" sz="1000" dirty="0" err="1" smtClean="0"/>
              <a:t>bnt</a:t>
            </a:r>
            <a:r>
              <a:rPr lang="en-US" sz="1000" dirty="0" smtClean="0"/>
              <a:t>)</a:t>
            </a:r>
          </a:p>
          <a:p>
            <a:r>
              <a:rPr lang="en-US" sz="1000" dirty="0" smtClean="0"/>
              <a:t> </a:t>
            </a:r>
          </a:p>
          <a:p>
            <a:r>
              <a:rPr lang="en-US" sz="1000" b="1" cap="all" dirty="0" smtClean="0"/>
              <a:t> </a:t>
            </a:r>
            <a:r>
              <a:rPr lang="en-US" sz="1000" b="1" cap="all" dirty="0" err="1" smtClean="0"/>
              <a:t>Lacuri</a:t>
            </a:r>
            <a:r>
              <a:rPr lang="en-US" sz="1000" b="1" cap="all" dirty="0" smtClean="0"/>
              <a:t> </a:t>
            </a:r>
            <a:r>
              <a:rPr lang="en-US" sz="1000" b="1" cap="all" dirty="0" err="1" smtClean="0"/>
              <a:t>artificiale</a:t>
            </a:r>
            <a:r>
              <a:rPr lang="en-US" sz="1000" b="1" cap="all" dirty="0" smtClean="0"/>
              <a:t>:</a:t>
            </a:r>
          </a:p>
          <a:p>
            <a:r>
              <a:rPr lang="en-US" sz="1000" dirty="0" err="1" smtClean="0"/>
              <a:t>Crescatorii</a:t>
            </a:r>
            <a:r>
              <a:rPr lang="en-US" sz="1000" dirty="0" smtClean="0"/>
              <a:t> de </a:t>
            </a:r>
            <a:r>
              <a:rPr lang="en-US" sz="1000" dirty="0" err="1" smtClean="0"/>
              <a:t>peste</a:t>
            </a:r>
            <a:r>
              <a:rPr lang="en-US" sz="1000" dirty="0" smtClean="0"/>
              <a:t> (</a:t>
            </a:r>
            <a:r>
              <a:rPr lang="en-US" sz="1000" dirty="0" err="1" smtClean="0"/>
              <a:t>fpd</a:t>
            </a:r>
            <a:r>
              <a:rPr lang="en-US" sz="1000" dirty="0" smtClean="0"/>
              <a:t>) </a:t>
            </a:r>
          </a:p>
          <a:p>
            <a:r>
              <a:rPr lang="en-US" sz="1000" dirty="0" err="1" smtClean="0"/>
              <a:t>Rezervoare</a:t>
            </a:r>
            <a:r>
              <a:rPr lang="en-US" sz="1000" dirty="0" smtClean="0"/>
              <a:t> (</a:t>
            </a:r>
            <a:r>
              <a:rPr lang="en-US" sz="1000" dirty="0" err="1" smtClean="0"/>
              <a:t>suprafata</a:t>
            </a:r>
            <a:r>
              <a:rPr lang="en-US" sz="1000" dirty="0" smtClean="0"/>
              <a:t> &gt; 20 ha) (</a:t>
            </a:r>
            <a:r>
              <a:rPr lang="en-US" sz="1000" dirty="0" err="1" smtClean="0"/>
              <a:t>rsv</a:t>
            </a:r>
            <a:r>
              <a:rPr lang="en-US" sz="1000" dirty="0" smtClean="0"/>
              <a:t>) </a:t>
            </a:r>
          </a:p>
          <a:p>
            <a:r>
              <a:rPr lang="en-US" sz="1000" dirty="0" err="1" smtClean="0"/>
              <a:t>Iazuri</a:t>
            </a:r>
            <a:r>
              <a:rPr lang="en-US" sz="1000" dirty="0" smtClean="0"/>
              <a:t> ( </a:t>
            </a:r>
            <a:r>
              <a:rPr lang="en-US" sz="1000" dirty="0" err="1" smtClean="0"/>
              <a:t>suprafata</a:t>
            </a:r>
            <a:r>
              <a:rPr lang="en-US" sz="1000" dirty="0" smtClean="0"/>
              <a:t> &lt; 20 ha) (</a:t>
            </a:r>
            <a:r>
              <a:rPr lang="en-US" sz="1000" dirty="0" err="1" smtClean="0"/>
              <a:t>pnd</a:t>
            </a:r>
            <a:r>
              <a:rPr lang="en-US" sz="1000" dirty="0" smtClean="0"/>
              <a:t>)</a:t>
            </a:r>
          </a:p>
          <a:p>
            <a:r>
              <a:rPr lang="en-US" sz="1000" dirty="0" smtClean="0"/>
              <a:t> </a:t>
            </a:r>
          </a:p>
          <a:p>
            <a:r>
              <a:rPr lang="en-US" sz="1000" b="1" cap="all" dirty="0" err="1" smtClean="0"/>
              <a:t>Lacuri</a:t>
            </a:r>
            <a:r>
              <a:rPr lang="en-US" sz="1000" b="1" cap="all" dirty="0" smtClean="0"/>
              <a:t> </a:t>
            </a:r>
            <a:r>
              <a:rPr lang="en-US" sz="1000" b="1" cap="all" dirty="0" err="1" smtClean="0"/>
              <a:t>naturale</a:t>
            </a:r>
            <a:r>
              <a:rPr lang="en-US" sz="1000" b="1" cap="all" dirty="0" smtClean="0"/>
              <a:t>:</a:t>
            </a:r>
          </a:p>
          <a:p>
            <a:endParaRPr lang="en-US" sz="1000" b="1" cap="all" dirty="0" smtClean="0"/>
          </a:p>
          <a:p>
            <a:r>
              <a:rPr lang="en-US" sz="1000" dirty="0" err="1" smtClean="0"/>
              <a:t>Lacuri</a:t>
            </a:r>
            <a:r>
              <a:rPr lang="en-US" sz="1000" dirty="0" smtClean="0"/>
              <a:t> (</a:t>
            </a:r>
            <a:r>
              <a:rPr lang="en-US" sz="1000" dirty="0" err="1" smtClean="0"/>
              <a:t>lks</a:t>
            </a:r>
            <a:r>
              <a:rPr lang="en-US" sz="1000" dirty="0" smtClean="0"/>
              <a:t>)</a:t>
            </a:r>
          </a:p>
          <a:p>
            <a:r>
              <a:rPr lang="en-US" sz="1000" dirty="0" smtClean="0"/>
              <a:t>Oxbow (</a:t>
            </a:r>
            <a:r>
              <a:rPr lang="en-US" sz="1000" dirty="0" err="1" smtClean="0"/>
              <a:t>belciuge</a:t>
            </a:r>
            <a:r>
              <a:rPr lang="en-US" sz="1000" dirty="0" smtClean="0"/>
              <a:t>) (</a:t>
            </a:r>
            <a:r>
              <a:rPr lang="en-US" sz="1000" dirty="0" err="1" smtClean="0"/>
              <a:t>foste</a:t>
            </a:r>
            <a:r>
              <a:rPr lang="en-US" sz="1000" dirty="0" smtClean="0"/>
              <a:t> </a:t>
            </a:r>
            <a:r>
              <a:rPr lang="en-US" sz="1000" dirty="0" err="1" smtClean="0"/>
              <a:t>brate</a:t>
            </a:r>
            <a:r>
              <a:rPr lang="en-US" sz="1000" dirty="0" smtClean="0"/>
              <a:t> de </a:t>
            </a:r>
            <a:r>
              <a:rPr lang="en-US" sz="1000" dirty="0" err="1" smtClean="0"/>
              <a:t>rau</a:t>
            </a:r>
            <a:r>
              <a:rPr lang="en-US" sz="1000" dirty="0" smtClean="0"/>
              <a:t>, cu </a:t>
            </a:r>
            <a:r>
              <a:rPr lang="en-US" sz="1000" dirty="0" err="1" smtClean="0"/>
              <a:t>apa</a:t>
            </a:r>
            <a:r>
              <a:rPr lang="en-US" sz="1000" dirty="0" smtClean="0"/>
              <a:t>) (</a:t>
            </a:r>
            <a:r>
              <a:rPr lang="en-US" sz="1000" dirty="0" err="1" smtClean="0"/>
              <a:t>obw</a:t>
            </a:r>
            <a:r>
              <a:rPr lang="en-US" sz="1000" dirty="0" smtClean="0"/>
              <a:t>)</a:t>
            </a:r>
          </a:p>
          <a:p>
            <a:r>
              <a:rPr lang="en-US" sz="1000" dirty="0" smtClean="0"/>
              <a:t> </a:t>
            </a:r>
          </a:p>
          <a:p>
            <a:r>
              <a:rPr lang="en-US" sz="1000" b="1" cap="all" dirty="0" smtClean="0"/>
              <a:t> </a:t>
            </a:r>
            <a:r>
              <a:rPr lang="en-US" sz="1000" b="1" cap="all" dirty="0" err="1" smtClean="0"/>
              <a:t>Clase</a:t>
            </a:r>
            <a:r>
              <a:rPr lang="en-US" sz="1000" b="1" cap="all" dirty="0" smtClean="0"/>
              <a:t> </a:t>
            </a:r>
            <a:r>
              <a:rPr lang="en-US" sz="1000" b="1" cap="all" dirty="0" err="1" smtClean="0"/>
              <a:t>mixte</a:t>
            </a:r>
            <a:r>
              <a:rPr lang="en-US" sz="1000" b="1" cap="all" dirty="0" smtClean="0"/>
              <a:t>: </a:t>
            </a:r>
          </a:p>
          <a:p>
            <a:r>
              <a:rPr lang="en-US" sz="1000" dirty="0" err="1" smtClean="0"/>
              <a:t>Livezi</a:t>
            </a:r>
            <a:r>
              <a:rPr lang="en-US" sz="1000" dirty="0" smtClean="0"/>
              <a:t> / </a:t>
            </a:r>
            <a:r>
              <a:rPr lang="en-US" sz="1000" dirty="0" err="1" smtClean="0"/>
              <a:t>Pasune</a:t>
            </a:r>
            <a:r>
              <a:rPr lang="en-US" sz="1000" dirty="0" smtClean="0"/>
              <a:t> (</a:t>
            </a:r>
            <a:r>
              <a:rPr lang="en-US" sz="1000" dirty="0" err="1" smtClean="0"/>
              <a:t>ord</a:t>
            </a:r>
            <a:r>
              <a:rPr lang="en-US" sz="1000" dirty="0" smtClean="0"/>
              <a:t>/ </a:t>
            </a:r>
            <a:r>
              <a:rPr lang="en-US" sz="1000" dirty="0" err="1" smtClean="0"/>
              <a:t>grl</a:t>
            </a:r>
            <a:r>
              <a:rPr lang="en-US" sz="1000" dirty="0" smtClean="0"/>
              <a:t>)</a:t>
            </a:r>
          </a:p>
          <a:p>
            <a:r>
              <a:rPr lang="en-US" sz="1000" dirty="0" smtClean="0"/>
              <a:t>Vii /</a:t>
            </a:r>
            <a:r>
              <a:rPr lang="en-US" sz="1000" dirty="0" err="1" smtClean="0"/>
              <a:t>Pasune</a:t>
            </a:r>
            <a:r>
              <a:rPr lang="en-US" sz="1000" dirty="0" smtClean="0"/>
              <a:t> (</a:t>
            </a:r>
            <a:r>
              <a:rPr lang="en-US" sz="1000" dirty="0" err="1" smtClean="0"/>
              <a:t>vnd</a:t>
            </a:r>
            <a:r>
              <a:rPr lang="en-US" sz="1000" dirty="0" smtClean="0"/>
              <a:t>/ </a:t>
            </a:r>
            <a:r>
              <a:rPr lang="en-US" sz="1000" dirty="0" err="1" smtClean="0"/>
              <a:t>grl</a:t>
            </a:r>
            <a:r>
              <a:rPr lang="en-US" sz="1000" dirty="0" smtClean="0"/>
              <a:t>)</a:t>
            </a:r>
          </a:p>
          <a:p>
            <a:r>
              <a:rPr lang="en-US" sz="1000" dirty="0" err="1" smtClean="0"/>
              <a:t>Gradini</a:t>
            </a:r>
            <a:r>
              <a:rPr lang="en-US" sz="1000" dirty="0" smtClean="0"/>
              <a:t> / </a:t>
            </a:r>
            <a:r>
              <a:rPr lang="en-US" sz="1000" dirty="0" err="1" smtClean="0"/>
              <a:t>Pasune</a:t>
            </a:r>
            <a:r>
              <a:rPr lang="en-US" sz="1000" dirty="0" smtClean="0"/>
              <a:t> (</a:t>
            </a:r>
            <a:r>
              <a:rPr lang="en-US" sz="1000" dirty="0" err="1" smtClean="0"/>
              <a:t>gdn</a:t>
            </a:r>
            <a:r>
              <a:rPr lang="en-US" sz="1000" dirty="0" smtClean="0"/>
              <a:t>/</a:t>
            </a:r>
            <a:r>
              <a:rPr lang="en-US" sz="1000" dirty="0" err="1" smtClean="0"/>
              <a:t>grl</a:t>
            </a:r>
            <a:r>
              <a:rPr lang="en-US" sz="1000" dirty="0" smtClean="0"/>
              <a:t>)</a:t>
            </a:r>
          </a:p>
          <a:p>
            <a:r>
              <a:rPr lang="en-US" sz="1000" dirty="0" err="1" smtClean="0"/>
              <a:t>Terenuri</a:t>
            </a:r>
            <a:r>
              <a:rPr lang="en-US" sz="1000" dirty="0" smtClean="0"/>
              <a:t> </a:t>
            </a:r>
            <a:r>
              <a:rPr lang="en-US" sz="1000" dirty="0" err="1" smtClean="0"/>
              <a:t>agricole</a:t>
            </a:r>
            <a:r>
              <a:rPr lang="en-US" sz="1000" dirty="0" smtClean="0"/>
              <a:t> cu </a:t>
            </a:r>
            <a:r>
              <a:rPr lang="en-US" sz="1000" dirty="0" err="1" smtClean="0"/>
              <a:t>parcele</a:t>
            </a:r>
            <a:r>
              <a:rPr lang="en-US" sz="1000" dirty="0" smtClean="0"/>
              <a:t> de </a:t>
            </a:r>
            <a:r>
              <a:rPr lang="en-US" sz="1000" dirty="0" err="1" smtClean="0"/>
              <a:t>dimensiuni</a:t>
            </a:r>
            <a:r>
              <a:rPr lang="en-US" sz="1000" dirty="0" smtClean="0"/>
              <a:t> </a:t>
            </a:r>
            <a:r>
              <a:rPr lang="en-US" sz="1000" dirty="0" err="1" smtClean="0"/>
              <a:t>medii</a:t>
            </a:r>
            <a:r>
              <a:rPr lang="en-US" sz="1000" dirty="0" smtClean="0"/>
              <a:t> </a:t>
            </a:r>
            <a:r>
              <a:rPr lang="en-US" sz="1000" dirty="0" err="1" smtClean="0"/>
              <a:t>si</a:t>
            </a:r>
            <a:r>
              <a:rPr lang="en-US" sz="1000" dirty="0" smtClean="0"/>
              <a:t> </a:t>
            </a:r>
            <a:r>
              <a:rPr lang="en-US" sz="1000" dirty="0" err="1" smtClean="0"/>
              <a:t>mari</a:t>
            </a:r>
            <a:r>
              <a:rPr lang="en-US" sz="1000" dirty="0" smtClean="0"/>
              <a:t> (</a:t>
            </a:r>
            <a:r>
              <a:rPr lang="en-US" sz="1000" dirty="0" err="1" smtClean="0"/>
              <a:t>preponderent</a:t>
            </a:r>
            <a:r>
              <a:rPr lang="en-US" sz="1000" dirty="0" smtClean="0"/>
              <a:t> </a:t>
            </a:r>
            <a:r>
              <a:rPr lang="en-US" sz="1000" dirty="0" err="1" smtClean="0"/>
              <a:t>medii</a:t>
            </a:r>
            <a:r>
              <a:rPr lang="en-US" sz="1000" dirty="0" smtClean="0"/>
              <a:t>) (</a:t>
            </a:r>
            <a:r>
              <a:rPr lang="en-US" sz="1000" dirty="0" err="1" smtClean="0"/>
              <a:t>msh</a:t>
            </a:r>
            <a:r>
              <a:rPr lang="en-US" sz="1000" dirty="0" smtClean="0"/>
              <a:t>/</a:t>
            </a:r>
            <a:r>
              <a:rPr lang="en-US" sz="1000" dirty="0" err="1" smtClean="0"/>
              <a:t>lsh</a:t>
            </a:r>
            <a:r>
              <a:rPr lang="en-US" sz="1000" dirty="0" smtClean="0"/>
              <a:t>)</a:t>
            </a:r>
          </a:p>
          <a:p>
            <a:r>
              <a:rPr lang="en-US" sz="1000" dirty="0" err="1" smtClean="0"/>
              <a:t>Terenuri</a:t>
            </a:r>
            <a:r>
              <a:rPr lang="en-US" sz="1000" dirty="0" smtClean="0"/>
              <a:t> </a:t>
            </a:r>
            <a:r>
              <a:rPr lang="en-US" sz="1000" dirty="0" err="1" smtClean="0"/>
              <a:t>agricole</a:t>
            </a:r>
            <a:r>
              <a:rPr lang="en-US" sz="1000" dirty="0" smtClean="0"/>
              <a:t> cu </a:t>
            </a:r>
            <a:r>
              <a:rPr lang="en-US" sz="1000" dirty="0" err="1" smtClean="0"/>
              <a:t>parcele</a:t>
            </a:r>
            <a:r>
              <a:rPr lang="en-US" sz="1000" dirty="0" smtClean="0"/>
              <a:t> de </a:t>
            </a:r>
            <a:r>
              <a:rPr lang="en-US" sz="1000" dirty="0" err="1" smtClean="0"/>
              <a:t>dimensiuni</a:t>
            </a:r>
            <a:r>
              <a:rPr lang="en-US" sz="1000" dirty="0" smtClean="0"/>
              <a:t> </a:t>
            </a:r>
            <a:r>
              <a:rPr lang="en-US" sz="1000" dirty="0" err="1" smtClean="0"/>
              <a:t>mari</a:t>
            </a:r>
            <a:r>
              <a:rPr lang="en-US" sz="1000" dirty="0" smtClean="0"/>
              <a:t> </a:t>
            </a:r>
            <a:r>
              <a:rPr lang="en-US" sz="1000" dirty="0" err="1" smtClean="0"/>
              <a:t>si</a:t>
            </a:r>
            <a:r>
              <a:rPr lang="en-US" sz="1000" dirty="0" smtClean="0"/>
              <a:t> </a:t>
            </a:r>
            <a:r>
              <a:rPr lang="en-US" sz="1000" dirty="0" err="1" smtClean="0"/>
              <a:t>medii</a:t>
            </a:r>
            <a:r>
              <a:rPr lang="en-US" sz="1000" dirty="0" smtClean="0"/>
              <a:t> (</a:t>
            </a:r>
            <a:r>
              <a:rPr lang="en-US" sz="1000" dirty="0" err="1" smtClean="0"/>
              <a:t>preponderent</a:t>
            </a:r>
            <a:r>
              <a:rPr lang="en-US" sz="1000" dirty="0" smtClean="0"/>
              <a:t> </a:t>
            </a:r>
            <a:r>
              <a:rPr lang="en-US" sz="1000" dirty="0" err="1" smtClean="0"/>
              <a:t>mari</a:t>
            </a:r>
            <a:r>
              <a:rPr lang="en-US" sz="1000" dirty="0" smtClean="0"/>
              <a:t>) (</a:t>
            </a:r>
            <a:r>
              <a:rPr lang="en-US" sz="1000" dirty="0" err="1" smtClean="0"/>
              <a:t>lsh</a:t>
            </a:r>
            <a:r>
              <a:rPr lang="en-US" sz="1000" dirty="0" smtClean="0"/>
              <a:t>/</a:t>
            </a:r>
            <a:r>
              <a:rPr lang="en-US" sz="1000" dirty="0" err="1" smtClean="0"/>
              <a:t>msh</a:t>
            </a:r>
            <a:r>
              <a:rPr lang="en-US" sz="1000" dirty="0" smtClean="0"/>
              <a:t>)</a:t>
            </a:r>
          </a:p>
          <a:p>
            <a:r>
              <a:rPr lang="en-US" sz="1000" dirty="0" err="1" smtClean="0"/>
              <a:t>Pasune</a:t>
            </a:r>
            <a:r>
              <a:rPr lang="en-US" sz="1000" dirty="0" smtClean="0"/>
              <a:t> /</a:t>
            </a:r>
            <a:r>
              <a:rPr lang="en-US" sz="1000" dirty="0" err="1" smtClean="0"/>
              <a:t>Copaci</a:t>
            </a:r>
            <a:r>
              <a:rPr lang="en-US" sz="1000" dirty="0" smtClean="0"/>
              <a:t> (</a:t>
            </a:r>
            <a:r>
              <a:rPr lang="en-US" sz="1000" dirty="0" err="1" smtClean="0"/>
              <a:t>grl</a:t>
            </a:r>
            <a:r>
              <a:rPr lang="en-US" sz="1000" dirty="0" smtClean="0"/>
              <a:t>/ </a:t>
            </a:r>
            <a:r>
              <a:rPr lang="en-US" sz="1000" dirty="0" err="1" smtClean="0"/>
              <a:t>trs</a:t>
            </a:r>
            <a:r>
              <a:rPr lang="en-US" sz="1000" dirty="0" smtClean="0"/>
              <a:t>)</a:t>
            </a:r>
          </a:p>
          <a:p>
            <a:r>
              <a:rPr lang="en-US" sz="1000" dirty="0" err="1" smtClean="0"/>
              <a:t>Pasune</a:t>
            </a:r>
            <a:r>
              <a:rPr lang="en-US" sz="1000" dirty="0" smtClean="0"/>
              <a:t> /</a:t>
            </a:r>
            <a:r>
              <a:rPr lang="en-US" sz="1000" dirty="0" err="1" smtClean="0"/>
              <a:t>Tufarisuri</a:t>
            </a:r>
            <a:r>
              <a:rPr lang="en-US" sz="1000" dirty="0" smtClean="0"/>
              <a:t> </a:t>
            </a:r>
            <a:r>
              <a:rPr lang="en-US" sz="1000" dirty="0" err="1" smtClean="0"/>
              <a:t>imprastiate</a:t>
            </a:r>
            <a:r>
              <a:rPr lang="en-US" sz="1000" dirty="0" smtClean="0"/>
              <a:t> (</a:t>
            </a:r>
            <a:r>
              <a:rPr lang="en-US" sz="1000" dirty="0" err="1" smtClean="0"/>
              <a:t>grl</a:t>
            </a:r>
            <a:r>
              <a:rPr lang="en-US" sz="1000" dirty="0" smtClean="0"/>
              <a:t>/ </a:t>
            </a:r>
            <a:r>
              <a:rPr lang="en-US" sz="1000" dirty="0" err="1" smtClean="0"/>
              <a:t>ssh</a:t>
            </a:r>
            <a:r>
              <a:rPr lang="en-US" sz="1000" dirty="0" smtClean="0"/>
              <a:t>)</a:t>
            </a:r>
          </a:p>
          <a:p>
            <a:r>
              <a:rPr lang="en-US" sz="1000" dirty="0" err="1" smtClean="0"/>
              <a:t>Pasune</a:t>
            </a:r>
            <a:r>
              <a:rPr lang="en-US" sz="1000" dirty="0" smtClean="0"/>
              <a:t> /</a:t>
            </a:r>
            <a:r>
              <a:rPr lang="en-US" sz="1000" dirty="0" err="1" smtClean="0"/>
              <a:t>Tufarisuri</a:t>
            </a:r>
            <a:r>
              <a:rPr lang="en-US" sz="1000" dirty="0" smtClean="0"/>
              <a:t> (</a:t>
            </a:r>
            <a:r>
              <a:rPr lang="en-US" sz="1000" dirty="0" err="1" smtClean="0"/>
              <a:t>grl</a:t>
            </a:r>
            <a:r>
              <a:rPr lang="en-US" sz="1000" dirty="0" smtClean="0"/>
              <a:t>/</a:t>
            </a:r>
            <a:r>
              <a:rPr lang="en-US" sz="1000" dirty="0" err="1" smtClean="0"/>
              <a:t>shr</a:t>
            </a:r>
            <a:r>
              <a:rPr lang="en-US" sz="1000" dirty="0" smtClean="0"/>
              <a:t>)</a:t>
            </a:r>
          </a:p>
          <a:p>
            <a:r>
              <a:rPr lang="en-US" sz="1000" dirty="0" err="1" smtClean="0"/>
              <a:t>Pasune</a:t>
            </a:r>
            <a:r>
              <a:rPr lang="en-US" sz="1000" dirty="0" smtClean="0"/>
              <a:t> / </a:t>
            </a:r>
            <a:r>
              <a:rPr lang="en-US" sz="1000" dirty="0" err="1" smtClean="0"/>
              <a:t>Tufarisuri</a:t>
            </a:r>
            <a:r>
              <a:rPr lang="en-US" sz="1000" dirty="0" smtClean="0"/>
              <a:t> / </a:t>
            </a:r>
            <a:r>
              <a:rPr lang="en-US" sz="1000" dirty="0" err="1" smtClean="0"/>
              <a:t>Copaci</a:t>
            </a:r>
            <a:r>
              <a:rPr lang="en-US" sz="1000" dirty="0" smtClean="0"/>
              <a:t> (</a:t>
            </a:r>
            <a:r>
              <a:rPr lang="en-US" sz="1000" dirty="0" err="1" smtClean="0"/>
              <a:t>grl</a:t>
            </a:r>
            <a:r>
              <a:rPr lang="en-US" sz="1000" dirty="0" smtClean="0"/>
              <a:t>/</a:t>
            </a:r>
            <a:r>
              <a:rPr lang="en-US" sz="1000" dirty="0" err="1" smtClean="0"/>
              <a:t>shr</a:t>
            </a:r>
            <a:r>
              <a:rPr lang="en-US" sz="1000" dirty="0" smtClean="0"/>
              <a:t>/</a:t>
            </a:r>
            <a:r>
              <a:rPr lang="en-US" sz="1000" dirty="0" err="1" smtClean="0"/>
              <a:t>trs</a:t>
            </a:r>
            <a:r>
              <a:rPr lang="en-US" sz="1000" dirty="0" smtClean="0"/>
              <a:t>)</a:t>
            </a:r>
          </a:p>
          <a:p>
            <a:r>
              <a:rPr lang="en-US" sz="1000" dirty="0" err="1" smtClean="0"/>
              <a:t>Tufarisuri</a:t>
            </a:r>
            <a:r>
              <a:rPr lang="en-US" sz="1000" dirty="0" smtClean="0"/>
              <a:t> / </a:t>
            </a:r>
            <a:r>
              <a:rPr lang="en-US" sz="1000" dirty="0" err="1" smtClean="0"/>
              <a:t>Pasune</a:t>
            </a:r>
            <a:r>
              <a:rPr lang="en-US" sz="1000" dirty="0" smtClean="0"/>
              <a:t>(</a:t>
            </a:r>
            <a:r>
              <a:rPr lang="en-US" sz="1000" dirty="0" err="1" smtClean="0"/>
              <a:t>shr</a:t>
            </a:r>
            <a:r>
              <a:rPr lang="en-US" sz="1000" dirty="0" smtClean="0"/>
              <a:t>/</a:t>
            </a:r>
            <a:r>
              <a:rPr lang="en-US" sz="1000" dirty="0" err="1" smtClean="0"/>
              <a:t>grl</a:t>
            </a:r>
            <a:r>
              <a:rPr lang="en-US" sz="1000" dirty="0" smtClean="0"/>
              <a:t>)</a:t>
            </a:r>
          </a:p>
          <a:p>
            <a:r>
              <a:rPr lang="en-US" sz="1000" dirty="0" err="1" smtClean="0"/>
              <a:t>Copaci</a:t>
            </a:r>
            <a:r>
              <a:rPr lang="en-US" sz="1000" dirty="0" smtClean="0"/>
              <a:t> / </a:t>
            </a:r>
            <a:r>
              <a:rPr lang="en-US" sz="1000" dirty="0" err="1" smtClean="0"/>
              <a:t>Tufarisuri</a:t>
            </a:r>
            <a:r>
              <a:rPr lang="en-US" sz="1000" dirty="0" smtClean="0"/>
              <a:t> / </a:t>
            </a:r>
            <a:r>
              <a:rPr lang="en-US" sz="1000" dirty="0" err="1" smtClean="0"/>
              <a:t>Pasune</a:t>
            </a:r>
            <a:r>
              <a:rPr lang="en-US" sz="1000" dirty="0" smtClean="0"/>
              <a:t>(</a:t>
            </a:r>
            <a:r>
              <a:rPr lang="en-US" sz="1000" dirty="0" err="1" smtClean="0"/>
              <a:t>trs</a:t>
            </a:r>
            <a:r>
              <a:rPr lang="en-US" sz="1000" dirty="0" smtClean="0"/>
              <a:t>/</a:t>
            </a:r>
            <a:r>
              <a:rPr lang="en-US" sz="1000" dirty="0" err="1" smtClean="0"/>
              <a:t>shr</a:t>
            </a:r>
            <a:r>
              <a:rPr lang="en-US" sz="1000" dirty="0" smtClean="0"/>
              <a:t>/</a:t>
            </a:r>
            <a:r>
              <a:rPr lang="en-US" sz="1000" dirty="0" err="1" smtClean="0"/>
              <a:t>grl</a:t>
            </a:r>
            <a:r>
              <a:rPr lang="en-US" sz="1000" dirty="0" smtClean="0"/>
              <a:t>)</a:t>
            </a:r>
          </a:p>
          <a:p>
            <a:r>
              <a:rPr lang="en-US" sz="1000" dirty="0" err="1" smtClean="0"/>
              <a:t>Copaci</a:t>
            </a:r>
            <a:r>
              <a:rPr lang="en-US" sz="1000" dirty="0" smtClean="0"/>
              <a:t> / </a:t>
            </a:r>
            <a:r>
              <a:rPr lang="en-US" sz="1000" dirty="0" err="1" smtClean="0"/>
              <a:t>Pasune</a:t>
            </a:r>
            <a:r>
              <a:rPr lang="en-US" sz="1000" dirty="0" smtClean="0"/>
              <a:t> (</a:t>
            </a:r>
            <a:r>
              <a:rPr lang="en-US" sz="1000" dirty="0" err="1" smtClean="0"/>
              <a:t>trs</a:t>
            </a:r>
            <a:r>
              <a:rPr lang="en-US" sz="1000" dirty="0" smtClean="0"/>
              <a:t>/</a:t>
            </a:r>
            <a:r>
              <a:rPr lang="en-US" sz="1000" dirty="0" err="1" smtClean="0"/>
              <a:t>grl</a:t>
            </a:r>
            <a:r>
              <a:rPr lang="en-US" sz="1000" dirty="0" smtClean="0"/>
              <a:t>)</a:t>
            </a:r>
          </a:p>
          <a:p>
            <a:r>
              <a:rPr lang="en-US" sz="1000" dirty="0" err="1" smtClean="0"/>
              <a:t>Padure</a:t>
            </a:r>
            <a:r>
              <a:rPr lang="en-US" sz="1000" dirty="0" smtClean="0"/>
              <a:t> / </a:t>
            </a:r>
            <a:r>
              <a:rPr lang="en-US" sz="1000" dirty="0" err="1" smtClean="0"/>
              <a:t>Zona</a:t>
            </a:r>
            <a:r>
              <a:rPr lang="en-US" sz="1000" dirty="0" smtClean="0"/>
              <a:t> </a:t>
            </a:r>
            <a:r>
              <a:rPr lang="en-US" sz="1000" dirty="0" err="1" smtClean="0"/>
              <a:t>rezidentiala</a:t>
            </a:r>
            <a:r>
              <a:rPr lang="en-US" sz="1000" dirty="0" smtClean="0"/>
              <a:t> (</a:t>
            </a:r>
            <a:r>
              <a:rPr lang="en-US" sz="1000" dirty="0" err="1" smtClean="0"/>
              <a:t>trs</a:t>
            </a:r>
            <a:r>
              <a:rPr lang="en-US" sz="1000" dirty="0" smtClean="0"/>
              <a:t>/</a:t>
            </a:r>
            <a:r>
              <a:rPr lang="en-US" sz="1000" dirty="0" err="1" smtClean="0"/>
              <a:t>bpa</a:t>
            </a:r>
            <a:r>
              <a:rPr lang="en-US" sz="1000" dirty="0" smtClean="0"/>
              <a:t>)</a:t>
            </a:r>
          </a:p>
          <a:p>
            <a:r>
              <a:rPr lang="en-US" sz="1000" dirty="0" err="1" smtClean="0"/>
              <a:t>Teren</a:t>
            </a:r>
            <a:r>
              <a:rPr lang="en-US" sz="1000" dirty="0" smtClean="0"/>
              <a:t> </a:t>
            </a:r>
            <a:r>
              <a:rPr lang="en-US" sz="1000" dirty="0" err="1" smtClean="0"/>
              <a:t>neutilizat</a:t>
            </a:r>
            <a:r>
              <a:rPr lang="en-US" sz="1000" dirty="0" smtClean="0"/>
              <a:t>/</a:t>
            </a:r>
            <a:r>
              <a:rPr lang="en-US" sz="1000" dirty="0" err="1" smtClean="0"/>
              <a:t>Pasune</a:t>
            </a:r>
            <a:r>
              <a:rPr lang="en-US" sz="1000" dirty="0" smtClean="0"/>
              <a:t> (</a:t>
            </a:r>
            <a:r>
              <a:rPr lang="en-US" sz="1000" dirty="0" err="1" smtClean="0"/>
              <a:t>brs</a:t>
            </a:r>
            <a:r>
              <a:rPr lang="en-US" sz="1000" dirty="0" smtClean="0"/>
              <a:t>/</a:t>
            </a:r>
            <a:r>
              <a:rPr lang="en-US" sz="1000" dirty="0" err="1" smtClean="0"/>
              <a:t>grl</a:t>
            </a:r>
            <a:r>
              <a:rPr lang="en-US" sz="1000" dirty="0" smtClean="0"/>
              <a:t>)</a:t>
            </a:r>
          </a:p>
          <a:p>
            <a:r>
              <a:rPr lang="en-US" sz="1000" dirty="0" err="1" smtClean="0"/>
              <a:t>Terenuri</a:t>
            </a:r>
            <a:r>
              <a:rPr lang="en-US" sz="1000" dirty="0" smtClean="0"/>
              <a:t> </a:t>
            </a:r>
            <a:r>
              <a:rPr lang="en-US" sz="1000" dirty="0" err="1" smtClean="0"/>
              <a:t>agricole</a:t>
            </a:r>
            <a:r>
              <a:rPr lang="en-US" sz="1000" dirty="0" smtClean="0"/>
              <a:t> </a:t>
            </a:r>
            <a:r>
              <a:rPr lang="en-US" sz="1000" dirty="0" err="1" smtClean="0"/>
              <a:t>irigate</a:t>
            </a:r>
            <a:r>
              <a:rPr lang="en-US" sz="1000" dirty="0" smtClean="0"/>
              <a:t> (</a:t>
            </a:r>
            <a:r>
              <a:rPr lang="en-US" sz="1000" dirty="0" err="1" smtClean="0"/>
              <a:t>inf</a:t>
            </a:r>
            <a:r>
              <a:rPr lang="en-US" sz="1000" dirty="0" smtClean="0"/>
              <a:t>)</a:t>
            </a:r>
          </a:p>
          <a:p>
            <a:r>
              <a:rPr lang="en-US" sz="1000" dirty="0" err="1" smtClean="0"/>
              <a:t>Pasune</a:t>
            </a:r>
            <a:r>
              <a:rPr lang="en-US" sz="1000" dirty="0" smtClean="0"/>
              <a:t>/ </a:t>
            </a:r>
            <a:r>
              <a:rPr lang="en-US" sz="1000" dirty="0" err="1" smtClean="0"/>
              <a:t>Zona</a:t>
            </a:r>
            <a:r>
              <a:rPr lang="en-US" sz="1000" dirty="0" smtClean="0"/>
              <a:t> </a:t>
            </a:r>
            <a:r>
              <a:rPr lang="en-US" sz="1000" dirty="0" err="1" smtClean="0"/>
              <a:t>construita</a:t>
            </a:r>
            <a:r>
              <a:rPr lang="en-US" sz="1000" dirty="0" smtClean="0"/>
              <a:t> (</a:t>
            </a:r>
            <a:r>
              <a:rPr lang="en-US" sz="1000" dirty="0" err="1" smtClean="0"/>
              <a:t>grl</a:t>
            </a:r>
            <a:r>
              <a:rPr lang="en-US" sz="1000" dirty="0" smtClean="0"/>
              <a:t>/</a:t>
            </a:r>
            <a:r>
              <a:rPr lang="en-US" sz="1000" dirty="0" err="1" smtClean="0"/>
              <a:t>bpa</a:t>
            </a:r>
            <a:r>
              <a:rPr lang="en-US" sz="1000" dirty="0" smtClean="0"/>
              <a:t>)</a:t>
            </a:r>
          </a:p>
          <a:p>
            <a:r>
              <a:rPr lang="en-US" sz="1000" dirty="0" smtClean="0"/>
              <a:t> </a:t>
            </a:r>
          </a:p>
          <a:p>
            <a:r>
              <a:rPr lang="en-US" sz="1000" b="1" cap="all" dirty="0" err="1" smtClean="0"/>
              <a:t>Caracteristici</a:t>
            </a:r>
            <a:r>
              <a:rPr lang="en-US" sz="1000" b="1" cap="all" dirty="0" smtClean="0"/>
              <a:t> </a:t>
            </a:r>
            <a:r>
              <a:rPr lang="en-US" sz="1000" b="1" cap="all" dirty="0" err="1" smtClean="0"/>
              <a:t>lineare</a:t>
            </a:r>
            <a:r>
              <a:rPr lang="en-US" sz="1000" b="1" cap="all" dirty="0" smtClean="0"/>
              <a:t>: </a:t>
            </a:r>
            <a:endParaRPr lang="en-US" sz="1000" b="1" cap="all" dirty="0" smtClean="0"/>
          </a:p>
          <a:p>
            <a:endParaRPr lang="en-US" sz="1000" b="1" cap="all" dirty="0" smtClean="0"/>
          </a:p>
          <a:p>
            <a:r>
              <a:rPr lang="en-US" sz="1000" dirty="0" err="1" smtClean="0"/>
              <a:t>Canale</a:t>
            </a:r>
            <a:r>
              <a:rPr lang="en-US" sz="1000" dirty="0" smtClean="0"/>
              <a:t> (</a:t>
            </a:r>
            <a:r>
              <a:rPr lang="en-US" sz="1000" dirty="0" err="1" smtClean="0"/>
              <a:t>cnl</a:t>
            </a:r>
            <a:r>
              <a:rPr lang="en-US" sz="1000" dirty="0" smtClean="0"/>
              <a:t>)</a:t>
            </a:r>
          </a:p>
          <a:p>
            <a:r>
              <a:rPr lang="en-US" sz="1000" dirty="0" err="1" smtClean="0"/>
              <a:t>Rauri</a:t>
            </a:r>
            <a:r>
              <a:rPr lang="en-US" sz="1000" dirty="0" smtClean="0"/>
              <a:t> (</a:t>
            </a:r>
            <a:r>
              <a:rPr lang="en-US" sz="1000" dirty="0" err="1" smtClean="0"/>
              <a:t>rvv</a:t>
            </a:r>
            <a:r>
              <a:rPr lang="en-US" sz="1000" dirty="0" smtClean="0"/>
              <a:t>)</a:t>
            </a:r>
          </a:p>
          <a:p>
            <a:r>
              <a:rPr lang="en-US" sz="1000" dirty="0" err="1" smtClean="0"/>
              <a:t>Drumuri</a:t>
            </a:r>
            <a:r>
              <a:rPr lang="en-US" sz="1000" dirty="0" smtClean="0"/>
              <a:t> (</a:t>
            </a:r>
            <a:r>
              <a:rPr lang="en-US" sz="1000" dirty="0" err="1" smtClean="0"/>
              <a:t>rds</a:t>
            </a:r>
            <a:r>
              <a:rPr lang="en-US" sz="1000" dirty="0" smtClean="0"/>
              <a:t>)</a:t>
            </a:r>
          </a:p>
          <a:p>
            <a:r>
              <a:rPr lang="en-US" sz="1000" dirty="0" err="1" smtClean="0"/>
              <a:t>Cai</a:t>
            </a:r>
            <a:r>
              <a:rPr lang="en-US" sz="1000" dirty="0" smtClean="0"/>
              <a:t> </a:t>
            </a:r>
            <a:r>
              <a:rPr lang="en-US" sz="1000" dirty="0" err="1" smtClean="0"/>
              <a:t>ferate</a:t>
            </a:r>
            <a:r>
              <a:rPr lang="en-US" sz="1000" dirty="0" smtClean="0"/>
              <a:t> (</a:t>
            </a:r>
            <a:r>
              <a:rPr lang="en-US" sz="1000" dirty="0" err="1" smtClean="0"/>
              <a:t>rws</a:t>
            </a:r>
            <a:r>
              <a:rPr lang="en-US" sz="1000" dirty="0" smtClean="0"/>
              <a:t>)</a:t>
            </a:r>
          </a:p>
          <a:p>
            <a:endParaRPr lang="en-US" sz="1000" dirty="0" smtClean="0"/>
          </a:p>
          <a:p>
            <a:endParaRPr lang="en-US" sz="1000" dirty="0" smtClean="0"/>
          </a:p>
          <a:p>
            <a:endParaRPr lang="it-IT" sz="1000" dirty="0" smtClean="0"/>
          </a:p>
        </p:txBody>
      </p:sp>
      <p:sp>
        <p:nvSpPr>
          <p:cNvPr id="6" name="Rectangle 5"/>
          <p:cNvSpPr/>
          <p:nvPr/>
        </p:nvSpPr>
        <p:spPr>
          <a:xfrm>
            <a:off x="304800" y="609600"/>
            <a:ext cx="8077200" cy="369332"/>
          </a:xfrm>
          <a:prstGeom prst="rect">
            <a:avLst/>
          </a:prstGeom>
        </p:spPr>
        <p:txBody>
          <a:bodyPr wrap="square">
            <a:spAutoFit/>
          </a:bodyPr>
          <a:lstStyle/>
          <a:p>
            <a:pPr algn="ctr"/>
            <a:r>
              <a:rPr lang="en-US" dirty="0" smtClean="0"/>
              <a:t>FAO TCP/ROM/2801</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smtClean="0"/>
              <a:t>CLASE</a:t>
            </a:r>
            <a:endParaRPr lang="en-US" dirty="0"/>
          </a:p>
        </p:txBody>
      </p:sp>
      <p:sp>
        <p:nvSpPr>
          <p:cNvPr id="4" name="Content Placeholder 3"/>
          <p:cNvSpPr>
            <a:spLocks noGrp="1"/>
          </p:cNvSpPr>
          <p:nvPr>
            <p:ph sz="quarter" idx="15"/>
          </p:nvPr>
        </p:nvSpPr>
        <p:spPr>
          <a:xfrm>
            <a:off x="304800" y="990600"/>
            <a:ext cx="8077200" cy="5257800"/>
          </a:xfrm>
        </p:spPr>
        <p:txBody>
          <a:bodyPr numCol="2">
            <a:noAutofit/>
          </a:bodyPr>
          <a:lstStyle/>
          <a:p>
            <a:pPr marL="514350" indent="-514350">
              <a:buFont typeface="+mj-lt"/>
              <a:buAutoNum type="arabicPeriod"/>
            </a:pPr>
            <a:r>
              <a:rPr lang="en-US" sz="1600" dirty="0" err="1" smtClean="0"/>
              <a:t>Terenuri</a:t>
            </a:r>
            <a:r>
              <a:rPr lang="en-US" sz="1600" dirty="0" smtClean="0"/>
              <a:t> </a:t>
            </a:r>
            <a:r>
              <a:rPr lang="en-US" sz="1600" dirty="0" err="1" smtClean="0"/>
              <a:t>arabile</a:t>
            </a:r>
            <a:r>
              <a:rPr lang="en-US" sz="1600" dirty="0" smtClean="0"/>
              <a:t> A</a:t>
            </a:r>
          </a:p>
          <a:p>
            <a:pPr marL="514350" indent="-514350">
              <a:buFont typeface="+mj-lt"/>
              <a:buAutoNum type="arabicPeriod"/>
            </a:pPr>
            <a:r>
              <a:rPr lang="en-US" sz="1600" dirty="0" err="1" smtClean="0"/>
              <a:t>Pajişti</a:t>
            </a:r>
            <a:r>
              <a:rPr lang="en-US" sz="1600" dirty="0" smtClean="0"/>
              <a:t> </a:t>
            </a:r>
            <a:r>
              <a:rPr lang="en-US" sz="1600" dirty="0" err="1" smtClean="0"/>
              <a:t>amenajate</a:t>
            </a:r>
            <a:r>
              <a:rPr lang="en-US" sz="1600" dirty="0" smtClean="0"/>
              <a:t> G</a:t>
            </a:r>
          </a:p>
          <a:p>
            <a:pPr marL="514350" indent="-514350">
              <a:buFont typeface="+mj-lt"/>
              <a:buAutoNum type="arabicPeriod"/>
            </a:pPr>
            <a:r>
              <a:rPr lang="en-US" sz="1600" dirty="0" err="1" smtClean="0"/>
              <a:t>Terenuri</a:t>
            </a:r>
            <a:r>
              <a:rPr lang="en-US" sz="1600" dirty="0" smtClean="0"/>
              <a:t> cultivate cu </a:t>
            </a:r>
            <a:r>
              <a:rPr lang="en-US" sz="1600" dirty="0" err="1" smtClean="0"/>
              <a:t>orez</a:t>
            </a:r>
            <a:r>
              <a:rPr lang="en-US" sz="1600" dirty="0" smtClean="0"/>
              <a:t> R</a:t>
            </a:r>
          </a:p>
          <a:p>
            <a:pPr marL="514350" indent="-514350">
              <a:buFont typeface="+mj-lt"/>
              <a:buAutoNum type="arabicPeriod"/>
            </a:pPr>
            <a:r>
              <a:rPr lang="en-US" sz="1600" dirty="0" err="1" smtClean="0"/>
              <a:t>Pajişti</a:t>
            </a:r>
            <a:r>
              <a:rPr lang="en-US" sz="1600" dirty="0" smtClean="0"/>
              <a:t> </a:t>
            </a:r>
            <a:r>
              <a:rPr lang="en-US" sz="1600" dirty="0" err="1" smtClean="0"/>
              <a:t>naturale</a:t>
            </a:r>
            <a:r>
              <a:rPr lang="en-US" sz="1600" dirty="0" smtClean="0"/>
              <a:t> N</a:t>
            </a:r>
          </a:p>
          <a:p>
            <a:pPr marL="514350" indent="-514350">
              <a:buFont typeface="+mj-lt"/>
              <a:buAutoNum type="arabicPeriod"/>
            </a:pPr>
            <a:r>
              <a:rPr lang="en-US" sz="1600" dirty="0" err="1" smtClean="0"/>
              <a:t>Plantaţii</a:t>
            </a:r>
            <a:r>
              <a:rPr lang="en-US" sz="1600" dirty="0" smtClean="0"/>
              <a:t> de </a:t>
            </a:r>
            <a:r>
              <a:rPr lang="en-US" sz="1600" dirty="0" err="1" smtClean="0"/>
              <a:t>arbori</a:t>
            </a:r>
            <a:r>
              <a:rPr lang="en-US" sz="1600" dirty="0" smtClean="0"/>
              <a:t> </a:t>
            </a:r>
            <a:r>
              <a:rPr lang="en-US" sz="1600" dirty="0" err="1" smtClean="0"/>
              <a:t>cultiva</a:t>
            </a:r>
            <a:r>
              <a:rPr lang="ro-RO" sz="1600" dirty="0" smtClean="0"/>
              <a:t>ţ</a:t>
            </a:r>
            <a:r>
              <a:rPr lang="en-US" sz="1600" dirty="0" err="1" smtClean="0"/>
              <a:t>i</a:t>
            </a:r>
            <a:r>
              <a:rPr lang="en-US" sz="1600" dirty="0" smtClean="0"/>
              <a:t> T</a:t>
            </a:r>
          </a:p>
          <a:p>
            <a:pPr marL="514350" indent="-514350">
              <a:buFont typeface="+mj-lt"/>
              <a:buAutoNum type="arabicPeriod"/>
            </a:pPr>
            <a:r>
              <a:rPr lang="en-US" sz="1600" dirty="0" err="1" smtClean="0"/>
              <a:t>Plantaţii</a:t>
            </a:r>
            <a:r>
              <a:rPr lang="en-US" sz="1600" dirty="0" smtClean="0"/>
              <a:t> </a:t>
            </a:r>
            <a:r>
              <a:rPr lang="en-US" sz="1600" dirty="0" err="1" smtClean="0"/>
              <a:t>forestiere</a:t>
            </a:r>
            <a:r>
              <a:rPr lang="en-US" sz="1600" dirty="0" smtClean="0"/>
              <a:t> P</a:t>
            </a:r>
          </a:p>
          <a:p>
            <a:pPr marL="514350" indent="-514350">
              <a:buFont typeface="+mj-lt"/>
              <a:buAutoNum type="arabicPeriod"/>
            </a:pPr>
            <a:r>
              <a:rPr lang="en-US" sz="1600" dirty="0" err="1" smtClean="0"/>
              <a:t>Păduri</a:t>
            </a:r>
            <a:r>
              <a:rPr lang="en-US" sz="1600" dirty="0" smtClean="0"/>
              <a:t> de </a:t>
            </a:r>
            <a:r>
              <a:rPr lang="en-US" sz="1600" dirty="0" err="1" smtClean="0"/>
              <a:t>foioase</a:t>
            </a:r>
            <a:r>
              <a:rPr lang="en-US" sz="1600" dirty="0" smtClean="0"/>
              <a:t> cu </a:t>
            </a:r>
            <a:r>
              <a:rPr lang="en-US" sz="1600" dirty="0" err="1" smtClean="0"/>
              <a:t>frunze</a:t>
            </a:r>
            <a:r>
              <a:rPr lang="en-US" sz="1600" dirty="0" smtClean="0"/>
              <a:t> </a:t>
            </a:r>
            <a:r>
              <a:rPr lang="en-US" sz="1600" dirty="0" err="1" smtClean="0"/>
              <a:t>căzătoare</a:t>
            </a:r>
            <a:r>
              <a:rPr lang="en-US" sz="1600" dirty="0" smtClean="0"/>
              <a:t> BDF</a:t>
            </a:r>
          </a:p>
          <a:p>
            <a:pPr marL="514350" indent="-514350">
              <a:buFont typeface="+mj-lt"/>
              <a:buAutoNum type="arabicPeriod"/>
            </a:pPr>
            <a:r>
              <a:rPr lang="en-US" sz="1600" dirty="0" err="1" smtClean="0"/>
              <a:t>Păduri</a:t>
            </a:r>
            <a:r>
              <a:rPr lang="en-US" sz="1600" dirty="0" smtClean="0"/>
              <a:t> de </a:t>
            </a:r>
            <a:r>
              <a:rPr lang="en-US" sz="1600" dirty="0" err="1" smtClean="0"/>
              <a:t>foioase</a:t>
            </a:r>
            <a:r>
              <a:rPr lang="en-US" sz="1600" dirty="0" smtClean="0"/>
              <a:t> </a:t>
            </a:r>
            <a:r>
              <a:rPr lang="en-US" sz="1600" dirty="0" err="1" smtClean="0"/>
              <a:t>semperviriscente</a:t>
            </a:r>
            <a:r>
              <a:rPr lang="en-US" sz="1600" dirty="0" smtClean="0"/>
              <a:t>  BEF</a:t>
            </a:r>
          </a:p>
          <a:p>
            <a:pPr marL="514350" indent="-514350">
              <a:buFont typeface="+mj-lt"/>
              <a:buAutoNum type="arabicPeriod"/>
            </a:pPr>
            <a:r>
              <a:rPr lang="en-US" sz="1600" dirty="0" err="1" smtClean="0"/>
              <a:t>Păduri</a:t>
            </a:r>
            <a:r>
              <a:rPr lang="en-US" sz="1600" dirty="0" smtClean="0"/>
              <a:t> de </a:t>
            </a:r>
            <a:r>
              <a:rPr lang="en-US" sz="1600" dirty="0" err="1" smtClean="0"/>
              <a:t>conifere</a:t>
            </a:r>
            <a:r>
              <a:rPr lang="en-US" sz="1600" dirty="0" smtClean="0"/>
              <a:t> CF</a:t>
            </a:r>
          </a:p>
          <a:p>
            <a:pPr marL="514350" indent="-514350">
              <a:buFont typeface="+mj-lt"/>
              <a:buAutoNum type="arabicPeriod"/>
            </a:pPr>
            <a:r>
              <a:rPr lang="en-US" sz="1600" dirty="0" err="1" smtClean="0"/>
              <a:t>Păduri</a:t>
            </a:r>
            <a:r>
              <a:rPr lang="en-US" sz="1600" dirty="0" smtClean="0"/>
              <a:t> </a:t>
            </a:r>
            <a:r>
              <a:rPr lang="en-US" sz="1600" dirty="0" err="1" smtClean="0"/>
              <a:t>mixte</a:t>
            </a:r>
            <a:r>
              <a:rPr lang="en-US" sz="1600" dirty="0" smtClean="0"/>
              <a:t> BCF</a:t>
            </a:r>
          </a:p>
          <a:p>
            <a:pPr marL="514350" indent="-514350">
              <a:buFont typeface="+mj-lt"/>
              <a:buAutoNum type="arabicPeriod"/>
            </a:pPr>
            <a:r>
              <a:rPr lang="en-US" sz="1600" dirty="0" err="1" smtClean="0"/>
              <a:t>Terenuri</a:t>
            </a:r>
            <a:r>
              <a:rPr lang="en-US" sz="1600" dirty="0" smtClean="0"/>
              <a:t> </a:t>
            </a:r>
            <a:r>
              <a:rPr lang="en-US" sz="1600" dirty="0" err="1" smtClean="0"/>
              <a:t>împădurite</a:t>
            </a:r>
            <a:r>
              <a:rPr lang="en-US" sz="1600" dirty="0" smtClean="0"/>
              <a:t>  WD</a:t>
            </a:r>
          </a:p>
          <a:p>
            <a:pPr marL="514350" indent="-514350">
              <a:buFont typeface="+mj-lt"/>
              <a:buAutoNum type="arabicPeriod"/>
            </a:pPr>
            <a:r>
              <a:rPr lang="en-US" sz="1600" dirty="0" err="1" smtClean="0"/>
              <a:t>Păduri</a:t>
            </a:r>
            <a:r>
              <a:rPr lang="en-US" sz="1600" dirty="0" smtClean="0"/>
              <a:t> </a:t>
            </a:r>
            <a:r>
              <a:rPr lang="en-US" sz="1600" dirty="0" err="1" smtClean="0"/>
              <a:t>mlăştinoase</a:t>
            </a:r>
            <a:r>
              <a:rPr lang="en-US" sz="1600" dirty="0" smtClean="0"/>
              <a:t>/</a:t>
            </a:r>
            <a:r>
              <a:rPr lang="en-US" sz="1600" dirty="0" err="1" smtClean="0"/>
              <a:t>îmbibate</a:t>
            </a:r>
            <a:r>
              <a:rPr lang="en-US" sz="1600" dirty="0" smtClean="0"/>
              <a:t> cu </a:t>
            </a:r>
            <a:r>
              <a:rPr lang="en-US" sz="1600" dirty="0" err="1" smtClean="0"/>
              <a:t>apă</a:t>
            </a:r>
            <a:r>
              <a:rPr lang="en-US" sz="1600" dirty="0" smtClean="0"/>
              <a:t> WLF</a:t>
            </a:r>
          </a:p>
          <a:p>
            <a:pPr marL="514350" indent="-514350">
              <a:buFont typeface="+mj-lt"/>
              <a:buAutoNum type="arabicPeriod"/>
            </a:pPr>
            <a:r>
              <a:rPr lang="en-US" sz="1600" dirty="0" err="1" smtClean="0"/>
              <a:t>Arii</a:t>
            </a:r>
            <a:r>
              <a:rPr lang="en-US" sz="1600" dirty="0" smtClean="0"/>
              <a:t> urbane </a:t>
            </a:r>
            <a:r>
              <a:rPr lang="en-US" sz="1600" dirty="0" err="1" smtClean="0"/>
              <a:t>acoperite</a:t>
            </a:r>
            <a:r>
              <a:rPr lang="en-US" sz="1600" dirty="0" smtClean="0"/>
              <a:t> de </a:t>
            </a:r>
            <a:r>
              <a:rPr lang="en-US" sz="1600" dirty="0" err="1" smtClean="0"/>
              <a:t>vegetaţie</a:t>
            </a:r>
            <a:r>
              <a:rPr lang="en-US" sz="1600" dirty="0" smtClean="0"/>
              <a:t> UV</a:t>
            </a:r>
          </a:p>
          <a:p>
            <a:pPr marL="514350" indent="-514350">
              <a:buFont typeface="+mj-lt"/>
              <a:buAutoNum type="arabicPeriod"/>
            </a:pPr>
            <a:r>
              <a:rPr lang="en-US" sz="1600" dirty="0" err="1" smtClean="0"/>
              <a:t>Asociaţii</a:t>
            </a:r>
            <a:r>
              <a:rPr lang="en-US" sz="1600" dirty="0" smtClean="0"/>
              <a:t> de </a:t>
            </a:r>
            <a:r>
              <a:rPr lang="en-US" sz="1600" dirty="0" err="1" smtClean="0"/>
              <a:t>culturi</a:t>
            </a:r>
            <a:r>
              <a:rPr lang="en-US" sz="1600" dirty="0" smtClean="0"/>
              <a:t> </a:t>
            </a:r>
            <a:r>
              <a:rPr lang="en-US" sz="1600" dirty="0" err="1" smtClean="0"/>
              <a:t>agricole</a:t>
            </a:r>
            <a:r>
              <a:rPr lang="en-US" sz="1600" dirty="0" smtClean="0"/>
              <a:t> – </a:t>
            </a:r>
            <a:r>
              <a:rPr lang="en-US" sz="1600" dirty="0" err="1" smtClean="0"/>
              <a:t>plante</a:t>
            </a:r>
            <a:r>
              <a:rPr lang="en-US" sz="1600" dirty="0" smtClean="0"/>
              <a:t> </a:t>
            </a:r>
            <a:r>
              <a:rPr lang="en-US" sz="1600" dirty="0" err="1" smtClean="0"/>
              <a:t>ierboase</a:t>
            </a:r>
            <a:r>
              <a:rPr lang="en-US" sz="1600" dirty="0" smtClean="0"/>
              <a:t> </a:t>
            </a:r>
            <a:r>
              <a:rPr lang="en-US" sz="1600" dirty="0" err="1" smtClean="0"/>
              <a:t>şi</a:t>
            </a:r>
            <a:r>
              <a:rPr lang="en-US" sz="1600" dirty="0" smtClean="0"/>
              <a:t> </a:t>
            </a:r>
            <a:r>
              <a:rPr lang="en-US" sz="1600" dirty="0" err="1" smtClean="0"/>
              <a:t>lemnoase</a:t>
            </a:r>
            <a:r>
              <a:rPr lang="en-US" sz="1600" dirty="0" smtClean="0"/>
              <a:t> AHT</a:t>
            </a:r>
          </a:p>
          <a:p>
            <a:pPr marL="514350" indent="-514350">
              <a:buFont typeface="+mj-lt"/>
              <a:buAutoNum type="arabicPeriod"/>
            </a:pPr>
            <a:r>
              <a:rPr lang="en-US" sz="1600" dirty="0" err="1" smtClean="0"/>
              <a:t>Asociaţii</a:t>
            </a:r>
            <a:r>
              <a:rPr lang="en-US" sz="1600" dirty="0" smtClean="0"/>
              <a:t> de </a:t>
            </a:r>
            <a:r>
              <a:rPr lang="en-US" sz="1600" dirty="0" err="1" smtClean="0"/>
              <a:t>culturi</a:t>
            </a:r>
            <a:r>
              <a:rPr lang="en-US" sz="1600" dirty="0" smtClean="0"/>
              <a:t> </a:t>
            </a:r>
            <a:r>
              <a:rPr lang="en-US" sz="1600" dirty="0" err="1" smtClean="0"/>
              <a:t>agricole</a:t>
            </a:r>
            <a:r>
              <a:rPr lang="en-US" sz="1600" dirty="0" smtClean="0"/>
              <a:t> </a:t>
            </a:r>
            <a:r>
              <a:rPr lang="en-US" sz="1600" dirty="0" err="1" smtClean="0"/>
              <a:t>în</a:t>
            </a:r>
            <a:r>
              <a:rPr lang="en-US" sz="1600" dirty="0" smtClean="0"/>
              <a:t> </a:t>
            </a:r>
            <a:r>
              <a:rPr lang="en-US" sz="1600" dirty="0" err="1" smtClean="0"/>
              <a:t>amestec</a:t>
            </a:r>
            <a:r>
              <a:rPr lang="en-US" sz="1600" dirty="0" smtClean="0"/>
              <a:t> cu </a:t>
            </a:r>
            <a:r>
              <a:rPr lang="en-US" sz="1600" dirty="0" err="1" smtClean="0"/>
              <a:t>vegetaţia</a:t>
            </a:r>
            <a:r>
              <a:rPr lang="en-US" sz="1600" dirty="0" smtClean="0"/>
              <a:t> </a:t>
            </a:r>
            <a:r>
              <a:rPr lang="en-US" sz="1600" dirty="0" err="1" smtClean="0"/>
              <a:t>naturală</a:t>
            </a:r>
            <a:r>
              <a:rPr lang="en-US" sz="1600" dirty="0" smtClean="0"/>
              <a:t> ACT</a:t>
            </a:r>
          </a:p>
          <a:p>
            <a:pPr marL="514350" indent="-514350">
              <a:buFont typeface="+mj-lt"/>
              <a:buAutoNum type="arabicPeriod"/>
            </a:pPr>
            <a:r>
              <a:rPr lang="en-US" sz="1600" dirty="0" err="1" smtClean="0"/>
              <a:t>Terenuri</a:t>
            </a:r>
            <a:r>
              <a:rPr lang="en-US" sz="1600" dirty="0" smtClean="0"/>
              <a:t> cultivate cu </a:t>
            </a:r>
            <a:r>
              <a:rPr lang="en-US" sz="1600" dirty="0" err="1" smtClean="0"/>
              <a:t>arbuşti</a:t>
            </a:r>
            <a:r>
              <a:rPr lang="en-US" sz="1600" dirty="0" smtClean="0"/>
              <a:t> S</a:t>
            </a:r>
          </a:p>
          <a:p>
            <a:pPr marL="514350" indent="-514350">
              <a:buFont typeface="+mj-lt"/>
              <a:buAutoNum type="arabicPeriod"/>
            </a:pPr>
            <a:r>
              <a:rPr lang="en-US" sz="1600" dirty="0" err="1" smtClean="0"/>
              <a:t>Tufărişuri</a:t>
            </a:r>
            <a:r>
              <a:rPr lang="en-US" sz="1600" dirty="0" smtClean="0"/>
              <a:t> SL</a:t>
            </a:r>
          </a:p>
          <a:p>
            <a:pPr marL="514350" indent="-514350">
              <a:buFont typeface="+mj-lt"/>
              <a:buAutoNum type="arabicPeriod"/>
            </a:pPr>
            <a:r>
              <a:rPr lang="en-US" sz="1600" dirty="0" err="1" smtClean="0"/>
              <a:t>Terenuri</a:t>
            </a:r>
            <a:r>
              <a:rPr lang="en-US" sz="1600" dirty="0" smtClean="0"/>
              <a:t> cu </a:t>
            </a:r>
            <a:r>
              <a:rPr lang="en-US" sz="1600" dirty="0" err="1" smtClean="0"/>
              <a:t>vegetaţie</a:t>
            </a:r>
            <a:r>
              <a:rPr lang="en-US" sz="1600" dirty="0" smtClean="0"/>
              <a:t> </a:t>
            </a:r>
            <a:r>
              <a:rPr lang="en-US" sz="1600" dirty="0" err="1" smtClean="0"/>
              <a:t>mlăştinoasă</a:t>
            </a:r>
            <a:r>
              <a:rPr lang="en-US" sz="1600" dirty="0" smtClean="0"/>
              <a:t>/ </a:t>
            </a:r>
            <a:r>
              <a:rPr lang="en-US" sz="1600" dirty="0" err="1" smtClean="0"/>
              <a:t>îmbibate</a:t>
            </a:r>
            <a:r>
              <a:rPr lang="en-US" sz="1600" dirty="0" smtClean="0"/>
              <a:t> cu </a:t>
            </a:r>
            <a:r>
              <a:rPr lang="en-US" sz="1600" dirty="0" err="1" smtClean="0"/>
              <a:t>apă</a:t>
            </a:r>
            <a:r>
              <a:rPr lang="en-US" sz="1600" dirty="0" smtClean="0"/>
              <a:t> WV</a:t>
            </a:r>
          </a:p>
          <a:p>
            <a:pPr marL="514350" indent="-514350">
              <a:buFont typeface="+mj-lt"/>
              <a:buAutoNum type="arabicPeriod"/>
            </a:pPr>
            <a:r>
              <a:rPr lang="en-US" sz="1600" dirty="0" err="1" smtClean="0"/>
              <a:t>Suprafeţe</a:t>
            </a:r>
            <a:r>
              <a:rPr lang="en-US" sz="1600" dirty="0" smtClean="0"/>
              <a:t> </a:t>
            </a:r>
            <a:r>
              <a:rPr lang="en-US" sz="1600" dirty="0" err="1" smtClean="0"/>
              <a:t>artificiale</a:t>
            </a:r>
            <a:r>
              <a:rPr lang="en-US" sz="1600" dirty="0" smtClean="0"/>
              <a:t> </a:t>
            </a:r>
            <a:r>
              <a:rPr lang="en-US" sz="1600" dirty="0" err="1" smtClean="0"/>
              <a:t>neconstruite</a:t>
            </a:r>
            <a:r>
              <a:rPr lang="en-US" sz="1600" dirty="0" smtClean="0"/>
              <a:t> UN</a:t>
            </a:r>
          </a:p>
          <a:p>
            <a:pPr marL="514350" indent="-514350">
              <a:buFont typeface="+mj-lt"/>
              <a:buAutoNum type="arabicPeriod"/>
            </a:pPr>
            <a:r>
              <a:rPr lang="en-US" sz="1600" dirty="0" err="1" smtClean="0"/>
              <a:t>Ţesut</a:t>
            </a:r>
            <a:r>
              <a:rPr lang="en-US" sz="1600" dirty="0" smtClean="0"/>
              <a:t> urban </a:t>
            </a:r>
            <a:r>
              <a:rPr lang="en-US" sz="1600" dirty="0" err="1" smtClean="0"/>
              <a:t>continuu</a:t>
            </a:r>
            <a:r>
              <a:rPr lang="en-US" sz="1600" dirty="0" smtClean="0"/>
              <a:t> UBC</a:t>
            </a:r>
          </a:p>
          <a:p>
            <a:pPr marL="514350" indent="-514350">
              <a:buFont typeface="+mj-lt"/>
              <a:buAutoNum type="arabicPeriod"/>
            </a:pPr>
            <a:r>
              <a:rPr lang="en-US" sz="1600" dirty="0" err="1" smtClean="0"/>
              <a:t>Ţesut</a:t>
            </a:r>
            <a:r>
              <a:rPr lang="en-US" sz="1600" dirty="0" smtClean="0"/>
              <a:t> urban </a:t>
            </a:r>
            <a:r>
              <a:rPr lang="en-US" sz="1600" dirty="0" err="1" smtClean="0"/>
              <a:t>discontinuu</a:t>
            </a:r>
            <a:r>
              <a:rPr lang="en-US" sz="1600" dirty="0" smtClean="0"/>
              <a:t> UBD</a:t>
            </a:r>
          </a:p>
          <a:p>
            <a:pPr marL="514350" indent="-514350">
              <a:buFont typeface="+mj-lt"/>
              <a:buAutoNum type="arabicPeriod"/>
            </a:pPr>
            <a:r>
              <a:rPr lang="en-US" sz="1600" dirty="0" err="1" smtClean="0"/>
              <a:t>Ţesut</a:t>
            </a:r>
            <a:r>
              <a:rPr lang="en-US" sz="1600" dirty="0" smtClean="0"/>
              <a:t> urban </a:t>
            </a:r>
            <a:r>
              <a:rPr lang="en-US" sz="1600" dirty="0" err="1" smtClean="0"/>
              <a:t>fragmentat</a:t>
            </a:r>
            <a:r>
              <a:rPr lang="en-US" sz="1600" dirty="0" smtClean="0"/>
              <a:t> FUF</a:t>
            </a:r>
          </a:p>
          <a:p>
            <a:pPr marL="514350" indent="-514350">
              <a:buFont typeface="+mj-lt"/>
              <a:buAutoNum type="arabicPeriod"/>
            </a:pPr>
            <a:r>
              <a:rPr lang="en-US" sz="1600" dirty="0" err="1" smtClean="0"/>
              <a:t>Suprafeţe</a:t>
            </a:r>
            <a:r>
              <a:rPr lang="en-US" sz="1600" dirty="0" smtClean="0"/>
              <a:t> </a:t>
            </a:r>
            <a:r>
              <a:rPr lang="en-US" sz="1600" dirty="0" err="1" smtClean="0"/>
              <a:t>artificiale</a:t>
            </a:r>
            <a:r>
              <a:rPr lang="en-US" sz="1600" dirty="0" smtClean="0"/>
              <a:t> </a:t>
            </a:r>
            <a:r>
              <a:rPr lang="en-US" sz="1600" dirty="0" err="1" smtClean="0"/>
              <a:t>construite</a:t>
            </a:r>
            <a:r>
              <a:rPr lang="en-US" sz="1600" dirty="0" smtClean="0"/>
              <a:t> UBS</a:t>
            </a:r>
          </a:p>
          <a:p>
            <a:pPr marL="514350" indent="-514350">
              <a:buFont typeface="+mj-lt"/>
              <a:buAutoNum type="arabicPeriod"/>
            </a:pPr>
            <a:r>
              <a:rPr lang="en-US" sz="1600" dirty="0" err="1" smtClean="0"/>
              <a:t>Reţele</a:t>
            </a:r>
            <a:r>
              <a:rPr lang="en-US" sz="1600" dirty="0" smtClean="0"/>
              <a:t> de </a:t>
            </a:r>
            <a:r>
              <a:rPr lang="en-US" sz="1600" dirty="0" err="1" smtClean="0"/>
              <a:t>suprafeţe</a:t>
            </a:r>
            <a:r>
              <a:rPr lang="en-US" sz="1600" dirty="0" smtClean="0"/>
              <a:t> </a:t>
            </a:r>
            <a:r>
              <a:rPr lang="en-US" sz="1600" dirty="0" err="1" smtClean="0"/>
              <a:t>construite</a:t>
            </a:r>
            <a:r>
              <a:rPr lang="en-US" sz="1600" dirty="0" smtClean="0"/>
              <a:t>  UBN</a:t>
            </a:r>
          </a:p>
          <a:p>
            <a:pPr marL="514350" indent="-514350">
              <a:buFont typeface="+mj-lt"/>
              <a:buAutoNum type="arabicPeriod"/>
            </a:pPr>
            <a:r>
              <a:rPr lang="en-US" sz="1600" dirty="0" err="1" smtClean="0"/>
              <a:t>Terenuri</a:t>
            </a:r>
            <a:r>
              <a:rPr lang="en-US" sz="1600" dirty="0" smtClean="0"/>
              <a:t> </a:t>
            </a:r>
            <a:r>
              <a:rPr lang="en-US" sz="1600" dirty="0" err="1" smtClean="0"/>
              <a:t>neproductive</a:t>
            </a:r>
            <a:r>
              <a:rPr lang="en-US" sz="1600" dirty="0" smtClean="0"/>
              <a:t> stabile BSC</a:t>
            </a:r>
          </a:p>
          <a:p>
            <a:pPr marL="514350" indent="-514350">
              <a:buFont typeface="+mj-lt"/>
              <a:buAutoNum type="arabicPeriod"/>
            </a:pPr>
            <a:r>
              <a:rPr lang="en-US" sz="1600" dirty="0" err="1" smtClean="0"/>
              <a:t>Terenuri</a:t>
            </a:r>
            <a:r>
              <a:rPr lang="en-US" sz="1600" dirty="0" smtClean="0"/>
              <a:t> </a:t>
            </a:r>
            <a:r>
              <a:rPr lang="en-US" sz="1600" dirty="0" err="1" smtClean="0"/>
              <a:t>neproductive</a:t>
            </a:r>
            <a:r>
              <a:rPr lang="en-US" sz="1600" dirty="0" smtClean="0"/>
              <a:t> </a:t>
            </a:r>
            <a:r>
              <a:rPr lang="en-US" sz="1600" dirty="0" err="1" smtClean="0"/>
              <a:t>instabile</a:t>
            </a:r>
            <a:r>
              <a:rPr lang="en-US" sz="1600" dirty="0" smtClean="0"/>
              <a:t> BSN</a:t>
            </a:r>
          </a:p>
          <a:p>
            <a:pPr marL="514350" indent="-514350">
              <a:buFont typeface="+mj-lt"/>
              <a:buAutoNum type="arabicPeriod"/>
            </a:pPr>
            <a:r>
              <a:rPr lang="en-US" sz="1600" dirty="0" err="1" smtClean="0"/>
              <a:t>Râuri</a:t>
            </a:r>
            <a:r>
              <a:rPr lang="en-US" sz="1600" dirty="0" smtClean="0"/>
              <a:t> RVR</a:t>
            </a:r>
          </a:p>
          <a:p>
            <a:pPr marL="514350" indent="-514350">
              <a:buFont typeface="+mj-lt"/>
              <a:buAutoNum type="arabicPeriod"/>
            </a:pPr>
            <a:r>
              <a:rPr lang="en-US" sz="1600" dirty="0" err="1" smtClean="0"/>
              <a:t>Canale</a:t>
            </a:r>
            <a:r>
              <a:rPr lang="en-US" sz="1600" dirty="0" smtClean="0"/>
              <a:t> CHN</a:t>
            </a:r>
          </a:p>
          <a:p>
            <a:pPr marL="514350" indent="-514350">
              <a:buFont typeface="+mj-lt"/>
              <a:buAutoNum type="arabicPeriod"/>
            </a:pPr>
            <a:r>
              <a:rPr lang="en-US" sz="1600" dirty="0" err="1" smtClean="0"/>
              <a:t>Lacuri</a:t>
            </a:r>
            <a:r>
              <a:rPr lang="en-US" sz="1600" dirty="0" smtClean="0"/>
              <a:t> </a:t>
            </a:r>
            <a:r>
              <a:rPr lang="en-US" sz="1600" dirty="0" err="1" smtClean="0"/>
              <a:t>şi</a:t>
            </a:r>
            <a:r>
              <a:rPr lang="en-US" sz="1600" dirty="0" smtClean="0"/>
              <a:t> </a:t>
            </a:r>
            <a:r>
              <a:rPr lang="en-US" sz="1600" dirty="0" err="1" smtClean="0"/>
              <a:t>îndiguiri</a:t>
            </a:r>
            <a:r>
              <a:rPr lang="en-US" sz="1600" dirty="0" smtClean="0"/>
              <a:t>  WL</a:t>
            </a:r>
          </a:p>
          <a:p>
            <a:pPr marL="514350" indent="-514350">
              <a:buFont typeface="+mj-lt"/>
              <a:buAutoNum type="arabicPeriod"/>
            </a:pPr>
            <a:r>
              <a:rPr lang="en-US" sz="1600" dirty="0" err="1" smtClean="0"/>
              <a:t>Rezervoare</a:t>
            </a:r>
            <a:r>
              <a:rPr lang="en-US" sz="1600" dirty="0" smtClean="0"/>
              <a:t> WR</a:t>
            </a:r>
          </a:p>
          <a:p>
            <a:pPr marL="514350" indent="-514350">
              <a:buFont typeface="+mj-lt"/>
              <a:buAutoNum type="arabicPeriod"/>
            </a:pPr>
            <a:r>
              <a:rPr lang="en-US" sz="1600" dirty="0" err="1" smtClean="0"/>
              <a:t>Terenuri</a:t>
            </a:r>
            <a:r>
              <a:rPr lang="en-US" sz="1600" dirty="0" smtClean="0"/>
              <a:t> </a:t>
            </a:r>
            <a:r>
              <a:rPr lang="en-US" sz="1600" dirty="0" err="1" smtClean="0"/>
              <a:t>agricole</a:t>
            </a:r>
            <a:r>
              <a:rPr lang="en-US" sz="1600" dirty="0" smtClean="0"/>
              <a:t> </a:t>
            </a:r>
            <a:r>
              <a:rPr lang="en-US" sz="1600" dirty="0" err="1" smtClean="0"/>
              <a:t>acoperite</a:t>
            </a:r>
            <a:r>
              <a:rPr lang="en-US" sz="1600" dirty="0" smtClean="0"/>
              <a:t> (sere) CAG</a:t>
            </a:r>
          </a:p>
          <a:p>
            <a:pPr marL="228600" indent="-228600" algn="ctr">
              <a:buFont typeface="+mj-lt"/>
              <a:buAutoNum type="arabicPeriod"/>
            </a:pPr>
            <a:endParaRPr lang="en-US" sz="1600" b="1" dirty="0"/>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Specificatii</a:t>
            </a:r>
            <a:r>
              <a:rPr lang="en-US" dirty="0" smtClean="0"/>
              <a:t>  INSPIRE</a:t>
            </a:r>
            <a:endParaRPr lang="en-US" dirty="0"/>
          </a:p>
        </p:txBody>
      </p:sp>
      <p:graphicFrame>
        <p:nvGraphicFramePr>
          <p:cNvPr id="5" name="Content Placeholder 4"/>
          <p:cNvGraphicFramePr>
            <a:graphicFrameLocks noGrp="1"/>
          </p:cNvGraphicFramePr>
          <p:nvPr>
            <p:ph sz="quarter" idx="15"/>
            <p:extLst>
              <p:ext uri="{D42A27DB-BD31-4B8C-83A1-F6EECF244321}">
                <p14:modId xmlns:p14="http://schemas.microsoft.com/office/powerpoint/2010/main" val="3881965854"/>
              </p:ext>
            </p:extLst>
          </p:nvPr>
        </p:nvGraphicFramePr>
        <p:xfrm>
          <a:off x="304800" y="609600"/>
          <a:ext cx="80772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Estape</a:t>
            </a:r>
            <a:endParaRPr lang="en-US" dirty="0"/>
          </a:p>
        </p:txBody>
      </p:sp>
      <p:graphicFrame>
        <p:nvGraphicFramePr>
          <p:cNvPr id="5" name="Content Placeholder 4"/>
          <p:cNvGraphicFramePr>
            <a:graphicFrameLocks noGrp="1"/>
          </p:cNvGraphicFramePr>
          <p:nvPr>
            <p:ph sz="quarter" idx="15"/>
            <p:extLst>
              <p:ext uri="{D42A27DB-BD31-4B8C-83A1-F6EECF244321}">
                <p14:modId xmlns:p14="http://schemas.microsoft.com/office/powerpoint/2010/main" val="1330658688"/>
              </p:ext>
            </p:extLst>
          </p:nvPr>
        </p:nvGraphicFramePr>
        <p:xfrm>
          <a:off x="304800" y="609600"/>
          <a:ext cx="80772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smtClean="0"/>
              <a:t>S</a:t>
            </a:r>
            <a:r>
              <a:rPr lang="ro-RO" dirty="0" smtClean="0"/>
              <a:t>urse de informaţii geo-spaţiale:</a:t>
            </a:r>
            <a:endParaRPr lang="en-US" dirty="0"/>
          </a:p>
        </p:txBody>
      </p:sp>
      <p:sp>
        <p:nvSpPr>
          <p:cNvPr id="4" name="Content Placeholder 3"/>
          <p:cNvSpPr>
            <a:spLocks noGrp="1"/>
          </p:cNvSpPr>
          <p:nvPr>
            <p:ph sz="quarter" idx="15"/>
          </p:nvPr>
        </p:nvSpPr>
        <p:spPr/>
        <p:txBody>
          <a:bodyPr>
            <a:normAutofit lnSpcReduction="10000"/>
          </a:bodyPr>
          <a:lstStyle/>
          <a:p>
            <a:pPr lvl="0">
              <a:buFont typeface="Arial" pitchFamily="34" charset="0"/>
              <a:buChar char="•"/>
            </a:pPr>
            <a:r>
              <a:rPr lang="af-ZA" sz="1800" dirty="0" smtClean="0"/>
              <a:t>Sistemul de Identificare a Parcelelor Agricole din România</a:t>
            </a:r>
            <a:r>
              <a:rPr lang="ro-RO" sz="1800" dirty="0" smtClean="0"/>
              <a:t> (LPIS) - </a:t>
            </a:r>
            <a:r>
              <a:rPr lang="af-ZA" sz="1800" dirty="0" smtClean="0"/>
              <a:t>toate parcelele de referință, cu tipuri de acoperirea/ utilizarea terenurilor, ca date disponibile în aria de interes a proiectului (AOI</a:t>
            </a:r>
            <a:r>
              <a:rPr lang="af-ZA" sz="1800" dirty="0" smtClean="0"/>
              <a:t>)</a:t>
            </a:r>
          </a:p>
          <a:p>
            <a:pPr lvl="0">
              <a:buFont typeface="Arial" pitchFamily="34" charset="0"/>
              <a:buChar char="•"/>
            </a:pPr>
            <a:endParaRPr lang="af-ZA" sz="1800" dirty="0"/>
          </a:p>
          <a:p>
            <a:pPr lvl="0">
              <a:buFont typeface="Arial" pitchFamily="34" charset="0"/>
              <a:buChar char="•"/>
            </a:pPr>
            <a:r>
              <a:rPr lang="af-ZA" sz="1800" dirty="0" smtClean="0"/>
              <a:t>Date TOPRO5 furnizate de ANCPI</a:t>
            </a:r>
            <a:endParaRPr lang="af-ZA" sz="1800" dirty="0" smtClean="0"/>
          </a:p>
          <a:p>
            <a:pPr lvl="0"/>
            <a:endParaRPr lang="en-US" sz="1800" dirty="0" smtClean="0"/>
          </a:p>
          <a:p>
            <a:pPr lvl="0">
              <a:buFont typeface="Arial" pitchFamily="34" charset="0"/>
              <a:buChar char="•"/>
            </a:pPr>
            <a:r>
              <a:rPr lang="ro-RO" sz="1800" dirty="0" smtClean="0"/>
              <a:t>Ortofotoplanuri la nivel naţional disponibile </a:t>
            </a:r>
            <a:r>
              <a:rPr lang="af-ZA" sz="1800" dirty="0" smtClean="0"/>
              <a:t>în aria de interes a proiectului (AOI)</a:t>
            </a:r>
          </a:p>
          <a:p>
            <a:pPr lvl="0"/>
            <a:endParaRPr lang="en-US" sz="1800" dirty="0" smtClean="0"/>
          </a:p>
          <a:p>
            <a:pPr lvl="0">
              <a:buFont typeface="Arial" pitchFamily="34" charset="0"/>
              <a:buChar char="•"/>
            </a:pPr>
            <a:r>
              <a:rPr lang="ro-RO" sz="1800" dirty="0" smtClean="0"/>
              <a:t>Imagini satelitare </a:t>
            </a:r>
            <a:r>
              <a:rPr lang="ro-RO" sz="1800" dirty="0" err="1" smtClean="0"/>
              <a:t>RapidEye</a:t>
            </a:r>
            <a:r>
              <a:rPr lang="ro-RO" sz="1800" dirty="0" smtClean="0"/>
              <a:t>  – acoperire 2011/2012, culese în special în martie </a:t>
            </a:r>
            <a:r>
              <a:rPr lang="ro-RO" sz="1800" dirty="0" err="1" smtClean="0"/>
              <a:t>-octombrie</a:t>
            </a:r>
            <a:r>
              <a:rPr lang="ro-RO" sz="1800" dirty="0" smtClean="0"/>
              <a:t>, 5 metri, 5 benzi spectrale, furnizate de ESA ca set CORE 01 în cadrul programului </a:t>
            </a:r>
            <a:r>
              <a:rPr lang="ro-RO" sz="1800" dirty="0" err="1" smtClean="0"/>
              <a:t>Copernicus</a:t>
            </a:r>
            <a:r>
              <a:rPr lang="ro-RO" sz="1800" dirty="0" smtClean="0"/>
              <a:t> GMES</a:t>
            </a:r>
            <a:endParaRPr lang="en-US" sz="1800" dirty="0" smtClean="0"/>
          </a:p>
          <a:p>
            <a:pPr lvl="0">
              <a:buFont typeface="Arial" pitchFamily="34" charset="0"/>
              <a:buChar char="•"/>
            </a:pPr>
            <a:endParaRPr lang="en-US" sz="1800" dirty="0" smtClean="0"/>
          </a:p>
          <a:p>
            <a:pPr lvl="0">
              <a:buFont typeface="Arial" pitchFamily="34" charset="0"/>
              <a:buChar char="•"/>
            </a:pPr>
            <a:r>
              <a:rPr lang="ro-RO" sz="1800" dirty="0" smtClean="0"/>
              <a:t>Imagini </a:t>
            </a:r>
            <a:r>
              <a:rPr lang="ro-RO" sz="1800" dirty="0" err="1" smtClean="0"/>
              <a:t>ortorectificate</a:t>
            </a:r>
            <a:r>
              <a:rPr lang="ro-RO" sz="1800" dirty="0" smtClean="0"/>
              <a:t> SPOT 5  – acoperire 2011/2013, culese în special în martie </a:t>
            </a:r>
            <a:r>
              <a:rPr lang="ro-RO" sz="1800" dirty="0" err="1" smtClean="0"/>
              <a:t>-octombrie</a:t>
            </a:r>
            <a:r>
              <a:rPr lang="ro-RO" sz="1800" dirty="0" smtClean="0"/>
              <a:t>, 5 metri, „</a:t>
            </a:r>
            <a:r>
              <a:rPr lang="ro-RO" sz="1800" dirty="0" err="1" smtClean="0"/>
              <a:t>colour</a:t>
            </a:r>
            <a:r>
              <a:rPr lang="ro-RO" sz="1800" dirty="0" smtClean="0"/>
              <a:t> </a:t>
            </a:r>
            <a:r>
              <a:rPr lang="ro-RO" sz="1800" dirty="0" err="1" smtClean="0"/>
              <a:t>infrared</a:t>
            </a:r>
            <a:r>
              <a:rPr lang="ro-RO" sz="1800" dirty="0" smtClean="0"/>
              <a:t>”, furnizate de ESA ca set CORE 03 în cadrul programului </a:t>
            </a:r>
            <a:r>
              <a:rPr lang="ro-RO" sz="1800" dirty="0" err="1" smtClean="0"/>
              <a:t>Copernicus</a:t>
            </a:r>
            <a:r>
              <a:rPr lang="ro-RO" sz="1800" dirty="0" smtClean="0"/>
              <a:t> GMES</a:t>
            </a:r>
            <a:endParaRPr lang="en-US" sz="1800" dirty="0" smtClean="0"/>
          </a:p>
          <a:p>
            <a:pPr lvl="0"/>
            <a:endParaRPr lang="en-US" sz="1800" dirty="0" smtClean="0"/>
          </a:p>
          <a:p>
            <a:pPr lvl="0">
              <a:buFont typeface="Arial" pitchFamily="34" charset="0"/>
              <a:buChar char="•"/>
            </a:pPr>
            <a:r>
              <a:rPr lang="ro-RO" sz="1800" dirty="0" smtClean="0"/>
              <a:t>Informaţii disponibile in Google </a:t>
            </a:r>
            <a:r>
              <a:rPr lang="ro-RO" sz="1800" dirty="0" err="1" smtClean="0"/>
              <a:t>Earth</a:t>
            </a:r>
            <a:r>
              <a:rPr lang="ro-RO" sz="1800" dirty="0" smtClean="0"/>
              <a:t> şi </a:t>
            </a:r>
            <a:r>
              <a:rPr lang="ro-RO" sz="1800" dirty="0" err="1" smtClean="0"/>
              <a:t>StreetView</a:t>
            </a:r>
            <a:endParaRPr lang="en-US" sz="1800" dirty="0" smtClean="0"/>
          </a:p>
          <a:p>
            <a:pPr lvl="0"/>
            <a:endParaRPr lang="en-US" sz="1800" dirty="0" smtClean="0"/>
          </a:p>
          <a:p>
            <a:pPr lvl="0">
              <a:buFont typeface="Arial" pitchFamily="34" charset="0"/>
              <a:buChar char="•"/>
            </a:pPr>
            <a:r>
              <a:rPr lang="ro-RO" sz="1800" dirty="0" smtClean="0"/>
              <a:t>Observații la teren existente in baza de date LUCAS </a:t>
            </a:r>
            <a:endParaRPr lang="en-US" sz="1800" dirty="0" smtClean="0"/>
          </a:p>
          <a:p>
            <a:pPr lvl="0"/>
            <a:endParaRPr lang="en-US" dirty="0" smtClean="0"/>
          </a:p>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smtClean="0"/>
              <a:t>Schema </a:t>
            </a:r>
            <a:r>
              <a:rPr lang="en-US" dirty="0" err="1" smtClean="0"/>
              <a:t>lucru</a:t>
            </a:r>
            <a:endParaRPr lang="en-US" dirty="0"/>
          </a:p>
        </p:txBody>
      </p:sp>
      <p:pic>
        <p:nvPicPr>
          <p:cNvPr id="37890" name="Picture 2"/>
          <p:cNvPicPr>
            <a:picLocks noGrp="1" noChangeAspect="1" noChangeArrowheads="1"/>
          </p:cNvPicPr>
          <p:nvPr>
            <p:ph sz="quarter" idx="15"/>
          </p:nvPr>
        </p:nvPicPr>
        <p:blipFill>
          <a:blip r:embed="rId2" cstate="print"/>
          <a:srcRect/>
          <a:stretch>
            <a:fillRect/>
          </a:stretch>
        </p:blipFill>
        <p:spPr bwMode="auto">
          <a:xfrm>
            <a:off x="1248247" y="657768"/>
            <a:ext cx="6190306" cy="5542463"/>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Exemple</a:t>
            </a:r>
            <a:r>
              <a:rPr lang="en-US" dirty="0" smtClean="0"/>
              <a:t> </a:t>
            </a:r>
            <a:r>
              <a:rPr lang="en-US" dirty="0" err="1" smtClean="0"/>
              <a:t>clasificare</a:t>
            </a:r>
            <a:r>
              <a:rPr lang="en-US" dirty="0" smtClean="0"/>
              <a:t> CONTINUOUS MOSAIC URBAN FABRIC </a:t>
            </a:r>
            <a:endParaRPr lang="en-US" dirty="0"/>
          </a:p>
        </p:txBody>
      </p:sp>
      <p:pic>
        <p:nvPicPr>
          <p:cNvPr id="49154" name="Picture 2"/>
          <p:cNvPicPr>
            <a:picLocks noGrp="1" noChangeAspect="1" noChangeArrowheads="1"/>
          </p:cNvPicPr>
          <p:nvPr>
            <p:ph sz="quarter" idx="15"/>
          </p:nvPr>
        </p:nvPicPr>
        <p:blipFill>
          <a:blip r:embed="rId2" cstate="print"/>
          <a:srcRect/>
          <a:stretch>
            <a:fillRect/>
          </a:stretch>
        </p:blipFill>
        <p:spPr bwMode="auto">
          <a:xfrm>
            <a:off x="2465189" y="609599"/>
            <a:ext cx="4088011" cy="6136553"/>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Exemple</a:t>
            </a:r>
            <a:r>
              <a:rPr lang="en-US" dirty="0" smtClean="0"/>
              <a:t> </a:t>
            </a:r>
            <a:r>
              <a:rPr lang="en-US" dirty="0" err="1" smtClean="0"/>
              <a:t>clasificare</a:t>
            </a:r>
            <a:r>
              <a:rPr lang="en-US" dirty="0" smtClean="0"/>
              <a:t> CONTINUOUS MOSAIC URBAN FABRIC </a:t>
            </a:r>
            <a:endParaRPr lang="en-US" dirty="0"/>
          </a:p>
        </p:txBody>
      </p:sp>
      <p:pic>
        <p:nvPicPr>
          <p:cNvPr id="50178" name="Picture 2"/>
          <p:cNvPicPr>
            <a:picLocks noGrp="1" noChangeAspect="1" noChangeArrowheads="1"/>
          </p:cNvPicPr>
          <p:nvPr>
            <p:ph sz="quarter" idx="15"/>
          </p:nvPr>
        </p:nvPicPr>
        <p:blipFill>
          <a:blip r:embed="rId2" cstate="print"/>
          <a:srcRect/>
          <a:stretch>
            <a:fillRect/>
          </a:stretch>
        </p:blipFill>
        <p:spPr bwMode="auto">
          <a:xfrm>
            <a:off x="1676400" y="838200"/>
            <a:ext cx="5410200" cy="1931238"/>
          </a:xfrm>
          <a:prstGeom prst="rect">
            <a:avLst/>
          </a:prstGeom>
          <a:noFill/>
          <a:ln w="9525">
            <a:noFill/>
            <a:miter lim="800000"/>
            <a:headEnd/>
            <a:tailEnd/>
          </a:ln>
          <a:effectLst/>
        </p:spPr>
      </p:pic>
      <p:pic>
        <p:nvPicPr>
          <p:cNvPr id="7" name="Imagine 9"/>
          <p:cNvPicPr/>
          <p:nvPr/>
        </p:nvPicPr>
        <p:blipFill>
          <a:blip r:embed="rId3" cstate="print"/>
          <a:srcRect/>
          <a:stretch>
            <a:fillRect/>
          </a:stretch>
        </p:blipFill>
        <p:spPr bwMode="auto">
          <a:xfrm>
            <a:off x="1371600" y="2590800"/>
            <a:ext cx="5943600" cy="404164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Exemple</a:t>
            </a:r>
            <a:r>
              <a:rPr lang="en-US" dirty="0" smtClean="0"/>
              <a:t> </a:t>
            </a:r>
            <a:r>
              <a:rPr lang="en-US" dirty="0" err="1" smtClean="0"/>
              <a:t>clasificare</a:t>
            </a:r>
            <a:r>
              <a:rPr lang="en-US" dirty="0" smtClean="0"/>
              <a:t> CONTINUOUS MOSAIC URBAN FABRIC </a:t>
            </a:r>
            <a:endParaRPr lang="en-US" dirty="0"/>
          </a:p>
        </p:txBody>
      </p:sp>
      <p:pic>
        <p:nvPicPr>
          <p:cNvPr id="51202" name="Picture 2"/>
          <p:cNvPicPr>
            <a:picLocks noGrp="1" noChangeAspect="1" noChangeArrowheads="1"/>
          </p:cNvPicPr>
          <p:nvPr>
            <p:ph sz="quarter" idx="15"/>
          </p:nvPr>
        </p:nvPicPr>
        <p:blipFill>
          <a:blip r:embed="rId3" cstate="print"/>
          <a:srcRect/>
          <a:stretch>
            <a:fillRect/>
          </a:stretch>
        </p:blipFill>
        <p:spPr bwMode="auto">
          <a:xfrm>
            <a:off x="2514674" y="609600"/>
            <a:ext cx="3989239" cy="613727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Exemple</a:t>
            </a:r>
            <a:r>
              <a:rPr lang="en-US" dirty="0" smtClean="0"/>
              <a:t> </a:t>
            </a:r>
            <a:r>
              <a:rPr lang="en-US" dirty="0" err="1" smtClean="0"/>
              <a:t>clasificare</a:t>
            </a:r>
            <a:r>
              <a:rPr lang="en-US" dirty="0" smtClean="0"/>
              <a:t> CONTINUOUS MOSAIC URBAN FABRIC </a:t>
            </a:r>
            <a:endParaRPr lang="en-US" dirty="0"/>
          </a:p>
        </p:txBody>
      </p:sp>
      <p:pic>
        <p:nvPicPr>
          <p:cNvPr id="11" name="Imagine 13"/>
          <p:cNvPicPr/>
          <p:nvPr/>
        </p:nvPicPr>
        <p:blipFill>
          <a:blip r:embed="rId2" cstate="print"/>
          <a:srcRect/>
          <a:stretch>
            <a:fillRect/>
          </a:stretch>
        </p:blipFill>
        <p:spPr bwMode="auto">
          <a:xfrm>
            <a:off x="1524000" y="2667000"/>
            <a:ext cx="5638800" cy="3583323"/>
          </a:xfrm>
          <a:prstGeom prst="rect">
            <a:avLst/>
          </a:prstGeom>
          <a:noFill/>
          <a:ln w="9525">
            <a:noFill/>
            <a:miter lim="800000"/>
            <a:headEnd/>
            <a:tailEnd/>
          </a:ln>
        </p:spPr>
      </p:pic>
      <p:pic>
        <p:nvPicPr>
          <p:cNvPr id="52225" name="Picture 1"/>
          <p:cNvPicPr>
            <a:picLocks noChangeAspect="1" noChangeArrowheads="1"/>
          </p:cNvPicPr>
          <p:nvPr/>
        </p:nvPicPr>
        <p:blipFill>
          <a:blip r:embed="rId3" cstate="print"/>
          <a:srcRect/>
          <a:stretch>
            <a:fillRect/>
          </a:stretch>
        </p:blipFill>
        <p:spPr bwMode="auto">
          <a:xfrm>
            <a:off x="1676401" y="685800"/>
            <a:ext cx="5257800" cy="223532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Incoerente</a:t>
            </a:r>
            <a:r>
              <a:rPr lang="en-US" dirty="0" smtClean="0"/>
              <a:t> </a:t>
            </a:r>
            <a:r>
              <a:rPr lang="en-US" dirty="0" err="1" smtClean="0"/>
              <a:t>Rastu</a:t>
            </a:r>
            <a:r>
              <a:rPr lang="en-US" dirty="0" smtClean="0"/>
              <a:t> </a:t>
            </a:r>
            <a:r>
              <a:rPr lang="en-US" dirty="0" err="1" smtClean="0"/>
              <a:t>Nou</a:t>
            </a:r>
            <a:endParaRPr lang="en-US" dirty="0"/>
          </a:p>
        </p:txBody>
      </p:sp>
      <p:pic>
        <p:nvPicPr>
          <p:cNvPr id="57346" name="Picture 2"/>
          <p:cNvPicPr>
            <a:picLocks noGrp="1" noChangeAspect="1" noChangeArrowheads="1"/>
          </p:cNvPicPr>
          <p:nvPr>
            <p:ph sz="quarter" idx="15"/>
          </p:nvPr>
        </p:nvPicPr>
        <p:blipFill>
          <a:blip r:embed="rId3" cstate="print"/>
          <a:srcRect/>
          <a:stretch>
            <a:fillRect/>
          </a:stretch>
        </p:blipFill>
        <p:spPr bwMode="auto">
          <a:xfrm>
            <a:off x="347729" y="609600"/>
            <a:ext cx="7991343" cy="56388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Incoerente</a:t>
            </a:r>
            <a:r>
              <a:rPr lang="en-US" dirty="0" smtClean="0"/>
              <a:t> </a:t>
            </a:r>
            <a:r>
              <a:rPr lang="en-US" dirty="0" err="1" smtClean="0"/>
              <a:t>Rastu</a:t>
            </a:r>
            <a:r>
              <a:rPr lang="en-US" dirty="0" smtClean="0"/>
              <a:t> </a:t>
            </a:r>
            <a:r>
              <a:rPr lang="en-US" dirty="0" err="1" smtClean="0"/>
              <a:t>Nou</a:t>
            </a:r>
            <a:endParaRPr lang="en-US" dirty="0"/>
          </a:p>
        </p:txBody>
      </p:sp>
      <p:pic>
        <p:nvPicPr>
          <p:cNvPr id="58371" name="Picture 3"/>
          <p:cNvPicPr>
            <a:picLocks noGrp="1" noChangeAspect="1" noChangeArrowheads="1"/>
          </p:cNvPicPr>
          <p:nvPr>
            <p:ph sz="quarter" idx="15"/>
          </p:nvPr>
        </p:nvPicPr>
        <p:blipFill>
          <a:blip r:embed="rId2" cstate="print"/>
          <a:srcRect/>
          <a:stretch>
            <a:fillRect/>
          </a:stretch>
        </p:blipFill>
        <p:spPr bwMode="auto">
          <a:xfrm>
            <a:off x="347729" y="609600"/>
            <a:ext cx="7991343" cy="563880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p:txBody>
          <a:bodyPr>
            <a:normAutofit fontScale="92500" lnSpcReduction="20000"/>
          </a:bodyPr>
          <a:lstStyle/>
          <a:p>
            <a:r>
              <a:rPr lang="en-US" dirty="0" smtClean="0"/>
              <a:t>VERIFICARE</a:t>
            </a:r>
            <a:endParaRPr lang="en-US" dirty="0"/>
          </a:p>
        </p:txBody>
      </p:sp>
      <p:sp>
        <p:nvSpPr>
          <p:cNvPr id="5" name="Content Placeholder 4"/>
          <p:cNvSpPr>
            <a:spLocks noGrp="1"/>
          </p:cNvSpPr>
          <p:nvPr>
            <p:ph sz="quarter" idx="15"/>
          </p:nvPr>
        </p:nvSpPr>
        <p:spPr/>
        <p:txBody>
          <a:bodyPr/>
          <a:lstStyle/>
          <a:p>
            <a:r>
              <a:rPr lang="en-US" dirty="0" smtClean="0"/>
              <a:t>LUCAS</a:t>
            </a:r>
          </a:p>
          <a:p>
            <a:r>
              <a:rPr lang="en-US" dirty="0" smtClean="0"/>
              <a:t>SPOT5</a:t>
            </a:r>
            <a:endParaRPr lang="en-US" dirty="0" smtClean="0"/>
          </a:p>
          <a:p>
            <a:endParaRPr lang="en-US" dirty="0"/>
          </a:p>
        </p:txBody>
      </p:sp>
      <p:pic>
        <p:nvPicPr>
          <p:cNvPr id="8" name="Picture 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990600"/>
            <a:ext cx="6629400" cy="4800600"/>
          </a:xfrm>
          <a:prstGeom prst="rect">
            <a:avLst/>
          </a:prstGeom>
          <a:noFill/>
          <a:ln>
            <a:noFill/>
          </a:ln>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276600"/>
            <a:ext cx="4114800" cy="2926715"/>
          </a:xfrm>
          <a:prstGeom prst="rect">
            <a:avLst/>
          </a:prstGeom>
          <a:noFill/>
          <a:ln>
            <a:noFill/>
          </a:ln>
        </p:spPr>
      </p:pic>
      <p:sp>
        <p:nvSpPr>
          <p:cNvPr id="2" name="Title 1"/>
          <p:cNvSpPr>
            <a:spLocks noGrp="1"/>
          </p:cNvSpPr>
          <p:nvPr>
            <p:ph type="title"/>
          </p:nvPr>
        </p:nvSpPr>
        <p:spPr/>
        <p:txBody>
          <a:bodyPr>
            <a:normAutofit fontScale="90000"/>
          </a:bodyPr>
          <a:lstStyle/>
          <a:p>
            <a:r>
              <a:rPr lang="en-US" dirty="0" smtClean="0"/>
              <a:t>Spatial</a:t>
            </a:r>
            <a:endParaRPr lang="en-US" dirty="0"/>
          </a:p>
        </p:txBody>
      </p:sp>
      <p:pic>
        <p:nvPicPr>
          <p:cNvPr id="7" name="Content Placeholder 4" descr="canvas.png"/>
          <p:cNvPicPr>
            <a:picLocks noChangeAspect="1"/>
          </p:cNvPicPr>
          <p:nvPr/>
        </p:nvPicPr>
        <p:blipFill>
          <a:blip r:embed="rId5">
            <a:extLst>
              <a:ext uri="{28A0092B-C50C-407E-A947-70E740481C1C}">
                <a14:useLocalDpi xmlns:a14="http://schemas.microsoft.com/office/drawing/2010/main" val="0"/>
              </a:ext>
            </a:extLst>
          </a:blip>
          <a:srcRect l="5236" r="5236"/>
          <a:stretch>
            <a:fillRect/>
          </a:stretch>
        </p:blipFill>
        <p:spPr>
          <a:xfrm>
            <a:off x="914400" y="838200"/>
            <a:ext cx="3383692" cy="2362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Rezultate</a:t>
            </a:r>
            <a:endParaRPr lang="en-US" dirty="0"/>
          </a:p>
        </p:txBody>
      </p:sp>
      <p:pic>
        <p:nvPicPr>
          <p:cNvPr id="5" name="Content Placeholder 4" descr="canvas0.png"/>
          <p:cNvPicPr>
            <a:picLocks noGrp="1" noChangeAspect="1"/>
          </p:cNvPicPr>
          <p:nvPr>
            <p:ph sz="quarter" idx="15"/>
          </p:nvPr>
        </p:nvPicPr>
        <p:blipFill>
          <a:blip r:embed="rId3">
            <a:extLst>
              <a:ext uri="{28A0092B-C50C-407E-A947-70E740481C1C}">
                <a14:useLocalDpi xmlns:a14="http://schemas.microsoft.com/office/drawing/2010/main" val="0"/>
              </a:ext>
            </a:extLst>
          </a:blip>
          <a:srcRect l="5236" r="5236"/>
          <a:stretch>
            <a:fillRect/>
          </a:stretch>
        </p:blipFill>
        <p:spPr/>
      </p:pic>
    </p:spTree>
    <p:extLst>
      <p:ext uri="{BB962C8B-B14F-4D97-AF65-F5344CB8AC3E}">
        <p14:creationId xmlns:p14="http://schemas.microsoft.com/office/powerpoint/2010/main" val="3168807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Rezultate</a:t>
            </a:r>
            <a:endParaRPr lang="en-US" dirty="0"/>
          </a:p>
        </p:txBody>
      </p:sp>
      <p:pic>
        <p:nvPicPr>
          <p:cNvPr id="5" name="Content Placeholder 4" descr="canvas1.png"/>
          <p:cNvPicPr>
            <a:picLocks noGrp="1" noChangeAspect="1"/>
          </p:cNvPicPr>
          <p:nvPr>
            <p:ph sz="quarter" idx="15"/>
          </p:nvPr>
        </p:nvPicPr>
        <p:blipFill>
          <a:blip r:embed="rId3">
            <a:extLst>
              <a:ext uri="{28A0092B-C50C-407E-A947-70E740481C1C}">
                <a14:useLocalDpi xmlns:a14="http://schemas.microsoft.com/office/drawing/2010/main" val="0"/>
              </a:ext>
            </a:extLst>
          </a:blip>
          <a:srcRect l="5236" r="5236"/>
          <a:stretch>
            <a:fillRect/>
          </a:stretch>
        </p:blipFill>
        <p:spPr/>
      </p:pic>
    </p:spTree>
    <p:extLst>
      <p:ext uri="{BB962C8B-B14F-4D97-AF65-F5344CB8AC3E}">
        <p14:creationId xmlns:p14="http://schemas.microsoft.com/office/powerpoint/2010/main" val="3168807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Rezultate</a:t>
            </a:r>
            <a:endParaRPr lang="en-US" dirty="0"/>
          </a:p>
        </p:txBody>
      </p:sp>
      <p:pic>
        <p:nvPicPr>
          <p:cNvPr id="5" name="Content Placeholder 4" descr="canvas2.png"/>
          <p:cNvPicPr>
            <a:picLocks noGrp="1" noChangeAspect="1"/>
          </p:cNvPicPr>
          <p:nvPr>
            <p:ph sz="quarter" idx="15"/>
          </p:nvPr>
        </p:nvPicPr>
        <p:blipFill>
          <a:blip r:embed="rId3">
            <a:extLst>
              <a:ext uri="{28A0092B-C50C-407E-A947-70E740481C1C}">
                <a14:useLocalDpi xmlns:a14="http://schemas.microsoft.com/office/drawing/2010/main" val="0"/>
              </a:ext>
            </a:extLst>
          </a:blip>
          <a:srcRect l="5236" r="5236"/>
          <a:stretch>
            <a:fillRect/>
          </a:stretch>
        </p:blipFill>
        <p:spPr/>
      </p:pic>
    </p:spTree>
    <p:extLst>
      <p:ext uri="{BB962C8B-B14F-4D97-AF65-F5344CB8AC3E}">
        <p14:creationId xmlns:p14="http://schemas.microsoft.com/office/powerpoint/2010/main" val="31688074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Spatial</a:t>
            </a:r>
            <a:endParaRPr lang="en-US" dirty="0"/>
          </a:p>
        </p:txBody>
      </p:sp>
      <p:sp>
        <p:nvSpPr>
          <p:cNvPr id="3" name="Text Placeholder 2"/>
          <p:cNvSpPr>
            <a:spLocks noGrp="1"/>
          </p:cNvSpPr>
          <p:nvPr>
            <p:ph type="body" sz="quarter" idx="13"/>
          </p:nvPr>
        </p:nvSpPr>
        <p:spPr/>
        <p:txBody>
          <a:bodyPr>
            <a:normAutofit fontScale="92500" lnSpcReduction="20000"/>
          </a:bodyPr>
          <a:lstStyle/>
          <a:p>
            <a:r>
              <a:rPr lang="en-US" dirty="0" err="1" smtClean="0"/>
              <a:t>Rezultate</a:t>
            </a:r>
            <a:endParaRPr lang="en-US" dirty="0"/>
          </a:p>
        </p:txBody>
      </p:sp>
      <p:pic>
        <p:nvPicPr>
          <p:cNvPr id="5" name="Content Placeholder 4" descr="canvas3.png"/>
          <p:cNvPicPr>
            <a:picLocks noGrp="1" noChangeAspect="1"/>
          </p:cNvPicPr>
          <p:nvPr>
            <p:ph sz="quarter" idx="15"/>
          </p:nvPr>
        </p:nvPicPr>
        <p:blipFill>
          <a:blip r:embed="rId3">
            <a:extLst>
              <a:ext uri="{28A0092B-C50C-407E-A947-70E740481C1C}">
                <a14:useLocalDpi xmlns:a14="http://schemas.microsoft.com/office/drawing/2010/main" val="0"/>
              </a:ext>
            </a:extLst>
          </a:blip>
          <a:srcRect l="5236" r="5236"/>
          <a:stretch>
            <a:fillRect/>
          </a:stretch>
        </p:blipFill>
        <p:spPr/>
      </p:pic>
    </p:spTree>
    <p:extLst>
      <p:ext uri="{BB962C8B-B14F-4D97-AF65-F5344CB8AC3E}">
        <p14:creationId xmlns:p14="http://schemas.microsoft.com/office/powerpoint/2010/main" val="13913056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dirty="0"/>
          </a:p>
        </p:txBody>
      </p:sp>
      <p:sp>
        <p:nvSpPr>
          <p:cNvPr id="3" name="Text Placeholder 2"/>
          <p:cNvSpPr>
            <a:spLocks noGrp="1"/>
          </p:cNvSpPr>
          <p:nvPr>
            <p:ph type="body" sz="quarter" idx="13"/>
          </p:nvPr>
        </p:nvSpPr>
        <p:spPr/>
        <p:txBody>
          <a:bodyPr>
            <a:normAutofit fontScale="92500" lnSpcReduction="20000"/>
          </a:bodyPr>
          <a:lstStyle/>
          <a:p>
            <a:endParaRPr lang="en-US" dirty="0" smtClean="0"/>
          </a:p>
          <a:p>
            <a:endParaRPr lang="en-US" dirty="0"/>
          </a:p>
        </p:txBody>
      </p:sp>
      <p:sp>
        <p:nvSpPr>
          <p:cNvPr id="4" name="Content Placeholder 3"/>
          <p:cNvSpPr>
            <a:spLocks noGrp="1"/>
          </p:cNvSpPr>
          <p:nvPr>
            <p:ph sz="quarter" idx="15"/>
          </p:nvPr>
        </p:nvSpPr>
        <p:spPr>
          <a:xfrm>
            <a:off x="3810000" y="2667000"/>
            <a:ext cx="1066800" cy="2590800"/>
          </a:xfrm>
        </p:spPr>
        <p:txBody>
          <a:bodyPr/>
          <a:lstStyle/>
          <a:p>
            <a:r>
              <a:rPr lang="en-US" dirty="0" smtClean="0"/>
              <a:t>CONCLUZII</a:t>
            </a:r>
            <a:endParaRPr lang="en-US" dirty="0"/>
          </a:p>
        </p:txBody>
      </p:sp>
    </p:spTree>
    <p:extLst>
      <p:ext uri="{BB962C8B-B14F-4D97-AF65-F5344CB8AC3E}">
        <p14:creationId xmlns:p14="http://schemas.microsoft.com/office/powerpoint/2010/main" val="1193348443"/>
      </p:ext>
    </p:extLst>
  </p:cSld>
  <p:clrMapOvr>
    <a:masterClrMapping/>
  </p:clrMapOvr>
</p:sld>
</file>

<file path=ppt/theme/theme1.xml><?xml version="1.0" encoding="utf-8"?>
<a:theme xmlns:a="http://schemas.openxmlformats.org/drawingml/2006/main" name="Pitchbook">
  <a:themeElements>
    <a:clrScheme name="Custom 4">
      <a:dk1>
        <a:sysClr val="windowText" lastClr="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50771B"/>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Pitchbook</Template>
  <TotalTime>0</TotalTime>
  <Words>2482</Words>
  <Application>Microsoft Macintosh PowerPoint</Application>
  <PresentationFormat>On-screen Show (4:3)</PresentationFormat>
  <Paragraphs>355</Paragraphs>
  <Slides>24</Slides>
  <Notes>16</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Pitchbook</vt:lpstr>
      <vt:lpstr>Land Cover pentru zona transfrontalieră România-Bulgaria </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Spatial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2014-06-24T09:34:35Z</dcterms:created>
  <dcterms:modified xsi:type="dcterms:W3CDTF">2015-04-24T10:00:29Z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