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3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4"/>
  </p:sldMasterIdLst>
  <p:notesMasterIdLst>
    <p:notesMasterId r:id="rId21"/>
  </p:notesMasterIdLst>
  <p:handoutMasterIdLst>
    <p:handoutMasterId r:id="rId22"/>
  </p:handoutMasterIdLst>
  <p:sldIdLst>
    <p:sldId id="256" r:id="rId5"/>
    <p:sldId id="279" r:id="rId6"/>
    <p:sldId id="257" r:id="rId7"/>
    <p:sldId id="269" r:id="rId8"/>
    <p:sldId id="268" r:id="rId9"/>
    <p:sldId id="280" r:id="rId10"/>
    <p:sldId id="271" r:id="rId11"/>
    <p:sldId id="272" r:id="rId12"/>
    <p:sldId id="274" r:id="rId13"/>
    <p:sldId id="275" r:id="rId14"/>
    <p:sldId id="276" r:id="rId15"/>
    <p:sldId id="281" r:id="rId16"/>
    <p:sldId id="282" r:id="rId17"/>
    <p:sldId id="283" r:id="rId18"/>
    <p:sldId id="284" r:id="rId19"/>
    <p:sldId id="278" r:id="rId20"/>
  </p:sldIdLst>
  <p:sldSz cx="9144000" cy="6858000" type="screen4x3"/>
  <p:notesSz cx="6735763" cy="98663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B000"/>
    <a:srgbClr val="00C400"/>
    <a:srgbClr val="11EF46"/>
    <a:srgbClr val="3F3F3F"/>
    <a:srgbClr val="222222"/>
    <a:srgbClr val="646464"/>
    <a:srgbClr val="808080"/>
    <a:srgbClr val="C8C8C8"/>
    <a:srgbClr val="00EB00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328" autoAdjust="0"/>
    <p:restoredTop sz="95971" autoAdjust="0"/>
  </p:normalViewPr>
  <p:slideViewPr>
    <p:cSldViewPr>
      <p:cViewPr varScale="1">
        <p:scale>
          <a:sx n="128" d="100"/>
          <a:sy n="128" d="100"/>
        </p:scale>
        <p:origin x="-1236" y="-96"/>
      </p:cViewPr>
      <p:guideLst>
        <p:guide orient="horz" pos="4020"/>
        <p:guide orient="horz" pos="4178"/>
        <p:guide orient="horz" pos="504"/>
        <p:guide orient="horz" pos="2455"/>
        <p:guide orient="horz" pos="1049"/>
        <p:guide orient="horz" pos="2614"/>
        <p:guide pos="204"/>
        <p:guide pos="2880"/>
        <p:guide pos="5545"/>
      </p:guideLst>
    </p:cSldViewPr>
  </p:slideViewPr>
  <p:outlineViewPr>
    <p:cViewPr>
      <p:scale>
        <a:sx n="33" d="100"/>
        <a:sy n="33" d="100"/>
      </p:scale>
      <p:origin x="0" y="399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howGuides="1">
      <p:cViewPr varScale="1">
        <p:scale>
          <a:sx n="62" d="100"/>
          <a:sy n="62" d="100"/>
        </p:scale>
        <p:origin x="-3330" y="-78"/>
      </p:cViewPr>
      <p:guideLst>
        <p:guide orient="horz" pos="3108"/>
        <p:guide pos="2122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handoutMaster" Target="handoutMasters/handoutMaster1.xml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image" Target="../media/image6.png"/></Relationships>
</file>

<file path=ppt/diagrams/_rels/data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image" Target="../media/image13.png"/></Relationships>
</file>

<file path=ppt/diagrams/_rels/data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image" Target="../media/image15.png"/></Relationships>
</file>

<file path=ppt/diagrams/_rels/data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image" Target="../media/image31.png"/></Relationships>
</file>

<file path=ppt/diagrams/_rels/data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image" Target="../media/image38.png"/></Relationships>
</file>

<file path=ppt/diagrams/_rels/data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image" Target="../media/image41.pn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image" Target="../media/image6.png"/></Relationships>
</file>

<file path=ppt/diagrams/_rels/drawing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image" Target="../media/image13.png"/></Relationships>
</file>

<file path=ppt/diagrams/_rels/drawing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image" Target="../media/image15.png"/></Relationships>
</file>

<file path=ppt/diagrams/_rels/drawing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image" Target="../media/image31.png"/></Relationships>
</file>

<file path=ppt/diagrams/_rels/drawing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image" Target="../media/image38.png"/></Relationships>
</file>

<file path=ppt/diagrams/_rels/drawing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image" Target="../media/image41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3_1">
  <dgm:title val=""/>
  <dgm:desc val=""/>
  <dgm:catLst>
    <dgm:cat type="accent3" pri="11100"/>
  </dgm:catLst>
  <dgm:styleLbl name="node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3">
        <a:alpha val="4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BCAC40A-7655-4924-BCCB-36096ED50608}" type="doc">
      <dgm:prSet loTypeId="urn:microsoft.com/office/officeart/2005/8/layout/hierarchy2" loCatId="hierarchy" qsTypeId="urn:microsoft.com/office/officeart/2005/8/quickstyle/3d5" qsCatId="3D" csTypeId="urn:microsoft.com/office/officeart/2005/8/colors/accent1_2" csCatId="accent1" phldr="1"/>
      <dgm:spPr/>
      <dgm:t>
        <a:bodyPr/>
        <a:lstStyle/>
        <a:p>
          <a:endParaRPr lang="de-DE"/>
        </a:p>
      </dgm:t>
    </dgm:pt>
    <dgm:pt modelId="{0D1665BA-7916-41F3-AF08-CBEAE571E19F}">
      <dgm:prSet phldrT="[Text]"/>
      <dgm:spPr/>
      <dgm:t>
        <a:bodyPr/>
        <a:lstStyle/>
        <a:p>
          <a:r>
            <a:rPr lang="en-US" dirty="0" smtClean="0"/>
            <a:t>OpenStreetMap</a:t>
          </a:r>
          <a:endParaRPr lang="de-DE" dirty="0"/>
        </a:p>
      </dgm:t>
    </dgm:pt>
    <dgm:pt modelId="{A41AA8B9-1D73-4D1C-8E55-561E592AF495}" type="parTrans" cxnId="{0431514E-A50E-4FB8-89B2-8C07C69F8576}">
      <dgm:prSet/>
      <dgm:spPr/>
      <dgm:t>
        <a:bodyPr/>
        <a:lstStyle/>
        <a:p>
          <a:endParaRPr lang="de-DE"/>
        </a:p>
      </dgm:t>
    </dgm:pt>
    <dgm:pt modelId="{51E4BD44-18FA-4A0A-B87D-5E0274315695}" type="sibTrans" cxnId="{0431514E-A50E-4FB8-89B2-8C07C69F8576}">
      <dgm:prSet/>
      <dgm:spPr/>
      <dgm:t>
        <a:bodyPr/>
        <a:lstStyle/>
        <a:p>
          <a:endParaRPr lang="de-DE"/>
        </a:p>
      </dgm:t>
    </dgm:pt>
    <dgm:pt modelId="{E23C594D-CE10-485F-A542-FCA1BCDCB898}">
      <dgm:prSet phldrT="[Text]"/>
      <dgm:spPr/>
      <dgm:t>
        <a:bodyPr/>
        <a:lstStyle/>
        <a:p>
          <a:r>
            <a:rPr lang="en-US" smtClean="0"/>
            <a:t>Online :</a:t>
          </a:r>
          <a:endParaRPr lang="de-DE" dirty="0"/>
        </a:p>
      </dgm:t>
    </dgm:pt>
    <dgm:pt modelId="{A10F9CDC-BCF8-439A-954B-268192129980}" type="parTrans" cxnId="{260ADD31-D5F7-430B-B8ED-12B63D9C1B14}">
      <dgm:prSet/>
      <dgm:spPr/>
      <dgm:t>
        <a:bodyPr/>
        <a:lstStyle/>
        <a:p>
          <a:endParaRPr lang="de-DE"/>
        </a:p>
      </dgm:t>
    </dgm:pt>
    <dgm:pt modelId="{2A81F0F6-3378-440C-BC6E-89855D56E5CF}" type="sibTrans" cxnId="{260ADD31-D5F7-430B-B8ED-12B63D9C1B14}">
      <dgm:prSet/>
      <dgm:spPr/>
      <dgm:t>
        <a:bodyPr/>
        <a:lstStyle/>
        <a:p>
          <a:endParaRPr lang="de-DE"/>
        </a:p>
      </dgm:t>
    </dgm:pt>
    <dgm:pt modelId="{18E898A0-D497-4446-82C0-48AC3BC53608}">
      <dgm:prSet phldrT="[Text]"/>
      <dgm:spPr/>
      <dgm:t>
        <a:bodyPr/>
        <a:lstStyle/>
        <a:p>
          <a:r>
            <a:rPr lang="de-DE" smtClean="0">
              <a:latin typeface="Calibri (Body)"/>
            </a:rPr>
            <a:t>Osm2world </a:t>
          </a:r>
          <a:endParaRPr lang="de-DE" dirty="0"/>
        </a:p>
      </dgm:t>
    </dgm:pt>
    <dgm:pt modelId="{119589DF-E9FA-4595-B595-19461A0D22B3}" type="parTrans" cxnId="{44A7C38D-16C4-4712-AB1D-405682C7169D}">
      <dgm:prSet/>
      <dgm:spPr/>
      <dgm:t>
        <a:bodyPr/>
        <a:lstStyle/>
        <a:p>
          <a:endParaRPr lang="de-DE"/>
        </a:p>
      </dgm:t>
    </dgm:pt>
    <dgm:pt modelId="{6DFC33D5-642C-4628-97E1-D33ADD7477FE}" type="sibTrans" cxnId="{44A7C38D-16C4-4712-AB1D-405682C7169D}">
      <dgm:prSet/>
      <dgm:spPr/>
      <dgm:t>
        <a:bodyPr/>
        <a:lstStyle/>
        <a:p>
          <a:endParaRPr lang="de-DE"/>
        </a:p>
      </dgm:t>
    </dgm:pt>
    <dgm:pt modelId="{CF3CC54A-FABC-47DC-AD84-A81132D301AD}">
      <dgm:prSet phldrT="[Text]"/>
      <dgm:spPr/>
      <dgm:t>
        <a:bodyPr/>
        <a:lstStyle/>
        <a:p>
          <a:r>
            <a:rPr lang="de-DE" dirty="0" smtClean="0">
              <a:latin typeface="Calibri (Body)"/>
            </a:rPr>
            <a:t>Opensciencemap</a:t>
          </a:r>
          <a:endParaRPr lang="de-DE" dirty="0"/>
        </a:p>
      </dgm:t>
    </dgm:pt>
    <dgm:pt modelId="{C3CE95DA-82E2-41B8-B155-ED02687D3DE2}" type="parTrans" cxnId="{94DA9FA7-5031-49DE-8496-F9FB9FEE84CC}">
      <dgm:prSet/>
      <dgm:spPr/>
      <dgm:t>
        <a:bodyPr/>
        <a:lstStyle/>
        <a:p>
          <a:endParaRPr lang="de-DE"/>
        </a:p>
      </dgm:t>
    </dgm:pt>
    <dgm:pt modelId="{91C39E39-5142-437D-8F13-4418477D090F}" type="sibTrans" cxnId="{94DA9FA7-5031-49DE-8496-F9FB9FEE84CC}">
      <dgm:prSet/>
      <dgm:spPr/>
      <dgm:t>
        <a:bodyPr/>
        <a:lstStyle/>
        <a:p>
          <a:endParaRPr lang="de-DE"/>
        </a:p>
      </dgm:t>
    </dgm:pt>
    <dgm:pt modelId="{F6E6B635-FBFD-4F1C-A248-8ADEE6689CAB}">
      <dgm:prSet phldrT="[Text]"/>
      <dgm:spPr/>
      <dgm:t>
        <a:bodyPr/>
        <a:lstStyle/>
        <a:p>
          <a:r>
            <a:rPr lang="vi-VN" smtClean="0"/>
            <a:t>Locală</a:t>
          </a:r>
          <a:r>
            <a:rPr lang="en-US" smtClean="0"/>
            <a:t> (desktop) :</a:t>
          </a:r>
          <a:endParaRPr lang="de-DE" dirty="0"/>
        </a:p>
      </dgm:t>
    </dgm:pt>
    <dgm:pt modelId="{5EF4E7ED-6E92-4C7C-9D36-AE18DB85F3D4}" type="parTrans" cxnId="{4A81424D-6804-41D1-BA96-E408650058F5}">
      <dgm:prSet/>
      <dgm:spPr/>
      <dgm:t>
        <a:bodyPr/>
        <a:lstStyle/>
        <a:p>
          <a:endParaRPr lang="de-DE"/>
        </a:p>
      </dgm:t>
    </dgm:pt>
    <dgm:pt modelId="{46B070D2-A3AC-4EF6-A270-D4F4B11DB69E}" type="sibTrans" cxnId="{4A81424D-6804-41D1-BA96-E408650058F5}">
      <dgm:prSet/>
      <dgm:spPr/>
      <dgm:t>
        <a:bodyPr/>
        <a:lstStyle/>
        <a:p>
          <a:endParaRPr lang="de-DE"/>
        </a:p>
      </dgm:t>
    </dgm:pt>
    <dgm:pt modelId="{EB7EEBE2-21B1-40B1-B887-8222C0DBEC62}">
      <dgm:prSet phldrT="[Text]"/>
      <dgm:spPr/>
      <dgm:t>
        <a:bodyPr/>
        <a:lstStyle/>
        <a:p>
          <a:r>
            <a:rPr lang="en-US" dirty="0" smtClean="0">
              <a:latin typeface="Calibri (Body)"/>
            </a:rPr>
            <a:t>Kendzi3D</a:t>
          </a:r>
          <a:endParaRPr lang="de-DE" dirty="0"/>
        </a:p>
      </dgm:t>
    </dgm:pt>
    <dgm:pt modelId="{59813FCE-C7A3-479B-8961-15541E48A18F}" type="parTrans" cxnId="{B641D9BB-E628-47AF-A6CB-B5CE9D5DD238}">
      <dgm:prSet/>
      <dgm:spPr/>
      <dgm:t>
        <a:bodyPr/>
        <a:lstStyle/>
        <a:p>
          <a:endParaRPr lang="de-DE"/>
        </a:p>
      </dgm:t>
    </dgm:pt>
    <dgm:pt modelId="{2FCB628A-EF2D-4956-A380-596FB293AE14}" type="sibTrans" cxnId="{B641D9BB-E628-47AF-A6CB-B5CE9D5DD238}">
      <dgm:prSet/>
      <dgm:spPr/>
      <dgm:t>
        <a:bodyPr/>
        <a:lstStyle/>
        <a:p>
          <a:endParaRPr lang="de-DE"/>
        </a:p>
      </dgm:t>
    </dgm:pt>
    <dgm:pt modelId="{3A9B12E0-2674-490B-AE05-E613BF3B404C}">
      <dgm:prSet/>
      <dgm:spPr/>
      <dgm:t>
        <a:bodyPr/>
        <a:lstStyle/>
        <a:p>
          <a:r>
            <a:rPr lang="en-US" dirty="0" smtClean="0">
              <a:latin typeface="Calibri (Body)"/>
            </a:rPr>
            <a:t>F4 map </a:t>
          </a:r>
          <a:endParaRPr lang="de-DE" dirty="0"/>
        </a:p>
      </dgm:t>
    </dgm:pt>
    <dgm:pt modelId="{A2D38707-5D1A-40EF-9A38-CAFF9F7C3C3C}" type="parTrans" cxnId="{4FD2F961-CF88-4900-BCB7-B98AAB9E0BE4}">
      <dgm:prSet/>
      <dgm:spPr/>
      <dgm:t>
        <a:bodyPr/>
        <a:lstStyle/>
        <a:p>
          <a:endParaRPr lang="de-DE"/>
        </a:p>
      </dgm:t>
    </dgm:pt>
    <dgm:pt modelId="{8E4E4770-4F93-4BF7-AB13-A5CAB3872BD2}" type="sibTrans" cxnId="{4FD2F961-CF88-4900-BCB7-B98AAB9E0BE4}">
      <dgm:prSet/>
      <dgm:spPr/>
      <dgm:t>
        <a:bodyPr/>
        <a:lstStyle/>
        <a:p>
          <a:endParaRPr lang="de-DE"/>
        </a:p>
      </dgm:t>
    </dgm:pt>
    <dgm:pt modelId="{0844D342-5CF4-4D5A-B897-D39C11A27478}" type="pres">
      <dgm:prSet presAssocID="{EBCAC40A-7655-4924-BCCB-36096ED50608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5C253702-49ED-4678-B894-E83854AE3CC9}" type="pres">
      <dgm:prSet presAssocID="{0D1665BA-7916-41F3-AF08-CBEAE571E19F}" presName="root1" presStyleCnt="0"/>
      <dgm:spPr/>
    </dgm:pt>
    <dgm:pt modelId="{CED5E5DC-2670-45CE-9CF3-30DD0DF752C2}" type="pres">
      <dgm:prSet presAssocID="{0D1665BA-7916-41F3-AF08-CBEAE571E19F}" presName="LevelOneTextNode" presStyleLbl="node0" presStyleIdx="0" presStyleCnt="1" custLinFactNeighborX="-47600" custLinFactNeighborY="-43952">
        <dgm:presLayoutVars>
          <dgm:chPref val="3"/>
        </dgm:presLayoutVars>
      </dgm:prSet>
      <dgm:spPr/>
      <dgm:t>
        <a:bodyPr/>
        <a:lstStyle/>
        <a:p>
          <a:endParaRPr lang="de-DE"/>
        </a:p>
      </dgm:t>
    </dgm:pt>
    <dgm:pt modelId="{DA68093F-4488-41A3-A06E-796A6EB4D4D1}" type="pres">
      <dgm:prSet presAssocID="{0D1665BA-7916-41F3-AF08-CBEAE571E19F}" presName="level2hierChild" presStyleCnt="0"/>
      <dgm:spPr/>
    </dgm:pt>
    <dgm:pt modelId="{5F85230F-B83B-4E1F-9613-15BB1C794553}" type="pres">
      <dgm:prSet presAssocID="{A10F9CDC-BCF8-439A-954B-268192129980}" presName="conn2-1" presStyleLbl="parChTrans1D2" presStyleIdx="0" presStyleCnt="2"/>
      <dgm:spPr/>
    </dgm:pt>
    <dgm:pt modelId="{E67AE483-379B-42A3-B463-5DA815DEA708}" type="pres">
      <dgm:prSet presAssocID="{A10F9CDC-BCF8-439A-954B-268192129980}" presName="connTx" presStyleLbl="parChTrans1D2" presStyleIdx="0" presStyleCnt="2"/>
      <dgm:spPr/>
    </dgm:pt>
    <dgm:pt modelId="{98B9DBC2-3974-400D-A7CE-630D5A0A7B38}" type="pres">
      <dgm:prSet presAssocID="{E23C594D-CE10-485F-A542-FCA1BCDCB898}" presName="root2" presStyleCnt="0"/>
      <dgm:spPr/>
    </dgm:pt>
    <dgm:pt modelId="{3B86F472-DDFB-4C63-B62D-FDE7343FF905}" type="pres">
      <dgm:prSet presAssocID="{E23C594D-CE10-485F-A542-FCA1BCDCB898}" presName="LevelTwoTextNode" presStyleLbl="node2" presStyleIdx="0" presStyleCnt="2" custScaleX="85552" custLinFactNeighborX="-6020" custLinFactNeighborY="-25458">
        <dgm:presLayoutVars>
          <dgm:chPref val="3"/>
        </dgm:presLayoutVars>
      </dgm:prSet>
      <dgm:spPr/>
      <dgm:t>
        <a:bodyPr/>
        <a:lstStyle/>
        <a:p>
          <a:endParaRPr lang="de-DE"/>
        </a:p>
      </dgm:t>
    </dgm:pt>
    <dgm:pt modelId="{EDA7BD84-FA48-4B4C-AAD0-B65666497AAF}" type="pres">
      <dgm:prSet presAssocID="{E23C594D-CE10-485F-A542-FCA1BCDCB898}" presName="level3hierChild" presStyleCnt="0"/>
      <dgm:spPr/>
    </dgm:pt>
    <dgm:pt modelId="{2DDE521B-C617-44CA-A658-E57E9B7564D6}" type="pres">
      <dgm:prSet presAssocID="{A2D38707-5D1A-40EF-9A38-CAFF9F7C3C3C}" presName="conn2-1" presStyleLbl="parChTrans1D3" presStyleIdx="0" presStyleCnt="4"/>
      <dgm:spPr/>
    </dgm:pt>
    <dgm:pt modelId="{7D4527FD-ADFC-4F95-805F-44F59C2D422F}" type="pres">
      <dgm:prSet presAssocID="{A2D38707-5D1A-40EF-9A38-CAFF9F7C3C3C}" presName="connTx" presStyleLbl="parChTrans1D3" presStyleIdx="0" presStyleCnt="4"/>
      <dgm:spPr/>
    </dgm:pt>
    <dgm:pt modelId="{82209551-A05C-4C1B-9299-B3E3DFD4F350}" type="pres">
      <dgm:prSet presAssocID="{3A9B12E0-2674-490B-AE05-E613BF3B404C}" presName="root2" presStyleCnt="0"/>
      <dgm:spPr/>
    </dgm:pt>
    <dgm:pt modelId="{E981D9C4-6A31-441E-8496-E2D844FDACB0}" type="pres">
      <dgm:prSet presAssocID="{3A9B12E0-2674-490B-AE05-E613BF3B404C}" presName="LevelTwoTextNode" presStyleLbl="node3" presStyleIdx="0" presStyleCnt="4" custLinFactNeighborX="2799" custLinFactNeighborY="-8259">
        <dgm:presLayoutVars>
          <dgm:chPref val="3"/>
        </dgm:presLayoutVars>
      </dgm:prSet>
      <dgm:spPr/>
      <dgm:t>
        <a:bodyPr/>
        <a:lstStyle/>
        <a:p>
          <a:endParaRPr lang="de-DE"/>
        </a:p>
      </dgm:t>
    </dgm:pt>
    <dgm:pt modelId="{BD8209EE-2D7C-4BA0-A11C-2AE5C32E0864}" type="pres">
      <dgm:prSet presAssocID="{3A9B12E0-2674-490B-AE05-E613BF3B404C}" presName="level3hierChild" presStyleCnt="0"/>
      <dgm:spPr/>
    </dgm:pt>
    <dgm:pt modelId="{070CAE07-8300-48E5-91E9-921C4D26E5BB}" type="pres">
      <dgm:prSet presAssocID="{119589DF-E9FA-4595-B595-19461A0D22B3}" presName="conn2-1" presStyleLbl="parChTrans1D3" presStyleIdx="1" presStyleCnt="4"/>
      <dgm:spPr/>
    </dgm:pt>
    <dgm:pt modelId="{2A6523B6-AA49-4A78-95D8-214248D7719D}" type="pres">
      <dgm:prSet presAssocID="{119589DF-E9FA-4595-B595-19461A0D22B3}" presName="connTx" presStyleLbl="parChTrans1D3" presStyleIdx="1" presStyleCnt="4"/>
      <dgm:spPr/>
    </dgm:pt>
    <dgm:pt modelId="{CA1C14DB-B88A-47D9-900C-FACFE15C70BF}" type="pres">
      <dgm:prSet presAssocID="{18E898A0-D497-4446-82C0-48AC3BC53608}" presName="root2" presStyleCnt="0"/>
      <dgm:spPr/>
    </dgm:pt>
    <dgm:pt modelId="{B4C43966-20F4-4832-AC40-65520109DCBA}" type="pres">
      <dgm:prSet presAssocID="{18E898A0-D497-4446-82C0-48AC3BC53608}" presName="LevelTwoTextNode" presStyleLbl="node3" presStyleIdx="1" presStyleCnt="4" custLinFactNeighborX="5959" custLinFactNeighborY="-1008">
        <dgm:presLayoutVars>
          <dgm:chPref val="3"/>
        </dgm:presLayoutVars>
      </dgm:prSet>
      <dgm:spPr/>
      <dgm:t>
        <a:bodyPr/>
        <a:lstStyle/>
        <a:p>
          <a:endParaRPr lang="de-DE"/>
        </a:p>
      </dgm:t>
    </dgm:pt>
    <dgm:pt modelId="{0E7EB2A9-093F-4F54-BEF2-E1756C978E07}" type="pres">
      <dgm:prSet presAssocID="{18E898A0-D497-4446-82C0-48AC3BC53608}" presName="level3hierChild" presStyleCnt="0"/>
      <dgm:spPr/>
    </dgm:pt>
    <dgm:pt modelId="{FF997288-1AE2-4014-B66E-22F94200734B}" type="pres">
      <dgm:prSet presAssocID="{C3CE95DA-82E2-41B8-B155-ED02687D3DE2}" presName="conn2-1" presStyleLbl="parChTrans1D3" presStyleIdx="2" presStyleCnt="4"/>
      <dgm:spPr/>
    </dgm:pt>
    <dgm:pt modelId="{E0FBF822-F8B6-4243-99A0-89467A46BD17}" type="pres">
      <dgm:prSet presAssocID="{C3CE95DA-82E2-41B8-B155-ED02687D3DE2}" presName="connTx" presStyleLbl="parChTrans1D3" presStyleIdx="2" presStyleCnt="4"/>
      <dgm:spPr/>
    </dgm:pt>
    <dgm:pt modelId="{6C7AAA40-3795-4E82-B7BC-9B72D551B455}" type="pres">
      <dgm:prSet presAssocID="{CF3CC54A-FABC-47DC-AD84-A81132D301AD}" presName="root2" presStyleCnt="0"/>
      <dgm:spPr/>
    </dgm:pt>
    <dgm:pt modelId="{F01DC9D1-D19C-4A42-8FF2-2B03D76CD1C7}" type="pres">
      <dgm:prSet presAssocID="{CF3CC54A-FABC-47DC-AD84-A81132D301AD}" presName="LevelTwoTextNode" presStyleLbl="node3" presStyleIdx="2" presStyleCnt="4" custLinFactNeighborX="10949" custLinFactNeighborY="-10058">
        <dgm:presLayoutVars>
          <dgm:chPref val="3"/>
        </dgm:presLayoutVars>
      </dgm:prSet>
      <dgm:spPr/>
      <dgm:t>
        <a:bodyPr/>
        <a:lstStyle/>
        <a:p>
          <a:endParaRPr lang="de-DE"/>
        </a:p>
      </dgm:t>
    </dgm:pt>
    <dgm:pt modelId="{F70E3BD3-C41B-4083-A775-BE4C51AD12A7}" type="pres">
      <dgm:prSet presAssocID="{CF3CC54A-FABC-47DC-AD84-A81132D301AD}" presName="level3hierChild" presStyleCnt="0"/>
      <dgm:spPr/>
    </dgm:pt>
    <dgm:pt modelId="{683613AC-6794-43F2-930D-1E51A8CF4473}" type="pres">
      <dgm:prSet presAssocID="{5EF4E7ED-6E92-4C7C-9D36-AE18DB85F3D4}" presName="conn2-1" presStyleLbl="parChTrans1D2" presStyleIdx="1" presStyleCnt="2"/>
      <dgm:spPr/>
    </dgm:pt>
    <dgm:pt modelId="{85008DB9-EAED-42FF-9B3C-FFF1FF46CF27}" type="pres">
      <dgm:prSet presAssocID="{5EF4E7ED-6E92-4C7C-9D36-AE18DB85F3D4}" presName="connTx" presStyleLbl="parChTrans1D2" presStyleIdx="1" presStyleCnt="2"/>
      <dgm:spPr/>
    </dgm:pt>
    <dgm:pt modelId="{7C66C4BC-709C-4765-A37A-4C55EA33FAF8}" type="pres">
      <dgm:prSet presAssocID="{F6E6B635-FBFD-4F1C-A248-8ADEE6689CAB}" presName="root2" presStyleCnt="0"/>
      <dgm:spPr/>
    </dgm:pt>
    <dgm:pt modelId="{CB2D9A81-6EE3-490B-A0ED-348099FD1B8D}" type="pres">
      <dgm:prSet presAssocID="{F6E6B635-FBFD-4F1C-A248-8ADEE6689CAB}" presName="LevelTwoTextNode" presStyleLbl="node2" presStyleIdx="1" presStyleCnt="2" custScaleX="74920" custLinFactNeighborX="6797" custLinFactNeighborY="-477">
        <dgm:presLayoutVars>
          <dgm:chPref val="3"/>
        </dgm:presLayoutVars>
      </dgm:prSet>
      <dgm:spPr/>
      <dgm:t>
        <a:bodyPr/>
        <a:lstStyle/>
        <a:p>
          <a:endParaRPr lang="de-DE"/>
        </a:p>
      </dgm:t>
    </dgm:pt>
    <dgm:pt modelId="{CB65F498-2EDD-48C7-8F66-DF085390C109}" type="pres">
      <dgm:prSet presAssocID="{F6E6B635-FBFD-4F1C-A248-8ADEE6689CAB}" presName="level3hierChild" presStyleCnt="0"/>
      <dgm:spPr/>
    </dgm:pt>
    <dgm:pt modelId="{0D974D94-6755-4A65-9975-1F164E82C647}" type="pres">
      <dgm:prSet presAssocID="{59813FCE-C7A3-479B-8961-15541E48A18F}" presName="conn2-1" presStyleLbl="parChTrans1D3" presStyleIdx="3" presStyleCnt="4"/>
      <dgm:spPr/>
    </dgm:pt>
    <dgm:pt modelId="{B24B9207-158A-4253-A610-35DED20F698B}" type="pres">
      <dgm:prSet presAssocID="{59813FCE-C7A3-479B-8961-15541E48A18F}" presName="connTx" presStyleLbl="parChTrans1D3" presStyleIdx="3" presStyleCnt="4"/>
      <dgm:spPr/>
    </dgm:pt>
    <dgm:pt modelId="{AA810EBA-B17F-4C2D-B341-6E6CF88828CB}" type="pres">
      <dgm:prSet presAssocID="{EB7EEBE2-21B1-40B1-B887-8222C0DBEC62}" presName="root2" presStyleCnt="0"/>
      <dgm:spPr/>
    </dgm:pt>
    <dgm:pt modelId="{72E2448A-C03B-4371-997E-1F17A63489D0}" type="pres">
      <dgm:prSet presAssocID="{EB7EEBE2-21B1-40B1-B887-8222C0DBEC62}" presName="LevelTwoTextNode" presStyleLbl="node3" presStyleIdx="3" presStyleCnt="4" custLinFactNeighborX="-4827" custLinFactNeighborY="15041">
        <dgm:presLayoutVars>
          <dgm:chPref val="3"/>
        </dgm:presLayoutVars>
      </dgm:prSet>
      <dgm:spPr/>
      <dgm:t>
        <a:bodyPr/>
        <a:lstStyle/>
        <a:p>
          <a:endParaRPr lang="de-DE"/>
        </a:p>
      </dgm:t>
    </dgm:pt>
    <dgm:pt modelId="{10C13BAC-E6B5-42A6-ADFA-DAD1292CBB2D}" type="pres">
      <dgm:prSet presAssocID="{EB7EEBE2-21B1-40B1-B887-8222C0DBEC62}" presName="level3hierChild" presStyleCnt="0"/>
      <dgm:spPr/>
    </dgm:pt>
  </dgm:ptLst>
  <dgm:cxnLst>
    <dgm:cxn modelId="{05B6C368-C34E-4887-8CB7-9D9D2BB79480}" type="presOf" srcId="{59813FCE-C7A3-479B-8961-15541E48A18F}" destId="{B24B9207-158A-4253-A610-35DED20F698B}" srcOrd="1" destOrd="0" presId="urn:microsoft.com/office/officeart/2005/8/layout/hierarchy2"/>
    <dgm:cxn modelId="{72EC64EB-F634-4DFF-8B23-5179BD6749D8}" type="presOf" srcId="{A2D38707-5D1A-40EF-9A38-CAFF9F7C3C3C}" destId="{2DDE521B-C617-44CA-A658-E57E9B7564D6}" srcOrd="0" destOrd="0" presId="urn:microsoft.com/office/officeart/2005/8/layout/hierarchy2"/>
    <dgm:cxn modelId="{6305AAE7-DF24-439C-8EF9-0F7350725532}" type="presOf" srcId="{EBCAC40A-7655-4924-BCCB-36096ED50608}" destId="{0844D342-5CF4-4D5A-B897-D39C11A27478}" srcOrd="0" destOrd="0" presId="urn:microsoft.com/office/officeart/2005/8/layout/hierarchy2"/>
    <dgm:cxn modelId="{D3310FAD-A8E1-400A-816E-FB61E007A450}" type="presOf" srcId="{3A9B12E0-2674-490B-AE05-E613BF3B404C}" destId="{E981D9C4-6A31-441E-8496-E2D844FDACB0}" srcOrd="0" destOrd="0" presId="urn:microsoft.com/office/officeart/2005/8/layout/hierarchy2"/>
    <dgm:cxn modelId="{8025C07A-91EE-4454-89AB-9A303321B658}" type="presOf" srcId="{59813FCE-C7A3-479B-8961-15541E48A18F}" destId="{0D974D94-6755-4A65-9975-1F164E82C647}" srcOrd="0" destOrd="0" presId="urn:microsoft.com/office/officeart/2005/8/layout/hierarchy2"/>
    <dgm:cxn modelId="{E4DF1A5B-352B-429F-AC0B-1AA63E3B2E46}" type="presOf" srcId="{0D1665BA-7916-41F3-AF08-CBEAE571E19F}" destId="{CED5E5DC-2670-45CE-9CF3-30DD0DF752C2}" srcOrd="0" destOrd="0" presId="urn:microsoft.com/office/officeart/2005/8/layout/hierarchy2"/>
    <dgm:cxn modelId="{4FD2F961-CF88-4900-BCB7-B98AAB9E0BE4}" srcId="{E23C594D-CE10-485F-A542-FCA1BCDCB898}" destId="{3A9B12E0-2674-490B-AE05-E613BF3B404C}" srcOrd="0" destOrd="0" parTransId="{A2D38707-5D1A-40EF-9A38-CAFF9F7C3C3C}" sibTransId="{8E4E4770-4F93-4BF7-AB13-A5CAB3872BD2}"/>
    <dgm:cxn modelId="{7AD13044-71E4-4FEA-9C09-2984BBA2029D}" type="presOf" srcId="{18E898A0-D497-4446-82C0-48AC3BC53608}" destId="{B4C43966-20F4-4832-AC40-65520109DCBA}" srcOrd="0" destOrd="0" presId="urn:microsoft.com/office/officeart/2005/8/layout/hierarchy2"/>
    <dgm:cxn modelId="{165230A0-5271-4269-B986-F14E5FAD253E}" type="presOf" srcId="{119589DF-E9FA-4595-B595-19461A0D22B3}" destId="{2A6523B6-AA49-4A78-95D8-214248D7719D}" srcOrd="1" destOrd="0" presId="urn:microsoft.com/office/officeart/2005/8/layout/hierarchy2"/>
    <dgm:cxn modelId="{956930E2-E556-4A68-B7E5-1943618EA8C2}" type="presOf" srcId="{C3CE95DA-82E2-41B8-B155-ED02687D3DE2}" destId="{E0FBF822-F8B6-4243-99A0-89467A46BD17}" srcOrd="1" destOrd="0" presId="urn:microsoft.com/office/officeart/2005/8/layout/hierarchy2"/>
    <dgm:cxn modelId="{B641D9BB-E628-47AF-A6CB-B5CE9D5DD238}" srcId="{F6E6B635-FBFD-4F1C-A248-8ADEE6689CAB}" destId="{EB7EEBE2-21B1-40B1-B887-8222C0DBEC62}" srcOrd="0" destOrd="0" parTransId="{59813FCE-C7A3-479B-8961-15541E48A18F}" sibTransId="{2FCB628A-EF2D-4956-A380-596FB293AE14}"/>
    <dgm:cxn modelId="{00BEF423-A1D3-4E0E-899F-7984DBFAEEFC}" type="presOf" srcId="{A2D38707-5D1A-40EF-9A38-CAFF9F7C3C3C}" destId="{7D4527FD-ADFC-4F95-805F-44F59C2D422F}" srcOrd="1" destOrd="0" presId="urn:microsoft.com/office/officeart/2005/8/layout/hierarchy2"/>
    <dgm:cxn modelId="{3B38D8ED-4A39-4D28-B16A-D3861C761506}" type="presOf" srcId="{C3CE95DA-82E2-41B8-B155-ED02687D3DE2}" destId="{FF997288-1AE2-4014-B66E-22F94200734B}" srcOrd="0" destOrd="0" presId="urn:microsoft.com/office/officeart/2005/8/layout/hierarchy2"/>
    <dgm:cxn modelId="{E9D5A385-1C78-4A6C-8C1F-42F95D1A6EAA}" type="presOf" srcId="{A10F9CDC-BCF8-439A-954B-268192129980}" destId="{E67AE483-379B-42A3-B463-5DA815DEA708}" srcOrd="1" destOrd="0" presId="urn:microsoft.com/office/officeart/2005/8/layout/hierarchy2"/>
    <dgm:cxn modelId="{260ADD31-D5F7-430B-B8ED-12B63D9C1B14}" srcId="{0D1665BA-7916-41F3-AF08-CBEAE571E19F}" destId="{E23C594D-CE10-485F-A542-FCA1BCDCB898}" srcOrd="0" destOrd="0" parTransId="{A10F9CDC-BCF8-439A-954B-268192129980}" sibTransId="{2A81F0F6-3378-440C-BC6E-89855D56E5CF}"/>
    <dgm:cxn modelId="{AA61DD60-84F1-491A-B7CD-DBF40C36CC32}" type="presOf" srcId="{A10F9CDC-BCF8-439A-954B-268192129980}" destId="{5F85230F-B83B-4E1F-9613-15BB1C794553}" srcOrd="0" destOrd="0" presId="urn:microsoft.com/office/officeart/2005/8/layout/hierarchy2"/>
    <dgm:cxn modelId="{4A81424D-6804-41D1-BA96-E408650058F5}" srcId="{0D1665BA-7916-41F3-AF08-CBEAE571E19F}" destId="{F6E6B635-FBFD-4F1C-A248-8ADEE6689CAB}" srcOrd="1" destOrd="0" parTransId="{5EF4E7ED-6E92-4C7C-9D36-AE18DB85F3D4}" sibTransId="{46B070D2-A3AC-4EF6-A270-D4F4B11DB69E}"/>
    <dgm:cxn modelId="{14E728AA-AD9D-4B6B-AF87-14804FD79943}" type="presOf" srcId="{5EF4E7ED-6E92-4C7C-9D36-AE18DB85F3D4}" destId="{683613AC-6794-43F2-930D-1E51A8CF4473}" srcOrd="0" destOrd="0" presId="urn:microsoft.com/office/officeart/2005/8/layout/hierarchy2"/>
    <dgm:cxn modelId="{94DA9FA7-5031-49DE-8496-F9FB9FEE84CC}" srcId="{E23C594D-CE10-485F-A542-FCA1BCDCB898}" destId="{CF3CC54A-FABC-47DC-AD84-A81132D301AD}" srcOrd="2" destOrd="0" parTransId="{C3CE95DA-82E2-41B8-B155-ED02687D3DE2}" sibTransId="{91C39E39-5142-437D-8F13-4418477D090F}"/>
    <dgm:cxn modelId="{9ABE19F9-3E1F-41C9-885B-324744B1FC39}" type="presOf" srcId="{F6E6B635-FBFD-4F1C-A248-8ADEE6689CAB}" destId="{CB2D9A81-6EE3-490B-A0ED-348099FD1B8D}" srcOrd="0" destOrd="0" presId="urn:microsoft.com/office/officeart/2005/8/layout/hierarchy2"/>
    <dgm:cxn modelId="{23393DC2-85D7-4F3D-BF92-926F8695FD52}" type="presOf" srcId="{119589DF-E9FA-4595-B595-19461A0D22B3}" destId="{070CAE07-8300-48E5-91E9-921C4D26E5BB}" srcOrd="0" destOrd="0" presId="urn:microsoft.com/office/officeart/2005/8/layout/hierarchy2"/>
    <dgm:cxn modelId="{0F09C6AE-06AF-4869-827A-29A5C41E5929}" type="presOf" srcId="{5EF4E7ED-6E92-4C7C-9D36-AE18DB85F3D4}" destId="{85008DB9-EAED-42FF-9B3C-FFF1FF46CF27}" srcOrd="1" destOrd="0" presId="urn:microsoft.com/office/officeart/2005/8/layout/hierarchy2"/>
    <dgm:cxn modelId="{8F466CB3-E0D5-48D9-9BE4-401DF98F4C0F}" type="presOf" srcId="{EB7EEBE2-21B1-40B1-B887-8222C0DBEC62}" destId="{72E2448A-C03B-4371-997E-1F17A63489D0}" srcOrd="0" destOrd="0" presId="urn:microsoft.com/office/officeart/2005/8/layout/hierarchy2"/>
    <dgm:cxn modelId="{BB671D42-E256-4BE8-9B0F-704F16123CFB}" type="presOf" srcId="{CF3CC54A-FABC-47DC-AD84-A81132D301AD}" destId="{F01DC9D1-D19C-4A42-8FF2-2B03D76CD1C7}" srcOrd="0" destOrd="0" presId="urn:microsoft.com/office/officeart/2005/8/layout/hierarchy2"/>
    <dgm:cxn modelId="{0431514E-A50E-4FB8-89B2-8C07C69F8576}" srcId="{EBCAC40A-7655-4924-BCCB-36096ED50608}" destId="{0D1665BA-7916-41F3-AF08-CBEAE571E19F}" srcOrd="0" destOrd="0" parTransId="{A41AA8B9-1D73-4D1C-8E55-561E592AF495}" sibTransId="{51E4BD44-18FA-4A0A-B87D-5E0274315695}"/>
    <dgm:cxn modelId="{02192030-964B-4825-95B8-CA62FA97B607}" type="presOf" srcId="{E23C594D-CE10-485F-A542-FCA1BCDCB898}" destId="{3B86F472-DDFB-4C63-B62D-FDE7343FF905}" srcOrd="0" destOrd="0" presId="urn:microsoft.com/office/officeart/2005/8/layout/hierarchy2"/>
    <dgm:cxn modelId="{44A7C38D-16C4-4712-AB1D-405682C7169D}" srcId="{E23C594D-CE10-485F-A542-FCA1BCDCB898}" destId="{18E898A0-D497-4446-82C0-48AC3BC53608}" srcOrd="1" destOrd="0" parTransId="{119589DF-E9FA-4595-B595-19461A0D22B3}" sibTransId="{6DFC33D5-642C-4628-97E1-D33ADD7477FE}"/>
    <dgm:cxn modelId="{2B30957A-32F4-46D6-AF5D-B0B5D4236693}" type="presParOf" srcId="{0844D342-5CF4-4D5A-B897-D39C11A27478}" destId="{5C253702-49ED-4678-B894-E83854AE3CC9}" srcOrd="0" destOrd="0" presId="urn:microsoft.com/office/officeart/2005/8/layout/hierarchy2"/>
    <dgm:cxn modelId="{913F21EF-EC6F-40AB-8A98-0F5747CEFF0C}" type="presParOf" srcId="{5C253702-49ED-4678-B894-E83854AE3CC9}" destId="{CED5E5DC-2670-45CE-9CF3-30DD0DF752C2}" srcOrd="0" destOrd="0" presId="urn:microsoft.com/office/officeart/2005/8/layout/hierarchy2"/>
    <dgm:cxn modelId="{260CA452-236E-42A4-A492-C1EA3C97F749}" type="presParOf" srcId="{5C253702-49ED-4678-B894-E83854AE3CC9}" destId="{DA68093F-4488-41A3-A06E-796A6EB4D4D1}" srcOrd="1" destOrd="0" presId="urn:microsoft.com/office/officeart/2005/8/layout/hierarchy2"/>
    <dgm:cxn modelId="{1E45CFE5-2E01-42A1-8E11-53BB4F3F084C}" type="presParOf" srcId="{DA68093F-4488-41A3-A06E-796A6EB4D4D1}" destId="{5F85230F-B83B-4E1F-9613-15BB1C794553}" srcOrd="0" destOrd="0" presId="urn:microsoft.com/office/officeart/2005/8/layout/hierarchy2"/>
    <dgm:cxn modelId="{716C353D-8564-4897-BDF8-DB2CA1325CD4}" type="presParOf" srcId="{5F85230F-B83B-4E1F-9613-15BB1C794553}" destId="{E67AE483-379B-42A3-B463-5DA815DEA708}" srcOrd="0" destOrd="0" presId="urn:microsoft.com/office/officeart/2005/8/layout/hierarchy2"/>
    <dgm:cxn modelId="{3917F82D-A1D4-4AEA-BABE-C16A771640D2}" type="presParOf" srcId="{DA68093F-4488-41A3-A06E-796A6EB4D4D1}" destId="{98B9DBC2-3974-400D-A7CE-630D5A0A7B38}" srcOrd="1" destOrd="0" presId="urn:microsoft.com/office/officeart/2005/8/layout/hierarchy2"/>
    <dgm:cxn modelId="{E7F0B6B5-069E-4665-A97F-E3BFF5B66442}" type="presParOf" srcId="{98B9DBC2-3974-400D-A7CE-630D5A0A7B38}" destId="{3B86F472-DDFB-4C63-B62D-FDE7343FF905}" srcOrd="0" destOrd="0" presId="urn:microsoft.com/office/officeart/2005/8/layout/hierarchy2"/>
    <dgm:cxn modelId="{B12C8201-CD05-4AC7-9B45-5892F4378EA4}" type="presParOf" srcId="{98B9DBC2-3974-400D-A7CE-630D5A0A7B38}" destId="{EDA7BD84-FA48-4B4C-AAD0-B65666497AAF}" srcOrd="1" destOrd="0" presId="urn:microsoft.com/office/officeart/2005/8/layout/hierarchy2"/>
    <dgm:cxn modelId="{B84A5435-7B2C-45F1-9B02-0D888285688B}" type="presParOf" srcId="{EDA7BD84-FA48-4B4C-AAD0-B65666497AAF}" destId="{2DDE521B-C617-44CA-A658-E57E9B7564D6}" srcOrd="0" destOrd="0" presId="urn:microsoft.com/office/officeart/2005/8/layout/hierarchy2"/>
    <dgm:cxn modelId="{685764F1-33FF-40F7-BDAA-A089C833F94C}" type="presParOf" srcId="{2DDE521B-C617-44CA-A658-E57E9B7564D6}" destId="{7D4527FD-ADFC-4F95-805F-44F59C2D422F}" srcOrd="0" destOrd="0" presId="urn:microsoft.com/office/officeart/2005/8/layout/hierarchy2"/>
    <dgm:cxn modelId="{CBA0A467-C12B-4E59-87EB-1B5DE5F87E0E}" type="presParOf" srcId="{EDA7BD84-FA48-4B4C-AAD0-B65666497AAF}" destId="{82209551-A05C-4C1B-9299-B3E3DFD4F350}" srcOrd="1" destOrd="0" presId="urn:microsoft.com/office/officeart/2005/8/layout/hierarchy2"/>
    <dgm:cxn modelId="{1517478C-D314-4D27-8EDD-EBDDD1623795}" type="presParOf" srcId="{82209551-A05C-4C1B-9299-B3E3DFD4F350}" destId="{E981D9C4-6A31-441E-8496-E2D844FDACB0}" srcOrd="0" destOrd="0" presId="urn:microsoft.com/office/officeart/2005/8/layout/hierarchy2"/>
    <dgm:cxn modelId="{BD4C5458-6C27-43D3-959A-4996781B60C6}" type="presParOf" srcId="{82209551-A05C-4C1B-9299-B3E3DFD4F350}" destId="{BD8209EE-2D7C-4BA0-A11C-2AE5C32E0864}" srcOrd="1" destOrd="0" presId="urn:microsoft.com/office/officeart/2005/8/layout/hierarchy2"/>
    <dgm:cxn modelId="{D8F195B9-ADFE-4971-ABA3-4749CC1EAD6C}" type="presParOf" srcId="{EDA7BD84-FA48-4B4C-AAD0-B65666497AAF}" destId="{070CAE07-8300-48E5-91E9-921C4D26E5BB}" srcOrd="2" destOrd="0" presId="urn:microsoft.com/office/officeart/2005/8/layout/hierarchy2"/>
    <dgm:cxn modelId="{13052E94-148E-4FD0-AA76-179CD20C2286}" type="presParOf" srcId="{070CAE07-8300-48E5-91E9-921C4D26E5BB}" destId="{2A6523B6-AA49-4A78-95D8-214248D7719D}" srcOrd="0" destOrd="0" presId="urn:microsoft.com/office/officeart/2005/8/layout/hierarchy2"/>
    <dgm:cxn modelId="{A9B3F625-46AC-4636-B7C5-389F6648565C}" type="presParOf" srcId="{EDA7BD84-FA48-4B4C-AAD0-B65666497AAF}" destId="{CA1C14DB-B88A-47D9-900C-FACFE15C70BF}" srcOrd="3" destOrd="0" presId="urn:microsoft.com/office/officeart/2005/8/layout/hierarchy2"/>
    <dgm:cxn modelId="{BF41971B-9DDA-4257-9ABC-F3177089BB82}" type="presParOf" srcId="{CA1C14DB-B88A-47D9-900C-FACFE15C70BF}" destId="{B4C43966-20F4-4832-AC40-65520109DCBA}" srcOrd="0" destOrd="0" presId="urn:microsoft.com/office/officeart/2005/8/layout/hierarchy2"/>
    <dgm:cxn modelId="{7FA0A978-7FBD-461B-BDA2-4D0ACC3201ED}" type="presParOf" srcId="{CA1C14DB-B88A-47D9-900C-FACFE15C70BF}" destId="{0E7EB2A9-093F-4F54-BEF2-E1756C978E07}" srcOrd="1" destOrd="0" presId="urn:microsoft.com/office/officeart/2005/8/layout/hierarchy2"/>
    <dgm:cxn modelId="{62BAF712-5F02-4398-9FD3-3D8B7D7BEA4C}" type="presParOf" srcId="{EDA7BD84-FA48-4B4C-AAD0-B65666497AAF}" destId="{FF997288-1AE2-4014-B66E-22F94200734B}" srcOrd="4" destOrd="0" presId="urn:microsoft.com/office/officeart/2005/8/layout/hierarchy2"/>
    <dgm:cxn modelId="{F8033957-6B57-42C4-B186-2B6BDF559AB1}" type="presParOf" srcId="{FF997288-1AE2-4014-B66E-22F94200734B}" destId="{E0FBF822-F8B6-4243-99A0-89467A46BD17}" srcOrd="0" destOrd="0" presId="urn:microsoft.com/office/officeart/2005/8/layout/hierarchy2"/>
    <dgm:cxn modelId="{290F6CFB-619E-430A-955E-AC7EF64AE781}" type="presParOf" srcId="{EDA7BD84-FA48-4B4C-AAD0-B65666497AAF}" destId="{6C7AAA40-3795-4E82-B7BC-9B72D551B455}" srcOrd="5" destOrd="0" presId="urn:microsoft.com/office/officeart/2005/8/layout/hierarchy2"/>
    <dgm:cxn modelId="{DE46002D-2E5F-4A8F-A6CA-B8D3C3AD89BE}" type="presParOf" srcId="{6C7AAA40-3795-4E82-B7BC-9B72D551B455}" destId="{F01DC9D1-D19C-4A42-8FF2-2B03D76CD1C7}" srcOrd="0" destOrd="0" presId="urn:microsoft.com/office/officeart/2005/8/layout/hierarchy2"/>
    <dgm:cxn modelId="{6C1E8F3C-91DA-4DDC-B565-1222F7C75532}" type="presParOf" srcId="{6C7AAA40-3795-4E82-B7BC-9B72D551B455}" destId="{F70E3BD3-C41B-4083-A775-BE4C51AD12A7}" srcOrd="1" destOrd="0" presId="urn:microsoft.com/office/officeart/2005/8/layout/hierarchy2"/>
    <dgm:cxn modelId="{69A7BD31-2528-4D5F-A3C2-A43B3E174136}" type="presParOf" srcId="{DA68093F-4488-41A3-A06E-796A6EB4D4D1}" destId="{683613AC-6794-43F2-930D-1E51A8CF4473}" srcOrd="2" destOrd="0" presId="urn:microsoft.com/office/officeart/2005/8/layout/hierarchy2"/>
    <dgm:cxn modelId="{4381D4CA-1F3F-4769-9698-454266B8A4EB}" type="presParOf" srcId="{683613AC-6794-43F2-930D-1E51A8CF4473}" destId="{85008DB9-EAED-42FF-9B3C-FFF1FF46CF27}" srcOrd="0" destOrd="0" presId="urn:microsoft.com/office/officeart/2005/8/layout/hierarchy2"/>
    <dgm:cxn modelId="{AAAB5878-1A13-410D-B3D2-3E351FACE186}" type="presParOf" srcId="{DA68093F-4488-41A3-A06E-796A6EB4D4D1}" destId="{7C66C4BC-709C-4765-A37A-4C55EA33FAF8}" srcOrd="3" destOrd="0" presId="urn:microsoft.com/office/officeart/2005/8/layout/hierarchy2"/>
    <dgm:cxn modelId="{0ABBF1F3-82D1-4E89-812F-681EBE303226}" type="presParOf" srcId="{7C66C4BC-709C-4765-A37A-4C55EA33FAF8}" destId="{CB2D9A81-6EE3-490B-A0ED-348099FD1B8D}" srcOrd="0" destOrd="0" presId="urn:microsoft.com/office/officeart/2005/8/layout/hierarchy2"/>
    <dgm:cxn modelId="{297A7D5E-83CA-4883-A3E2-670E00AB5A41}" type="presParOf" srcId="{7C66C4BC-709C-4765-A37A-4C55EA33FAF8}" destId="{CB65F498-2EDD-48C7-8F66-DF085390C109}" srcOrd="1" destOrd="0" presId="urn:microsoft.com/office/officeart/2005/8/layout/hierarchy2"/>
    <dgm:cxn modelId="{2D5564E9-EEB5-45D7-B122-4BFDD5096E79}" type="presParOf" srcId="{CB65F498-2EDD-48C7-8F66-DF085390C109}" destId="{0D974D94-6755-4A65-9975-1F164E82C647}" srcOrd="0" destOrd="0" presId="urn:microsoft.com/office/officeart/2005/8/layout/hierarchy2"/>
    <dgm:cxn modelId="{065B9987-8331-4071-8554-9DF05C5B1F49}" type="presParOf" srcId="{0D974D94-6755-4A65-9975-1F164E82C647}" destId="{B24B9207-158A-4253-A610-35DED20F698B}" srcOrd="0" destOrd="0" presId="urn:microsoft.com/office/officeart/2005/8/layout/hierarchy2"/>
    <dgm:cxn modelId="{B981AF25-9282-44AF-A3D4-580CB0A95D1B}" type="presParOf" srcId="{CB65F498-2EDD-48C7-8F66-DF085390C109}" destId="{AA810EBA-B17F-4C2D-B341-6E6CF88828CB}" srcOrd="1" destOrd="0" presId="urn:microsoft.com/office/officeart/2005/8/layout/hierarchy2"/>
    <dgm:cxn modelId="{0978424C-D9D8-4B1E-9D17-BFC40B704D28}" type="presParOf" srcId="{AA810EBA-B17F-4C2D-B341-6E6CF88828CB}" destId="{72E2448A-C03B-4371-997E-1F17A63489D0}" srcOrd="0" destOrd="0" presId="urn:microsoft.com/office/officeart/2005/8/layout/hierarchy2"/>
    <dgm:cxn modelId="{886ECCD3-8981-4E30-B41C-AC9BD660393A}" type="presParOf" srcId="{AA810EBA-B17F-4C2D-B341-6E6CF88828CB}" destId="{10C13BAC-E6B5-42A6-ADFA-DAD1292CBB2D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45A2482-CCD3-48A0-94B9-28FF310C4ACB}" type="doc">
      <dgm:prSet loTypeId="urn:microsoft.com/office/officeart/2005/8/layout/pList2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de-DE"/>
        </a:p>
      </dgm:t>
    </dgm:pt>
    <dgm:pt modelId="{ACCE2195-64D6-4999-998D-B64134DE6BF5}">
      <dgm:prSet phldrT="[Text]" custT="1"/>
      <dgm:spPr/>
      <dgm:t>
        <a:bodyPr/>
        <a:lstStyle/>
        <a:p>
          <a:r>
            <a:rPr lang="en-US" sz="1800" dirty="0" smtClean="0"/>
            <a:t>F4 map</a:t>
          </a:r>
        </a:p>
        <a:p>
          <a:r>
            <a:rPr lang="de-DE" sz="500" dirty="0" smtClean="0"/>
            <a:t>http://demo.f4map.com/#lat=52.5163277&amp;lon=13.4121077&amp;zoom=18&amp;camera.theta=74.27&amp;camera.phi=85.085</a:t>
          </a:r>
          <a:endParaRPr lang="de-DE" sz="500" dirty="0"/>
        </a:p>
      </dgm:t>
    </dgm:pt>
    <dgm:pt modelId="{3613C49B-6873-41F4-A406-D330E48A9489}" type="parTrans" cxnId="{7EE19431-5D93-455E-97CA-7961548A12BF}">
      <dgm:prSet/>
      <dgm:spPr/>
      <dgm:t>
        <a:bodyPr/>
        <a:lstStyle/>
        <a:p>
          <a:endParaRPr lang="de-DE"/>
        </a:p>
      </dgm:t>
    </dgm:pt>
    <dgm:pt modelId="{81186CC8-7FB8-4A18-8F25-2222380E052C}" type="sibTrans" cxnId="{7EE19431-5D93-455E-97CA-7961548A12BF}">
      <dgm:prSet/>
      <dgm:spPr/>
      <dgm:t>
        <a:bodyPr/>
        <a:lstStyle/>
        <a:p>
          <a:endParaRPr lang="de-DE"/>
        </a:p>
      </dgm:t>
    </dgm:pt>
    <dgm:pt modelId="{A39A0941-04D5-4490-A5FB-2F2886642503}">
      <dgm:prSet phldrT="[Text]" custT="1"/>
      <dgm:spPr/>
      <dgm:t>
        <a:bodyPr/>
        <a:lstStyle/>
        <a:p>
          <a:r>
            <a:rPr lang="de-DE" sz="1800" dirty="0" smtClean="0"/>
            <a:t>Osm2world</a:t>
          </a:r>
        </a:p>
        <a:p>
          <a:r>
            <a:rPr lang="de-DE" sz="500" dirty="0" smtClean="0"/>
            <a:t>http://osm2world.org/examples/0.2.0/Passau_from_Inn_2012-09-13_highres-pov.png</a:t>
          </a:r>
          <a:endParaRPr lang="de-DE" sz="500" dirty="0"/>
        </a:p>
      </dgm:t>
    </dgm:pt>
    <dgm:pt modelId="{29274693-586F-4838-9E90-FB5579959C80}" type="parTrans" cxnId="{1EA52D3C-9C81-4A11-8ECF-5D031C4D768A}">
      <dgm:prSet/>
      <dgm:spPr/>
      <dgm:t>
        <a:bodyPr/>
        <a:lstStyle/>
        <a:p>
          <a:endParaRPr lang="de-DE"/>
        </a:p>
      </dgm:t>
    </dgm:pt>
    <dgm:pt modelId="{3A18DB10-C8C1-4C8C-B7B0-A695C285C237}" type="sibTrans" cxnId="{1EA52D3C-9C81-4A11-8ECF-5D031C4D768A}">
      <dgm:prSet/>
      <dgm:spPr/>
      <dgm:t>
        <a:bodyPr/>
        <a:lstStyle/>
        <a:p>
          <a:endParaRPr lang="de-DE"/>
        </a:p>
      </dgm:t>
    </dgm:pt>
    <dgm:pt modelId="{3EE73DDA-9A22-4C98-B340-BF5738003F42}">
      <dgm:prSet phldrT="[Text]" custT="1"/>
      <dgm:spPr/>
      <dgm:t>
        <a:bodyPr/>
        <a:lstStyle/>
        <a:p>
          <a:r>
            <a:rPr lang="de-DE" sz="1800" dirty="0" smtClean="0"/>
            <a:t>Opensciencemap</a:t>
          </a:r>
        </a:p>
        <a:p>
          <a:r>
            <a:rPr lang="de-DE" sz="600" dirty="0" smtClean="0"/>
            <a:t>http://city.informatik.uni-bremen.de/wordpress/wp-content/uploads/2013/08/map4.png</a:t>
          </a:r>
          <a:endParaRPr lang="de-DE" sz="600" dirty="0"/>
        </a:p>
      </dgm:t>
    </dgm:pt>
    <dgm:pt modelId="{825153F5-34FF-45E5-ABB9-CBCA6F16FFA8}" type="parTrans" cxnId="{BB7029B1-D422-47B9-B36E-707264A836A2}">
      <dgm:prSet/>
      <dgm:spPr/>
      <dgm:t>
        <a:bodyPr/>
        <a:lstStyle/>
        <a:p>
          <a:endParaRPr lang="de-DE"/>
        </a:p>
      </dgm:t>
    </dgm:pt>
    <dgm:pt modelId="{C99432CC-62F7-43E6-BE2D-80DE4BAA1532}" type="sibTrans" cxnId="{BB7029B1-D422-47B9-B36E-707264A836A2}">
      <dgm:prSet/>
      <dgm:spPr/>
      <dgm:t>
        <a:bodyPr/>
        <a:lstStyle/>
        <a:p>
          <a:endParaRPr lang="de-DE"/>
        </a:p>
      </dgm:t>
    </dgm:pt>
    <dgm:pt modelId="{A176D7CE-80B7-4346-8BE7-528D8C42B3C0}" type="pres">
      <dgm:prSet presAssocID="{E45A2482-CCD3-48A0-94B9-28FF310C4ACB}" presName="Name0" presStyleCnt="0">
        <dgm:presLayoutVars>
          <dgm:dir/>
          <dgm:resizeHandles val="exact"/>
        </dgm:presLayoutVars>
      </dgm:prSet>
      <dgm:spPr/>
    </dgm:pt>
    <dgm:pt modelId="{8FEC2938-3207-45CB-9104-10171003EA36}" type="pres">
      <dgm:prSet presAssocID="{E45A2482-CCD3-48A0-94B9-28FF310C4ACB}" presName="bkgdShp" presStyleLbl="alignAccFollowNode1" presStyleIdx="0" presStyleCnt="1" custScaleY="121325" custLinFactNeighborY="-4523"/>
      <dgm:spPr/>
    </dgm:pt>
    <dgm:pt modelId="{76A66895-B385-4B4A-BB90-E5F3B9D12866}" type="pres">
      <dgm:prSet presAssocID="{E45A2482-CCD3-48A0-94B9-28FF310C4ACB}" presName="linComp" presStyleCnt="0"/>
      <dgm:spPr/>
    </dgm:pt>
    <dgm:pt modelId="{C09869DB-0422-4EA8-A9CE-FEAC565A8154}" type="pres">
      <dgm:prSet presAssocID="{ACCE2195-64D6-4999-998D-B64134DE6BF5}" presName="compNode" presStyleCnt="0"/>
      <dgm:spPr/>
    </dgm:pt>
    <dgm:pt modelId="{3C882C36-CD16-4AF4-8B85-0084C2789DF4}" type="pres">
      <dgm:prSet presAssocID="{ACCE2195-64D6-4999-998D-B64134DE6BF5}" presName="node" presStyleLbl="node1" presStyleIdx="0" presStyleCnt="3" custScaleX="79127" custScaleY="39649" custLinFactNeighborX="-11741" custLinFactNeighborY="-22547">
        <dgm:presLayoutVars>
          <dgm:bulletEnabled val="1"/>
        </dgm:presLayoutVars>
      </dgm:prSet>
      <dgm:spPr/>
      <dgm:t>
        <a:bodyPr/>
        <a:lstStyle/>
        <a:p>
          <a:endParaRPr lang="de-DE"/>
        </a:p>
      </dgm:t>
    </dgm:pt>
    <dgm:pt modelId="{8D739186-DDEA-4ECC-80A3-2DBD92AB67F7}" type="pres">
      <dgm:prSet presAssocID="{ACCE2195-64D6-4999-998D-B64134DE6BF5}" presName="invisiNode" presStyleLbl="node1" presStyleIdx="0" presStyleCnt="3"/>
      <dgm:spPr/>
    </dgm:pt>
    <dgm:pt modelId="{DC3CD46A-E64B-46AA-979E-50791F6BE082}" type="pres">
      <dgm:prSet presAssocID="{ACCE2195-64D6-4999-998D-B64134DE6BF5}" presName="imagNode" presStyleLbl="fgImgPlace1" presStyleIdx="0" presStyleCnt="3" custScaleX="136625" custScaleY="162552" custLinFactNeighborX="-9964" custLinFactNeighborY="-34429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</dgm:pt>
    <dgm:pt modelId="{709C1273-ADD7-4125-A769-411C7F4E5F7C}" type="pres">
      <dgm:prSet presAssocID="{81186CC8-7FB8-4A18-8F25-2222380E052C}" presName="sibTrans" presStyleLbl="sibTrans2D1" presStyleIdx="0" presStyleCnt="0"/>
      <dgm:spPr/>
    </dgm:pt>
    <dgm:pt modelId="{4A446916-A71E-4A98-B10F-CE6606A96F4A}" type="pres">
      <dgm:prSet presAssocID="{A39A0941-04D5-4490-A5FB-2F2886642503}" presName="compNode" presStyleCnt="0"/>
      <dgm:spPr/>
    </dgm:pt>
    <dgm:pt modelId="{61E71546-EA09-4450-92A6-781F59C4E5BF}" type="pres">
      <dgm:prSet presAssocID="{A39A0941-04D5-4490-A5FB-2F2886642503}" presName="node" presStyleLbl="node1" presStyleIdx="1" presStyleCnt="3" custScaleX="84449" custScaleY="38458" custLinFactNeighborX="-2736" custLinFactNeighborY="-24197">
        <dgm:presLayoutVars>
          <dgm:bulletEnabled val="1"/>
        </dgm:presLayoutVars>
      </dgm:prSet>
      <dgm:spPr/>
      <dgm:t>
        <a:bodyPr/>
        <a:lstStyle/>
        <a:p>
          <a:endParaRPr lang="de-DE"/>
        </a:p>
      </dgm:t>
    </dgm:pt>
    <dgm:pt modelId="{B38E3DFB-6F94-4F32-8CCA-5218DC5FE559}" type="pres">
      <dgm:prSet presAssocID="{A39A0941-04D5-4490-A5FB-2F2886642503}" presName="invisiNode" presStyleLbl="node1" presStyleIdx="1" presStyleCnt="3"/>
      <dgm:spPr/>
    </dgm:pt>
    <dgm:pt modelId="{A313F10A-A547-418D-978F-684E62E09664}" type="pres">
      <dgm:prSet presAssocID="{A39A0941-04D5-4490-A5FB-2F2886642503}" presName="imagNode" presStyleLbl="fgImgPlace1" presStyleIdx="1" presStyleCnt="3" custScaleX="140389" custScaleY="162485" custLinFactNeighborX="750" custLinFactNeighborY="-35435"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</dgm:pt>
    <dgm:pt modelId="{C935D3F4-6E32-4C3D-AB1B-8187767A6D9E}" type="pres">
      <dgm:prSet presAssocID="{3A18DB10-C8C1-4C8C-B7B0-A695C285C237}" presName="sibTrans" presStyleLbl="sibTrans2D1" presStyleIdx="0" presStyleCnt="0"/>
      <dgm:spPr/>
    </dgm:pt>
    <dgm:pt modelId="{372C1C47-03B7-48BB-9DE1-558BECBB2E40}" type="pres">
      <dgm:prSet presAssocID="{3EE73DDA-9A22-4C98-B340-BF5738003F42}" presName="compNode" presStyleCnt="0"/>
      <dgm:spPr/>
    </dgm:pt>
    <dgm:pt modelId="{852AA657-01FA-48B9-ADA8-D95A4BBC23C6}" type="pres">
      <dgm:prSet presAssocID="{3EE73DDA-9A22-4C98-B340-BF5738003F42}" presName="node" presStyleLbl="node1" presStyleIdx="2" presStyleCnt="3" custScaleX="108218" custScaleY="38785" custLinFactNeighborX="4394" custLinFactNeighborY="-24236">
        <dgm:presLayoutVars>
          <dgm:bulletEnabled val="1"/>
        </dgm:presLayoutVars>
      </dgm:prSet>
      <dgm:spPr/>
      <dgm:t>
        <a:bodyPr/>
        <a:lstStyle/>
        <a:p>
          <a:endParaRPr lang="de-DE"/>
        </a:p>
      </dgm:t>
    </dgm:pt>
    <dgm:pt modelId="{8AA42A12-4938-4EAE-AFA6-42DDEA9E8BC4}" type="pres">
      <dgm:prSet presAssocID="{3EE73DDA-9A22-4C98-B340-BF5738003F42}" presName="invisiNode" presStyleLbl="node1" presStyleIdx="2" presStyleCnt="3"/>
      <dgm:spPr/>
    </dgm:pt>
    <dgm:pt modelId="{94AA37FE-ECFC-40F0-88C3-FEB2467B47B7}" type="pres">
      <dgm:prSet presAssocID="{3EE73DDA-9A22-4C98-B340-BF5738003F42}" presName="imagNode" presStyleLbl="fgImgPlace1" presStyleIdx="2" presStyleCnt="3" custScaleX="143575" custScaleY="162100" custLinFactNeighborX="10171" custLinFactNeighborY="-42262"/>
      <dgm:spPr>
        <a:blipFill rotWithShape="1">
          <a:blip xmlns:r="http://schemas.openxmlformats.org/officeDocument/2006/relationships" r:embed="rId3"/>
          <a:stretch>
            <a:fillRect/>
          </a:stretch>
        </a:blipFill>
      </dgm:spPr>
    </dgm:pt>
  </dgm:ptLst>
  <dgm:cxnLst>
    <dgm:cxn modelId="{E94B0D2B-07E8-49A8-9D52-7F92AAC55901}" type="presOf" srcId="{E45A2482-CCD3-48A0-94B9-28FF310C4ACB}" destId="{A176D7CE-80B7-4346-8BE7-528D8C42B3C0}" srcOrd="0" destOrd="0" presId="urn:microsoft.com/office/officeart/2005/8/layout/pList2"/>
    <dgm:cxn modelId="{1EA52D3C-9C81-4A11-8ECF-5D031C4D768A}" srcId="{E45A2482-CCD3-48A0-94B9-28FF310C4ACB}" destId="{A39A0941-04D5-4490-A5FB-2F2886642503}" srcOrd="1" destOrd="0" parTransId="{29274693-586F-4838-9E90-FB5579959C80}" sibTransId="{3A18DB10-C8C1-4C8C-B7B0-A695C285C237}"/>
    <dgm:cxn modelId="{21F04A66-9CEF-4ABC-A580-44BF0A142FDC}" type="presOf" srcId="{81186CC8-7FB8-4A18-8F25-2222380E052C}" destId="{709C1273-ADD7-4125-A769-411C7F4E5F7C}" srcOrd="0" destOrd="0" presId="urn:microsoft.com/office/officeart/2005/8/layout/pList2"/>
    <dgm:cxn modelId="{B948195D-961F-4662-A45E-C069EDA17602}" type="presOf" srcId="{ACCE2195-64D6-4999-998D-B64134DE6BF5}" destId="{3C882C36-CD16-4AF4-8B85-0084C2789DF4}" srcOrd="0" destOrd="0" presId="urn:microsoft.com/office/officeart/2005/8/layout/pList2"/>
    <dgm:cxn modelId="{BD70D057-A531-473E-92F3-6E90F03B3B2F}" type="presOf" srcId="{A39A0941-04D5-4490-A5FB-2F2886642503}" destId="{61E71546-EA09-4450-92A6-781F59C4E5BF}" srcOrd="0" destOrd="0" presId="urn:microsoft.com/office/officeart/2005/8/layout/pList2"/>
    <dgm:cxn modelId="{7EE19431-5D93-455E-97CA-7961548A12BF}" srcId="{E45A2482-CCD3-48A0-94B9-28FF310C4ACB}" destId="{ACCE2195-64D6-4999-998D-B64134DE6BF5}" srcOrd="0" destOrd="0" parTransId="{3613C49B-6873-41F4-A406-D330E48A9489}" sibTransId="{81186CC8-7FB8-4A18-8F25-2222380E052C}"/>
    <dgm:cxn modelId="{85BB5E40-6819-4479-916E-486E2A8BD61E}" type="presOf" srcId="{3A18DB10-C8C1-4C8C-B7B0-A695C285C237}" destId="{C935D3F4-6E32-4C3D-AB1B-8187767A6D9E}" srcOrd="0" destOrd="0" presId="urn:microsoft.com/office/officeart/2005/8/layout/pList2"/>
    <dgm:cxn modelId="{BB7029B1-D422-47B9-B36E-707264A836A2}" srcId="{E45A2482-CCD3-48A0-94B9-28FF310C4ACB}" destId="{3EE73DDA-9A22-4C98-B340-BF5738003F42}" srcOrd="2" destOrd="0" parTransId="{825153F5-34FF-45E5-ABB9-CBCA6F16FFA8}" sibTransId="{C99432CC-62F7-43E6-BE2D-80DE4BAA1532}"/>
    <dgm:cxn modelId="{0BBFE018-39CE-41C7-B37E-F76327CC966D}" type="presOf" srcId="{3EE73DDA-9A22-4C98-B340-BF5738003F42}" destId="{852AA657-01FA-48B9-ADA8-D95A4BBC23C6}" srcOrd="0" destOrd="0" presId="urn:microsoft.com/office/officeart/2005/8/layout/pList2"/>
    <dgm:cxn modelId="{D78A507A-E2B0-447E-B471-34B24916EA3B}" type="presParOf" srcId="{A176D7CE-80B7-4346-8BE7-528D8C42B3C0}" destId="{8FEC2938-3207-45CB-9104-10171003EA36}" srcOrd="0" destOrd="0" presId="urn:microsoft.com/office/officeart/2005/8/layout/pList2"/>
    <dgm:cxn modelId="{E1B5EEC5-833F-45BB-8F22-C6554615DBA2}" type="presParOf" srcId="{A176D7CE-80B7-4346-8BE7-528D8C42B3C0}" destId="{76A66895-B385-4B4A-BB90-E5F3B9D12866}" srcOrd="1" destOrd="0" presId="urn:microsoft.com/office/officeart/2005/8/layout/pList2"/>
    <dgm:cxn modelId="{EA682F97-FD0B-488C-AEB4-B186FB3C952D}" type="presParOf" srcId="{76A66895-B385-4B4A-BB90-E5F3B9D12866}" destId="{C09869DB-0422-4EA8-A9CE-FEAC565A8154}" srcOrd="0" destOrd="0" presId="urn:microsoft.com/office/officeart/2005/8/layout/pList2"/>
    <dgm:cxn modelId="{3FAC82CB-5AAB-4E04-82EB-38544DA1F6D4}" type="presParOf" srcId="{C09869DB-0422-4EA8-A9CE-FEAC565A8154}" destId="{3C882C36-CD16-4AF4-8B85-0084C2789DF4}" srcOrd="0" destOrd="0" presId="urn:microsoft.com/office/officeart/2005/8/layout/pList2"/>
    <dgm:cxn modelId="{D67DEF55-CC7D-4D1D-A737-22A3E42264B4}" type="presParOf" srcId="{C09869DB-0422-4EA8-A9CE-FEAC565A8154}" destId="{8D739186-DDEA-4ECC-80A3-2DBD92AB67F7}" srcOrd="1" destOrd="0" presId="urn:microsoft.com/office/officeart/2005/8/layout/pList2"/>
    <dgm:cxn modelId="{CC08B2E3-9B0A-4EE7-BD25-2C98A8E3ABEF}" type="presParOf" srcId="{C09869DB-0422-4EA8-A9CE-FEAC565A8154}" destId="{DC3CD46A-E64B-46AA-979E-50791F6BE082}" srcOrd="2" destOrd="0" presId="urn:microsoft.com/office/officeart/2005/8/layout/pList2"/>
    <dgm:cxn modelId="{E3631F0F-0108-454C-B052-420718982D17}" type="presParOf" srcId="{76A66895-B385-4B4A-BB90-E5F3B9D12866}" destId="{709C1273-ADD7-4125-A769-411C7F4E5F7C}" srcOrd="1" destOrd="0" presId="urn:microsoft.com/office/officeart/2005/8/layout/pList2"/>
    <dgm:cxn modelId="{B5F9E319-1342-4438-90F6-BA0C1C42AF8C}" type="presParOf" srcId="{76A66895-B385-4B4A-BB90-E5F3B9D12866}" destId="{4A446916-A71E-4A98-B10F-CE6606A96F4A}" srcOrd="2" destOrd="0" presId="urn:microsoft.com/office/officeart/2005/8/layout/pList2"/>
    <dgm:cxn modelId="{3A8E21BA-DB02-4E06-9958-28B221EA2AB3}" type="presParOf" srcId="{4A446916-A71E-4A98-B10F-CE6606A96F4A}" destId="{61E71546-EA09-4450-92A6-781F59C4E5BF}" srcOrd="0" destOrd="0" presId="urn:microsoft.com/office/officeart/2005/8/layout/pList2"/>
    <dgm:cxn modelId="{29CAEE1A-0A18-47BE-9D43-9AE571E839B0}" type="presParOf" srcId="{4A446916-A71E-4A98-B10F-CE6606A96F4A}" destId="{B38E3DFB-6F94-4F32-8CCA-5218DC5FE559}" srcOrd="1" destOrd="0" presId="urn:microsoft.com/office/officeart/2005/8/layout/pList2"/>
    <dgm:cxn modelId="{6DD32D7C-AF2A-48F0-99B6-B85AE3EE222B}" type="presParOf" srcId="{4A446916-A71E-4A98-B10F-CE6606A96F4A}" destId="{A313F10A-A547-418D-978F-684E62E09664}" srcOrd="2" destOrd="0" presId="urn:microsoft.com/office/officeart/2005/8/layout/pList2"/>
    <dgm:cxn modelId="{C30B20E5-77E6-4488-A795-A590D8877FC6}" type="presParOf" srcId="{76A66895-B385-4B4A-BB90-E5F3B9D12866}" destId="{C935D3F4-6E32-4C3D-AB1B-8187767A6D9E}" srcOrd="3" destOrd="0" presId="urn:microsoft.com/office/officeart/2005/8/layout/pList2"/>
    <dgm:cxn modelId="{8E2EC144-A12B-4BDE-A451-23FEC650DC69}" type="presParOf" srcId="{76A66895-B385-4B4A-BB90-E5F3B9D12866}" destId="{372C1C47-03B7-48BB-9DE1-558BECBB2E40}" srcOrd="4" destOrd="0" presId="urn:microsoft.com/office/officeart/2005/8/layout/pList2"/>
    <dgm:cxn modelId="{8BE6D435-8977-434A-AAF8-57B1FF27D45C}" type="presParOf" srcId="{372C1C47-03B7-48BB-9DE1-558BECBB2E40}" destId="{852AA657-01FA-48B9-ADA8-D95A4BBC23C6}" srcOrd="0" destOrd="0" presId="urn:microsoft.com/office/officeart/2005/8/layout/pList2"/>
    <dgm:cxn modelId="{03144591-196D-4756-A6DE-C7048B4052F7}" type="presParOf" srcId="{372C1C47-03B7-48BB-9DE1-558BECBB2E40}" destId="{8AA42A12-4938-4EAE-AFA6-42DDEA9E8BC4}" srcOrd="1" destOrd="0" presId="urn:microsoft.com/office/officeart/2005/8/layout/pList2"/>
    <dgm:cxn modelId="{9535665F-CC05-4209-9D37-F02CC9337ACC}" type="presParOf" srcId="{372C1C47-03B7-48BB-9DE1-558BECBB2E40}" destId="{94AA37FE-ECFC-40F0-88C3-FEB2467B47B7}" srcOrd="2" destOrd="0" presId="urn:microsoft.com/office/officeart/2005/8/layout/p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FFC0A4D-1781-479C-8F1B-BD4F837942F5}" type="doc">
      <dgm:prSet loTypeId="urn:microsoft.com/office/officeart/2008/layout/BendingPictureSemiTransparentText" loCatId="picture" qsTypeId="urn:microsoft.com/office/officeart/2005/8/quickstyle/simple1" qsCatId="simple" csTypeId="urn:microsoft.com/office/officeart/2005/8/colors/accent3_1" csCatId="accent3" phldr="1"/>
      <dgm:spPr/>
      <dgm:t>
        <a:bodyPr/>
        <a:lstStyle/>
        <a:p>
          <a:endParaRPr lang="de-DE"/>
        </a:p>
      </dgm:t>
    </dgm:pt>
    <dgm:pt modelId="{506E6467-8CB4-4514-A194-0FD941DB68D1}">
      <dgm:prSet phldrT="[Text]"/>
      <dgm:spPr/>
      <dgm:t>
        <a:bodyPr/>
        <a:lstStyle/>
        <a:p>
          <a:r>
            <a:rPr lang="en-US" dirty="0" smtClean="0"/>
            <a:t> </a:t>
          </a:r>
          <a:endParaRPr lang="de-DE" dirty="0"/>
        </a:p>
      </dgm:t>
    </dgm:pt>
    <dgm:pt modelId="{8DCA9831-BDF8-49A6-8C24-629B6C2862A4}" type="parTrans" cxnId="{0AEB4007-89BA-40CF-9466-62BE1E607DBF}">
      <dgm:prSet/>
      <dgm:spPr/>
      <dgm:t>
        <a:bodyPr/>
        <a:lstStyle/>
        <a:p>
          <a:endParaRPr lang="de-DE"/>
        </a:p>
      </dgm:t>
    </dgm:pt>
    <dgm:pt modelId="{DA7A727B-6891-4FE3-98F4-2F499508017E}" type="sibTrans" cxnId="{0AEB4007-89BA-40CF-9466-62BE1E607DBF}">
      <dgm:prSet/>
      <dgm:spPr/>
      <dgm:t>
        <a:bodyPr/>
        <a:lstStyle/>
        <a:p>
          <a:endParaRPr lang="de-DE"/>
        </a:p>
      </dgm:t>
    </dgm:pt>
    <dgm:pt modelId="{A7E7F220-2E7F-4E8E-9C2D-71667AB762BF}">
      <dgm:prSet phldrT="[Text]"/>
      <dgm:spPr/>
      <dgm:t>
        <a:bodyPr/>
        <a:lstStyle/>
        <a:p>
          <a:r>
            <a:rPr lang="en-US" dirty="0" smtClean="0"/>
            <a:t> </a:t>
          </a:r>
          <a:endParaRPr lang="de-DE" dirty="0"/>
        </a:p>
      </dgm:t>
    </dgm:pt>
    <dgm:pt modelId="{CC3341EC-86D9-4DD4-8689-67A17D328715}" type="sibTrans" cxnId="{E1BD2B5B-86B0-4E03-91F1-A3FB26E5758E}">
      <dgm:prSet/>
      <dgm:spPr/>
      <dgm:t>
        <a:bodyPr/>
        <a:lstStyle/>
        <a:p>
          <a:endParaRPr lang="de-DE"/>
        </a:p>
      </dgm:t>
    </dgm:pt>
    <dgm:pt modelId="{6F27A181-45F5-428A-97A7-F32CA4D8E835}" type="parTrans" cxnId="{E1BD2B5B-86B0-4E03-91F1-A3FB26E5758E}">
      <dgm:prSet/>
      <dgm:spPr/>
      <dgm:t>
        <a:bodyPr/>
        <a:lstStyle/>
        <a:p>
          <a:endParaRPr lang="de-DE"/>
        </a:p>
      </dgm:t>
    </dgm:pt>
    <dgm:pt modelId="{78DCEF0B-8244-4829-AC43-33094CBB4977}" type="pres">
      <dgm:prSet presAssocID="{EFFC0A4D-1781-479C-8F1B-BD4F837942F5}" presName="Name0" presStyleCnt="0">
        <dgm:presLayoutVars>
          <dgm:dir/>
          <dgm:resizeHandles val="exact"/>
        </dgm:presLayoutVars>
      </dgm:prSet>
      <dgm:spPr/>
    </dgm:pt>
    <dgm:pt modelId="{DD6E1805-7123-4A46-AF62-B7EF0BC6DDBF}" type="pres">
      <dgm:prSet presAssocID="{A7E7F220-2E7F-4E8E-9C2D-71667AB762BF}" presName="composite" presStyleCnt="0"/>
      <dgm:spPr/>
    </dgm:pt>
    <dgm:pt modelId="{253ACCA7-3E35-4A8A-AFB6-3D9848457339}" type="pres">
      <dgm:prSet presAssocID="{A7E7F220-2E7F-4E8E-9C2D-71667AB762BF}" presName="rect1" presStyleLbl="bgShp" presStyleIdx="0" presStyleCnt="2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</dgm:pt>
    <dgm:pt modelId="{8B8686D5-023E-4D90-B16C-057AAA2970D4}" type="pres">
      <dgm:prSet presAssocID="{A7E7F220-2E7F-4E8E-9C2D-71667AB762BF}" presName="rect2" presStyleLbl="trBgShp" presStyleIdx="0" presStyleCnt="2" custFlipVert="1" custFlipHor="0" custScaleX="12238" custScaleY="8248" custLinFactNeighborX="38187" custLinFactNeighborY="-78439">
        <dgm:presLayoutVars>
          <dgm:bulletEnabled val="1"/>
        </dgm:presLayoutVars>
      </dgm:prSet>
      <dgm:spPr/>
    </dgm:pt>
    <dgm:pt modelId="{EC023097-59C3-4AD6-948E-6C920EB42A52}" type="pres">
      <dgm:prSet presAssocID="{CC3341EC-86D9-4DD4-8689-67A17D328715}" presName="sibTrans" presStyleCnt="0"/>
      <dgm:spPr/>
    </dgm:pt>
    <dgm:pt modelId="{E11660A6-E57E-400E-BB7A-9D27C15C9605}" type="pres">
      <dgm:prSet presAssocID="{506E6467-8CB4-4514-A194-0FD941DB68D1}" presName="composite" presStyleCnt="0"/>
      <dgm:spPr/>
    </dgm:pt>
    <dgm:pt modelId="{47B61BF9-9D0A-4BE6-AFA8-D34465CD99BE}" type="pres">
      <dgm:prSet presAssocID="{506E6467-8CB4-4514-A194-0FD941DB68D1}" presName="rect1" presStyleLbl="bgShp" presStyleIdx="1" presStyleCnt="2"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</dgm:pt>
    <dgm:pt modelId="{6C681B2A-7A92-4E3C-AEFA-E272719C859F}" type="pres">
      <dgm:prSet presAssocID="{506E6467-8CB4-4514-A194-0FD941DB68D1}" presName="rect2" presStyleLbl="trBgShp" presStyleIdx="1" presStyleCnt="2" custFlipVert="1" custFlipHor="1" custScaleX="16034" custScaleY="8248" custLinFactY="-15025" custLinFactNeighborX="32068" custLinFactNeighborY="-100000">
        <dgm:presLayoutVars>
          <dgm:bulletEnabled val="1"/>
        </dgm:presLayoutVars>
      </dgm:prSet>
      <dgm:spPr/>
    </dgm:pt>
  </dgm:ptLst>
  <dgm:cxnLst>
    <dgm:cxn modelId="{ADC196BB-E107-40FA-97F4-B42C102E9F87}" type="presOf" srcId="{A7E7F220-2E7F-4E8E-9C2D-71667AB762BF}" destId="{8B8686D5-023E-4D90-B16C-057AAA2970D4}" srcOrd="0" destOrd="0" presId="urn:microsoft.com/office/officeart/2008/layout/BendingPictureSemiTransparentText"/>
    <dgm:cxn modelId="{33679955-969C-42DD-B2F8-E57BA977C463}" type="presOf" srcId="{EFFC0A4D-1781-479C-8F1B-BD4F837942F5}" destId="{78DCEF0B-8244-4829-AC43-33094CBB4977}" srcOrd="0" destOrd="0" presId="urn:microsoft.com/office/officeart/2008/layout/BendingPictureSemiTransparentText"/>
    <dgm:cxn modelId="{E1BD2B5B-86B0-4E03-91F1-A3FB26E5758E}" srcId="{EFFC0A4D-1781-479C-8F1B-BD4F837942F5}" destId="{A7E7F220-2E7F-4E8E-9C2D-71667AB762BF}" srcOrd="0" destOrd="0" parTransId="{6F27A181-45F5-428A-97A7-F32CA4D8E835}" sibTransId="{CC3341EC-86D9-4DD4-8689-67A17D328715}"/>
    <dgm:cxn modelId="{C2E2DF79-34CA-4BD2-AF58-6A9C72A76AF0}" type="presOf" srcId="{506E6467-8CB4-4514-A194-0FD941DB68D1}" destId="{6C681B2A-7A92-4E3C-AEFA-E272719C859F}" srcOrd="0" destOrd="0" presId="urn:microsoft.com/office/officeart/2008/layout/BendingPictureSemiTransparentText"/>
    <dgm:cxn modelId="{0AEB4007-89BA-40CF-9466-62BE1E607DBF}" srcId="{EFFC0A4D-1781-479C-8F1B-BD4F837942F5}" destId="{506E6467-8CB4-4514-A194-0FD941DB68D1}" srcOrd="1" destOrd="0" parTransId="{8DCA9831-BDF8-49A6-8C24-629B6C2862A4}" sibTransId="{DA7A727B-6891-4FE3-98F4-2F499508017E}"/>
    <dgm:cxn modelId="{E33E871F-6D78-4EFD-9CF9-6EB6A97F93A2}" type="presParOf" srcId="{78DCEF0B-8244-4829-AC43-33094CBB4977}" destId="{DD6E1805-7123-4A46-AF62-B7EF0BC6DDBF}" srcOrd="0" destOrd="0" presId="urn:microsoft.com/office/officeart/2008/layout/BendingPictureSemiTransparentText"/>
    <dgm:cxn modelId="{1CCEF61F-65C8-442D-A24B-81F7F9040FC2}" type="presParOf" srcId="{DD6E1805-7123-4A46-AF62-B7EF0BC6DDBF}" destId="{253ACCA7-3E35-4A8A-AFB6-3D9848457339}" srcOrd="0" destOrd="0" presId="urn:microsoft.com/office/officeart/2008/layout/BendingPictureSemiTransparentText"/>
    <dgm:cxn modelId="{95F15E73-7158-440F-8E94-8F7F31CD57F6}" type="presParOf" srcId="{DD6E1805-7123-4A46-AF62-B7EF0BC6DDBF}" destId="{8B8686D5-023E-4D90-B16C-057AAA2970D4}" srcOrd="1" destOrd="0" presId="urn:microsoft.com/office/officeart/2008/layout/BendingPictureSemiTransparentText"/>
    <dgm:cxn modelId="{501B1805-F828-43BB-A88F-E4B0457B5250}" type="presParOf" srcId="{78DCEF0B-8244-4829-AC43-33094CBB4977}" destId="{EC023097-59C3-4AD6-948E-6C920EB42A52}" srcOrd="1" destOrd="0" presId="urn:microsoft.com/office/officeart/2008/layout/BendingPictureSemiTransparentText"/>
    <dgm:cxn modelId="{3820DC37-0A04-41AF-AD1E-F6A9C6896D17}" type="presParOf" srcId="{78DCEF0B-8244-4829-AC43-33094CBB4977}" destId="{E11660A6-E57E-400E-BB7A-9D27C15C9605}" srcOrd="2" destOrd="0" presId="urn:microsoft.com/office/officeart/2008/layout/BendingPictureSemiTransparentText"/>
    <dgm:cxn modelId="{FB741854-AA3B-47B1-A914-728B867B167B}" type="presParOf" srcId="{E11660A6-E57E-400E-BB7A-9D27C15C9605}" destId="{47B61BF9-9D0A-4BE6-AFA8-D34465CD99BE}" srcOrd="0" destOrd="0" presId="urn:microsoft.com/office/officeart/2008/layout/BendingPictureSemiTransparentText"/>
    <dgm:cxn modelId="{62FE54CA-8B75-48E6-97A0-CD0F3A303FC1}" type="presParOf" srcId="{E11660A6-E57E-400E-BB7A-9D27C15C9605}" destId="{6C681B2A-7A92-4E3C-AEFA-E272719C859F}" srcOrd="1" destOrd="0" presId="urn:microsoft.com/office/officeart/2008/layout/BendingPictureSemiTransparentTex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98ECA728-4D61-4C4D-AD9D-F3B9E21088CA}" type="doc">
      <dgm:prSet loTypeId="urn:microsoft.com/office/officeart/2009/3/layout/SnapshotPictureList" loCatId="picture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de-DE"/>
        </a:p>
      </dgm:t>
    </dgm:pt>
    <dgm:pt modelId="{9FFD85F2-ECC4-458B-9514-FD6C29956C05}">
      <dgm:prSet phldrT="[Text]"/>
      <dgm:spPr/>
      <dgm:t>
        <a:bodyPr/>
        <a:lstStyle/>
        <a:p>
          <a:endParaRPr lang="de-DE" dirty="0"/>
        </a:p>
      </dgm:t>
    </dgm:pt>
    <dgm:pt modelId="{49A36650-DB84-4557-8345-C221BC1AC6BA}" type="sibTrans" cxnId="{5DC17454-2A2D-4DC8-8991-BCF68CA7E81E}">
      <dgm:prSet/>
      <dgm:spPr/>
      <dgm:t>
        <a:bodyPr/>
        <a:lstStyle/>
        <a:p>
          <a:endParaRPr lang="de-DE"/>
        </a:p>
      </dgm:t>
    </dgm:pt>
    <dgm:pt modelId="{7006D79A-6D91-41CB-96EA-6AB36CCF4693}" type="parTrans" cxnId="{5DC17454-2A2D-4DC8-8991-BCF68CA7E81E}">
      <dgm:prSet/>
      <dgm:spPr/>
      <dgm:t>
        <a:bodyPr/>
        <a:lstStyle/>
        <a:p>
          <a:endParaRPr lang="de-DE"/>
        </a:p>
      </dgm:t>
    </dgm:pt>
    <dgm:pt modelId="{C0FB07EB-8663-475C-BA3B-55D07E1B293F}">
      <dgm:prSet phldrT="[Text]"/>
      <dgm:spPr/>
      <dgm:t>
        <a:bodyPr/>
        <a:lstStyle/>
        <a:p>
          <a:endParaRPr lang="de-DE" dirty="0"/>
        </a:p>
      </dgm:t>
    </dgm:pt>
    <dgm:pt modelId="{33A51E47-F931-4B31-B138-7EF6C555B8BE}" type="sibTrans" cxnId="{69A8B6AE-4484-4388-941E-E59ADE6F78A7}">
      <dgm:prSet/>
      <dgm:spPr/>
      <dgm:t>
        <a:bodyPr/>
        <a:lstStyle/>
        <a:p>
          <a:endParaRPr lang="de-DE"/>
        </a:p>
      </dgm:t>
    </dgm:pt>
    <dgm:pt modelId="{D9A4D460-0ACF-447D-BD4D-628740CACD6F}" type="parTrans" cxnId="{69A8B6AE-4484-4388-941E-E59ADE6F78A7}">
      <dgm:prSet/>
      <dgm:spPr/>
      <dgm:t>
        <a:bodyPr/>
        <a:lstStyle/>
        <a:p>
          <a:endParaRPr lang="de-DE"/>
        </a:p>
      </dgm:t>
    </dgm:pt>
    <dgm:pt modelId="{CA95BD56-1BB1-4999-8117-18039C21D23E}" type="pres">
      <dgm:prSet presAssocID="{98ECA728-4D61-4C4D-AD9D-F3B9E21088CA}" presName="Name0" presStyleCnt="0">
        <dgm:presLayoutVars>
          <dgm:chMax/>
          <dgm:chPref/>
          <dgm:dir/>
          <dgm:animLvl val="lvl"/>
        </dgm:presLayoutVars>
      </dgm:prSet>
      <dgm:spPr/>
    </dgm:pt>
    <dgm:pt modelId="{65C0EE33-A19A-4FF4-8E75-092910393AE1}" type="pres">
      <dgm:prSet presAssocID="{9FFD85F2-ECC4-458B-9514-FD6C29956C05}" presName="composite" presStyleCnt="0"/>
      <dgm:spPr/>
    </dgm:pt>
    <dgm:pt modelId="{90B43B25-B491-403C-93DB-5C5BE5ABDB58}" type="pres">
      <dgm:prSet presAssocID="{9FFD85F2-ECC4-458B-9514-FD6C29956C05}" presName="ParentAccentShape" presStyleLbl="trBgShp" presStyleIdx="0" presStyleCnt="2" custScaleX="198128" custScaleY="252692" custLinFactNeighborX="3544" custLinFactNeighborY="-18451"/>
      <dgm:spPr/>
    </dgm:pt>
    <dgm:pt modelId="{BF8FF8B9-B9CD-4832-BD72-87FB5B55F2D5}" type="pres">
      <dgm:prSet presAssocID="{9FFD85F2-ECC4-458B-9514-FD6C29956C05}" presName="ParentText" presStyleLbl="revTx" presStyleIdx="0" presStyleCnt="4" custLinFactY="337958" custLinFactNeighborX="-11407" custLinFactNeighborY="400000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de-DE"/>
        </a:p>
      </dgm:t>
    </dgm:pt>
    <dgm:pt modelId="{584E3EB9-4E23-492F-99C8-131938F1E314}" type="pres">
      <dgm:prSet presAssocID="{9FFD85F2-ECC4-458B-9514-FD6C29956C05}" presName="ChildText" presStyleLbl="revTx" presStyleIdx="1" presStyleCnt="4">
        <dgm:presLayoutVars>
          <dgm:chMax val="0"/>
          <dgm:chPref val="0"/>
        </dgm:presLayoutVars>
      </dgm:prSet>
      <dgm:spPr/>
    </dgm:pt>
    <dgm:pt modelId="{DC3797EE-6B36-4A08-9473-7C72672D6E25}" type="pres">
      <dgm:prSet presAssocID="{9FFD85F2-ECC4-458B-9514-FD6C29956C05}" presName="ChildAccentShape" presStyleLbl="trBgShp" presStyleIdx="0" presStyleCnt="2"/>
      <dgm:spPr/>
    </dgm:pt>
    <dgm:pt modelId="{33B6F8A3-DDAE-4D63-A81F-C7EA62208A70}" type="pres">
      <dgm:prSet presAssocID="{9FFD85F2-ECC4-458B-9514-FD6C29956C05}" presName="Image" presStyleLbl="alignImgPlace1" presStyleIdx="0" presStyleCnt="2" custScaleX="162074" custScaleY="201706" custLinFactNeighborX="6824" custLinFactNeighborY="-4531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</dgm:pt>
    <dgm:pt modelId="{0D9103B2-F79E-4C01-A573-F16C5D4F2089}" type="pres">
      <dgm:prSet presAssocID="{49A36650-DB84-4557-8345-C221BC1AC6BA}" presName="sibTrans" presStyleCnt="0"/>
      <dgm:spPr/>
    </dgm:pt>
    <dgm:pt modelId="{6A03AEDB-6F03-412D-BAC8-7BB9F05F6672}" type="pres">
      <dgm:prSet presAssocID="{C0FB07EB-8663-475C-BA3B-55D07E1B293F}" presName="composite" presStyleCnt="0"/>
      <dgm:spPr/>
    </dgm:pt>
    <dgm:pt modelId="{3FDEA24C-7206-4290-8441-257EFA6A9D20}" type="pres">
      <dgm:prSet presAssocID="{C0FB07EB-8663-475C-BA3B-55D07E1B293F}" presName="ParentAccentShape" presStyleLbl="trBgShp" presStyleIdx="1" presStyleCnt="2" custScaleX="209670" custScaleY="254396" custLinFactNeighborX="-5074" custLinFactNeighborY="-18869"/>
      <dgm:spPr/>
    </dgm:pt>
    <dgm:pt modelId="{F15F67DB-1466-4817-A893-0CFF666F2B13}" type="pres">
      <dgm:prSet presAssocID="{C0FB07EB-8663-475C-BA3B-55D07E1B293F}" presName="ParentText" presStyleLbl="revTx" presStyleIdx="2" presStyleCnt="4" custLinFactX="35046" custLinFactY="-289773" custLinFactNeighborX="100000" custLinFactNeighborY="-300000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de-DE"/>
        </a:p>
      </dgm:t>
    </dgm:pt>
    <dgm:pt modelId="{A9B352C2-0CA7-4252-875C-89A6BDBDC1A3}" type="pres">
      <dgm:prSet presAssocID="{C0FB07EB-8663-475C-BA3B-55D07E1B293F}" presName="ChildText" presStyleLbl="revTx" presStyleIdx="3" presStyleCnt="4">
        <dgm:presLayoutVars>
          <dgm:chMax val="0"/>
          <dgm:chPref val="0"/>
        </dgm:presLayoutVars>
      </dgm:prSet>
      <dgm:spPr/>
    </dgm:pt>
    <dgm:pt modelId="{6FEB276B-058B-48C7-A5A7-9E01249C9D70}" type="pres">
      <dgm:prSet presAssocID="{C0FB07EB-8663-475C-BA3B-55D07E1B293F}" presName="ChildAccentShape" presStyleLbl="trBgShp" presStyleIdx="1" presStyleCnt="2"/>
      <dgm:spPr/>
    </dgm:pt>
    <dgm:pt modelId="{4ECE60F0-FA2D-41B6-A11B-82EA61154A04}" type="pres">
      <dgm:prSet presAssocID="{C0FB07EB-8663-475C-BA3B-55D07E1B293F}" presName="Image" presStyleLbl="alignImgPlace1" presStyleIdx="1" presStyleCnt="2" custScaleX="170843" custScaleY="208618" custLinFactNeighborX="1609" custLinFactNeighborY="-3216"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</dgm:pt>
  </dgm:ptLst>
  <dgm:cxnLst>
    <dgm:cxn modelId="{69A8B6AE-4484-4388-941E-E59ADE6F78A7}" srcId="{98ECA728-4D61-4C4D-AD9D-F3B9E21088CA}" destId="{C0FB07EB-8663-475C-BA3B-55D07E1B293F}" srcOrd="1" destOrd="0" parTransId="{D9A4D460-0ACF-447D-BD4D-628740CACD6F}" sibTransId="{33A51E47-F931-4B31-B138-7EF6C555B8BE}"/>
    <dgm:cxn modelId="{ECFCD922-66BA-4F45-9994-CEFCBCA1EC78}" type="presOf" srcId="{9FFD85F2-ECC4-458B-9514-FD6C29956C05}" destId="{BF8FF8B9-B9CD-4832-BD72-87FB5B55F2D5}" srcOrd="0" destOrd="0" presId="urn:microsoft.com/office/officeart/2009/3/layout/SnapshotPictureList"/>
    <dgm:cxn modelId="{1EE911CE-7DF1-4192-A2C7-214FD2D60972}" type="presOf" srcId="{98ECA728-4D61-4C4D-AD9D-F3B9E21088CA}" destId="{CA95BD56-1BB1-4999-8117-18039C21D23E}" srcOrd="0" destOrd="0" presId="urn:microsoft.com/office/officeart/2009/3/layout/SnapshotPictureList"/>
    <dgm:cxn modelId="{5DC17454-2A2D-4DC8-8991-BCF68CA7E81E}" srcId="{98ECA728-4D61-4C4D-AD9D-F3B9E21088CA}" destId="{9FFD85F2-ECC4-458B-9514-FD6C29956C05}" srcOrd="0" destOrd="0" parTransId="{7006D79A-6D91-41CB-96EA-6AB36CCF4693}" sibTransId="{49A36650-DB84-4557-8345-C221BC1AC6BA}"/>
    <dgm:cxn modelId="{2318DC4D-F2B3-4020-AC77-45DF7CD932E7}" type="presOf" srcId="{C0FB07EB-8663-475C-BA3B-55D07E1B293F}" destId="{F15F67DB-1466-4817-A893-0CFF666F2B13}" srcOrd="0" destOrd="0" presId="urn:microsoft.com/office/officeart/2009/3/layout/SnapshotPictureList"/>
    <dgm:cxn modelId="{C76F5BA4-3E1B-4DC6-996E-23B02B4F9D99}" type="presParOf" srcId="{CA95BD56-1BB1-4999-8117-18039C21D23E}" destId="{65C0EE33-A19A-4FF4-8E75-092910393AE1}" srcOrd="0" destOrd="0" presId="urn:microsoft.com/office/officeart/2009/3/layout/SnapshotPictureList"/>
    <dgm:cxn modelId="{76692C65-F83F-4FBE-BE97-306AC68B3AEB}" type="presParOf" srcId="{65C0EE33-A19A-4FF4-8E75-092910393AE1}" destId="{90B43B25-B491-403C-93DB-5C5BE5ABDB58}" srcOrd="0" destOrd="0" presId="urn:microsoft.com/office/officeart/2009/3/layout/SnapshotPictureList"/>
    <dgm:cxn modelId="{763CEAC2-8714-4EC9-AB88-323C84DC1753}" type="presParOf" srcId="{65C0EE33-A19A-4FF4-8E75-092910393AE1}" destId="{BF8FF8B9-B9CD-4832-BD72-87FB5B55F2D5}" srcOrd="1" destOrd="0" presId="urn:microsoft.com/office/officeart/2009/3/layout/SnapshotPictureList"/>
    <dgm:cxn modelId="{00C0604F-C92B-4546-A1EC-19591CF84747}" type="presParOf" srcId="{65C0EE33-A19A-4FF4-8E75-092910393AE1}" destId="{584E3EB9-4E23-492F-99C8-131938F1E314}" srcOrd="2" destOrd="0" presId="urn:microsoft.com/office/officeart/2009/3/layout/SnapshotPictureList"/>
    <dgm:cxn modelId="{D803E6F0-740A-4234-8AC3-5DD5AB69D4F7}" type="presParOf" srcId="{65C0EE33-A19A-4FF4-8E75-092910393AE1}" destId="{DC3797EE-6B36-4A08-9473-7C72672D6E25}" srcOrd="3" destOrd="0" presId="urn:microsoft.com/office/officeart/2009/3/layout/SnapshotPictureList"/>
    <dgm:cxn modelId="{A9A5009B-D5DA-4CF9-9D5A-F4A3E93C71D1}" type="presParOf" srcId="{65C0EE33-A19A-4FF4-8E75-092910393AE1}" destId="{33B6F8A3-DDAE-4D63-A81F-C7EA62208A70}" srcOrd="4" destOrd="0" presId="urn:microsoft.com/office/officeart/2009/3/layout/SnapshotPictureList"/>
    <dgm:cxn modelId="{A04D4FC7-D01B-4135-8527-6DA421179D73}" type="presParOf" srcId="{CA95BD56-1BB1-4999-8117-18039C21D23E}" destId="{0D9103B2-F79E-4C01-A573-F16C5D4F2089}" srcOrd="1" destOrd="0" presId="urn:microsoft.com/office/officeart/2009/3/layout/SnapshotPictureList"/>
    <dgm:cxn modelId="{23171753-19AA-49E0-BCD2-E3D020E90EC0}" type="presParOf" srcId="{CA95BD56-1BB1-4999-8117-18039C21D23E}" destId="{6A03AEDB-6F03-412D-BAC8-7BB9F05F6672}" srcOrd="2" destOrd="0" presId="urn:microsoft.com/office/officeart/2009/3/layout/SnapshotPictureList"/>
    <dgm:cxn modelId="{AC4D3D4F-4F1F-46E4-9B3A-BB3977DF1C45}" type="presParOf" srcId="{6A03AEDB-6F03-412D-BAC8-7BB9F05F6672}" destId="{3FDEA24C-7206-4290-8441-257EFA6A9D20}" srcOrd="0" destOrd="0" presId="urn:microsoft.com/office/officeart/2009/3/layout/SnapshotPictureList"/>
    <dgm:cxn modelId="{56357ED2-BFE7-4ACE-B5DC-B79C39C22D27}" type="presParOf" srcId="{6A03AEDB-6F03-412D-BAC8-7BB9F05F6672}" destId="{F15F67DB-1466-4817-A893-0CFF666F2B13}" srcOrd="1" destOrd="0" presId="urn:microsoft.com/office/officeart/2009/3/layout/SnapshotPictureList"/>
    <dgm:cxn modelId="{B8CA9D49-1707-4FC0-9EA6-E2999C73172D}" type="presParOf" srcId="{6A03AEDB-6F03-412D-BAC8-7BB9F05F6672}" destId="{A9B352C2-0CA7-4252-875C-89A6BDBDC1A3}" srcOrd="2" destOrd="0" presId="urn:microsoft.com/office/officeart/2009/3/layout/SnapshotPictureList"/>
    <dgm:cxn modelId="{000C5478-5665-482A-8FED-3BD4FD0C5CCC}" type="presParOf" srcId="{6A03AEDB-6F03-412D-BAC8-7BB9F05F6672}" destId="{6FEB276B-058B-48C7-A5A7-9E01249C9D70}" srcOrd="3" destOrd="0" presId="urn:microsoft.com/office/officeart/2009/3/layout/SnapshotPictureList"/>
    <dgm:cxn modelId="{864CE1FC-8F20-4F59-9D1A-61D074D01E2A}" type="presParOf" srcId="{6A03AEDB-6F03-412D-BAC8-7BB9F05F6672}" destId="{4ECE60F0-FA2D-41B6-A11B-82EA61154A04}" srcOrd="4" destOrd="0" presId="urn:microsoft.com/office/officeart/2009/3/layout/SnapshotPicture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61F0D224-6114-4C72-8041-3169EC835EDD}" type="doc">
      <dgm:prSet loTypeId="urn:microsoft.com/office/officeart/2005/8/layout/hList7" loCatId="picture" qsTypeId="urn:microsoft.com/office/officeart/2005/8/quickstyle/simple2" qsCatId="simple" csTypeId="urn:microsoft.com/office/officeart/2005/8/colors/accent1_2" csCatId="accent1" phldr="1"/>
      <dgm:spPr/>
    </dgm:pt>
    <dgm:pt modelId="{55C10F72-3D5C-4D68-B273-F4B089FBBAB8}">
      <dgm:prSet phldrT="[Text]"/>
      <dgm:spPr/>
      <dgm:t>
        <a:bodyPr/>
        <a:lstStyle/>
        <a:p>
          <a:r>
            <a:rPr lang="ro-RO" dirty="0" smtClean="0"/>
            <a:t>sferă</a:t>
          </a:r>
          <a:endParaRPr lang="de-DE" dirty="0"/>
        </a:p>
      </dgm:t>
    </dgm:pt>
    <dgm:pt modelId="{B01C71D0-82FC-4E96-9C68-7E19189B8727}" type="parTrans" cxnId="{5C8B2AF8-BD36-4E0E-851B-0EEE4FD73635}">
      <dgm:prSet/>
      <dgm:spPr/>
      <dgm:t>
        <a:bodyPr/>
        <a:lstStyle/>
        <a:p>
          <a:endParaRPr lang="de-DE"/>
        </a:p>
      </dgm:t>
    </dgm:pt>
    <dgm:pt modelId="{30317817-C654-4B0C-BB6E-2B10DC966738}" type="sibTrans" cxnId="{5C8B2AF8-BD36-4E0E-851B-0EEE4FD73635}">
      <dgm:prSet/>
      <dgm:spPr/>
      <dgm:t>
        <a:bodyPr/>
        <a:lstStyle/>
        <a:p>
          <a:endParaRPr lang="de-DE"/>
        </a:p>
      </dgm:t>
    </dgm:pt>
    <dgm:pt modelId="{BE5C6885-E558-4B1B-9E68-667E5B31F4B4}">
      <dgm:prSet phldrT="[Text]"/>
      <dgm:spPr/>
      <dgm:t>
        <a:bodyPr/>
        <a:lstStyle/>
        <a:p>
          <a:r>
            <a:rPr lang="ro-RO" dirty="0" smtClean="0"/>
            <a:t>con</a:t>
          </a:r>
          <a:endParaRPr lang="de-DE" dirty="0"/>
        </a:p>
      </dgm:t>
    </dgm:pt>
    <dgm:pt modelId="{1FEDEFA9-1CB9-41BC-8E52-42E031AB27F7}" type="parTrans" cxnId="{E896E400-12F9-4E8B-B6D0-BB99B0C64ADB}">
      <dgm:prSet/>
      <dgm:spPr/>
      <dgm:t>
        <a:bodyPr/>
        <a:lstStyle/>
        <a:p>
          <a:endParaRPr lang="de-DE"/>
        </a:p>
      </dgm:t>
    </dgm:pt>
    <dgm:pt modelId="{0DCEAEEA-7F57-4196-B9DC-31FF738EEC49}" type="sibTrans" cxnId="{E896E400-12F9-4E8B-B6D0-BB99B0C64ADB}">
      <dgm:prSet/>
      <dgm:spPr/>
      <dgm:t>
        <a:bodyPr/>
        <a:lstStyle/>
        <a:p>
          <a:endParaRPr lang="de-DE"/>
        </a:p>
      </dgm:t>
    </dgm:pt>
    <dgm:pt modelId="{33BFC886-455B-4080-8ECF-8563678DEEBA}">
      <dgm:prSet phldrT="[Text]"/>
      <dgm:spPr>
        <a:ln>
          <a:solidFill>
            <a:schemeClr val="bg1"/>
          </a:solidFill>
        </a:ln>
      </dgm:spPr>
      <dgm:t>
        <a:bodyPr/>
        <a:lstStyle/>
        <a:p>
          <a:r>
            <a:rPr lang="de-DE" dirty="0" smtClean="0">
              <a:solidFill>
                <a:schemeClr val="bg1"/>
              </a:solidFill>
            </a:rPr>
            <a:t>cilindru</a:t>
          </a:r>
          <a:endParaRPr lang="de-DE" dirty="0">
            <a:solidFill>
              <a:schemeClr val="bg1"/>
            </a:solidFill>
          </a:endParaRPr>
        </a:p>
      </dgm:t>
    </dgm:pt>
    <dgm:pt modelId="{08CC6AE2-129B-4037-B1C3-4CBA0D527778}" type="parTrans" cxnId="{EB5EFFDA-64E2-4A07-B662-A6A9000974A2}">
      <dgm:prSet/>
      <dgm:spPr/>
      <dgm:t>
        <a:bodyPr/>
        <a:lstStyle/>
        <a:p>
          <a:endParaRPr lang="de-DE"/>
        </a:p>
      </dgm:t>
    </dgm:pt>
    <dgm:pt modelId="{D088DC14-E451-4B08-9CEB-3D1194C2E9B9}" type="sibTrans" cxnId="{EB5EFFDA-64E2-4A07-B662-A6A9000974A2}">
      <dgm:prSet/>
      <dgm:spPr/>
      <dgm:t>
        <a:bodyPr/>
        <a:lstStyle/>
        <a:p>
          <a:endParaRPr lang="de-DE"/>
        </a:p>
      </dgm:t>
    </dgm:pt>
    <dgm:pt modelId="{E3C25664-576D-4974-8B61-D16D9FA3FA34}" type="pres">
      <dgm:prSet presAssocID="{61F0D224-6114-4C72-8041-3169EC835EDD}" presName="Name0" presStyleCnt="0">
        <dgm:presLayoutVars>
          <dgm:dir/>
          <dgm:resizeHandles val="exact"/>
        </dgm:presLayoutVars>
      </dgm:prSet>
      <dgm:spPr/>
    </dgm:pt>
    <dgm:pt modelId="{18638D3E-D94F-4F57-978F-0BB4EF9495BF}" type="pres">
      <dgm:prSet presAssocID="{61F0D224-6114-4C72-8041-3169EC835EDD}" presName="fgShape" presStyleLbl="fgShp" presStyleIdx="0" presStyleCnt="1"/>
      <dgm:spPr/>
    </dgm:pt>
    <dgm:pt modelId="{ACD69BB2-8C5F-401E-91A7-81850FC4BD55}" type="pres">
      <dgm:prSet presAssocID="{61F0D224-6114-4C72-8041-3169EC835EDD}" presName="linComp" presStyleCnt="0"/>
      <dgm:spPr/>
    </dgm:pt>
    <dgm:pt modelId="{79162285-F229-493C-9CEE-437FEF845324}" type="pres">
      <dgm:prSet presAssocID="{55C10F72-3D5C-4D68-B273-F4B089FBBAB8}" presName="compNode" presStyleCnt="0"/>
      <dgm:spPr/>
    </dgm:pt>
    <dgm:pt modelId="{12D129E2-BDB3-4304-A507-F8F9EC9E904E}" type="pres">
      <dgm:prSet presAssocID="{55C10F72-3D5C-4D68-B273-F4B089FBBAB8}" presName="bkgdShape" presStyleLbl="node1" presStyleIdx="0" presStyleCnt="3"/>
      <dgm:spPr/>
    </dgm:pt>
    <dgm:pt modelId="{AF72B941-5DDD-45D0-AB69-71BD99398D4A}" type="pres">
      <dgm:prSet presAssocID="{55C10F72-3D5C-4D68-B273-F4B089FBBAB8}" presName="nodeTx" presStyleLbl="node1" presStyleIdx="0" presStyleCnt="3">
        <dgm:presLayoutVars>
          <dgm:bulletEnabled val="1"/>
        </dgm:presLayoutVars>
      </dgm:prSet>
      <dgm:spPr/>
    </dgm:pt>
    <dgm:pt modelId="{0EF0AEB5-2324-4AEF-BAFA-707D107E0DD0}" type="pres">
      <dgm:prSet presAssocID="{55C10F72-3D5C-4D68-B273-F4B089FBBAB8}" presName="invisiNode" presStyleLbl="node1" presStyleIdx="0" presStyleCnt="3"/>
      <dgm:spPr/>
    </dgm:pt>
    <dgm:pt modelId="{972B9757-C1C6-46DF-AE85-BFB145EA1E15}" type="pres">
      <dgm:prSet presAssocID="{55C10F72-3D5C-4D68-B273-F4B089FBBAB8}" presName="imagNode" presStyleLbl="fgImgPlace1" presStyleIdx="0" presStyleCnt="3" custScaleX="127344" custScaleY="125095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</dgm:pt>
    <dgm:pt modelId="{DA8A4FE1-2EB3-480D-9371-F828D924FB6F}" type="pres">
      <dgm:prSet presAssocID="{30317817-C654-4B0C-BB6E-2B10DC966738}" presName="sibTrans" presStyleLbl="sibTrans2D1" presStyleIdx="0" presStyleCnt="0"/>
      <dgm:spPr/>
    </dgm:pt>
    <dgm:pt modelId="{3587C0BA-C2DE-462C-AE02-68DB89EDBC8D}" type="pres">
      <dgm:prSet presAssocID="{BE5C6885-E558-4B1B-9E68-667E5B31F4B4}" presName="compNode" presStyleCnt="0"/>
      <dgm:spPr/>
    </dgm:pt>
    <dgm:pt modelId="{3D23D017-DC09-4C61-B243-CD2191EE9760}" type="pres">
      <dgm:prSet presAssocID="{BE5C6885-E558-4B1B-9E68-667E5B31F4B4}" presName="bkgdShape" presStyleLbl="node1" presStyleIdx="1" presStyleCnt="3"/>
      <dgm:spPr/>
      <dgm:t>
        <a:bodyPr/>
        <a:lstStyle/>
        <a:p>
          <a:endParaRPr lang="de-DE"/>
        </a:p>
      </dgm:t>
    </dgm:pt>
    <dgm:pt modelId="{680D517C-5605-4D14-8898-2AF4A1F5E3F6}" type="pres">
      <dgm:prSet presAssocID="{BE5C6885-E558-4B1B-9E68-667E5B31F4B4}" presName="nodeTx" presStyleLbl="node1" presStyleIdx="1" presStyleCnt="3">
        <dgm:presLayoutVars>
          <dgm:bulletEnabled val="1"/>
        </dgm:presLayoutVars>
      </dgm:prSet>
      <dgm:spPr/>
    </dgm:pt>
    <dgm:pt modelId="{3D10C241-D984-4A75-BB36-8CC8AFE56A79}" type="pres">
      <dgm:prSet presAssocID="{BE5C6885-E558-4B1B-9E68-667E5B31F4B4}" presName="invisiNode" presStyleLbl="node1" presStyleIdx="1" presStyleCnt="3"/>
      <dgm:spPr/>
    </dgm:pt>
    <dgm:pt modelId="{50D09D01-D121-43C9-A8C5-7B99FB8558E6}" type="pres">
      <dgm:prSet presAssocID="{BE5C6885-E558-4B1B-9E68-667E5B31F4B4}" presName="imagNode" presStyleLbl="fgImgPlace1" presStyleIdx="1" presStyleCnt="3" custScaleX="124037" custScaleY="112038"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</dgm:pt>
    <dgm:pt modelId="{C2EF492B-948E-463E-920D-EC1C821C6C6F}" type="pres">
      <dgm:prSet presAssocID="{0DCEAEEA-7F57-4196-B9DC-31FF738EEC49}" presName="sibTrans" presStyleLbl="sibTrans2D1" presStyleIdx="0" presStyleCnt="0"/>
      <dgm:spPr/>
    </dgm:pt>
    <dgm:pt modelId="{EC98D8FC-D9A8-46E0-91B2-D43E77B1CE82}" type="pres">
      <dgm:prSet presAssocID="{33BFC886-455B-4080-8ECF-8563678DEEBA}" presName="compNode" presStyleCnt="0"/>
      <dgm:spPr/>
    </dgm:pt>
    <dgm:pt modelId="{2CFDFC5E-ABFF-4374-9334-6FA476CDF210}" type="pres">
      <dgm:prSet presAssocID="{33BFC886-455B-4080-8ECF-8563678DEEBA}" presName="bkgdShape" presStyleLbl="node1" presStyleIdx="2" presStyleCnt="3"/>
      <dgm:spPr/>
      <dgm:t>
        <a:bodyPr/>
        <a:lstStyle/>
        <a:p>
          <a:endParaRPr lang="de-DE"/>
        </a:p>
      </dgm:t>
    </dgm:pt>
    <dgm:pt modelId="{846575D4-5D9D-4902-B146-702C6898CA16}" type="pres">
      <dgm:prSet presAssocID="{33BFC886-455B-4080-8ECF-8563678DEEBA}" presName="nodeTx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de-DE"/>
        </a:p>
      </dgm:t>
    </dgm:pt>
    <dgm:pt modelId="{7BF3BA2C-0F96-410C-831F-6CB38CC8376F}" type="pres">
      <dgm:prSet presAssocID="{33BFC886-455B-4080-8ECF-8563678DEEBA}" presName="invisiNode" presStyleLbl="node1" presStyleIdx="2" presStyleCnt="3"/>
      <dgm:spPr/>
    </dgm:pt>
    <dgm:pt modelId="{9BA36698-8094-4998-926F-855EED8A3B0F}" type="pres">
      <dgm:prSet presAssocID="{33BFC886-455B-4080-8ECF-8563678DEEBA}" presName="imagNode" presStyleLbl="fgImgPlace1" presStyleIdx="2" presStyleCnt="3" custScaleX="120731" custScaleY="125095"/>
      <dgm:spPr>
        <a:blipFill rotWithShape="1">
          <a:blip xmlns:r="http://schemas.openxmlformats.org/officeDocument/2006/relationships" r:embed="rId3"/>
          <a:stretch>
            <a:fillRect/>
          </a:stretch>
        </a:blipFill>
      </dgm:spPr>
    </dgm:pt>
  </dgm:ptLst>
  <dgm:cxnLst>
    <dgm:cxn modelId="{E896E400-12F9-4E8B-B6D0-BB99B0C64ADB}" srcId="{61F0D224-6114-4C72-8041-3169EC835EDD}" destId="{BE5C6885-E558-4B1B-9E68-667E5B31F4B4}" srcOrd="1" destOrd="0" parTransId="{1FEDEFA9-1CB9-41BC-8E52-42E031AB27F7}" sibTransId="{0DCEAEEA-7F57-4196-B9DC-31FF738EEC49}"/>
    <dgm:cxn modelId="{EB5EFFDA-64E2-4A07-B662-A6A9000974A2}" srcId="{61F0D224-6114-4C72-8041-3169EC835EDD}" destId="{33BFC886-455B-4080-8ECF-8563678DEEBA}" srcOrd="2" destOrd="0" parTransId="{08CC6AE2-129B-4037-B1C3-4CBA0D527778}" sibTransId="{D088DC14-E451-4B08-9CEB-3D1194C2E9B9}"/>
    <dgm:cxn modelId="{FE81352E-9060-4B7A-9FE0-3E9AD33A5DA8}" type="presOf" srcId="{BE5C6885-E558-4B1B-9E68-667E5B31F4B4}" destId="{3D23D017-DC09-4C61-B243-CD2191EE9760}" srcOrd="0" destOrd="0" presId="urn:microsoft.com/office/officeart/2005/8/layout/hList7"/>
    <dgm:cxn modelId="{F6EB24AE-0B85-4AC5-B033-C517537D5F37}" type="presOf" srcId="{61F0D224-6114-4C72-8041-3169EC835EDD}" destId="{E3C25664-576D-4974-8B61-D16D9FA3FA34}" srcOrd="0" destOrd="0" presId="urn:microsoft.com/office/officeart/2005/8/layout/hList7"/>
    <dgm:cxn modelId="{61FF7F76-2596-4EAF-9A08-48D55307E303}" type="presOf" srcId="{33BFC886-455B-4080-8ECF-8563678DEEBA}" destId="{846575D4-5D9D-4902-B146-702C6898CA16}" srcOrd="1" destOrd="0" presId="urn:microsoft.com/office/officeart/2005/8/layout/hList7"/>
    <dgm:cxn modelId="{1645922B-A9FE-49E8-92C1-ECBB8D7FBF9E}" type="presOf" srcId="{55C10F72-3D5C-4D68-B273-F4B089FBBAB8}" destId="{12D129E2-BDB3-4304-A507-F8F9EC9E904E}" srcOrd="0" destOrd="0" presId="urn:microsoft.com/office/officeart/2005/8/layout/hList7"/>
    <dgm:cxn modelId="{5C8B2AF8-BD36-4E0E-851B-0EEE4FD73635}" srcId="{61F0D224-6114-4C72-8041-3169EC835EDD}" destId="{55C10F72-3D5C-4D68-B273-F4B089FBBAB8}" srcOrd="0" destOrd="0" parTransId="{B01C71D0-82FC-4E96-9C68-7E19189B8727}" sibTransId="{30317817-C654-4B0C-BB6E-2B10DC966738}"/>
    <dgm:cxn modelId="{44528BB4-0B21-4737-9220-BF75ADF1A90F}" type="presOf" srcId="{0DCEAEEA-7F57-4196-B9DC-31FF738EEC49}" destId="{C2EF492B-948E-463E-920D-EC1C821C6C6F}" srcOrd="0" destOrd="0" presId="urn:microsoft.com/office/officeart/2005/8/layout/hList7"/>
    <dgm:cxn modelId="{81270B9C-DE2C-4FA2-9A5B-D54CE443F5AA}" type="presOf" srcId="{30317817-C654-4B0C-BB6E-2B10DC966738}" destId="{DA8A4FE1-2EB3-480D-9371-F828D924FB6F}" srcOrd="0" destOrd="0" presId="urn:microsoft.com/office/officeart/2005/8/layout/hList7"/>
    <dgm:cxn modelId="{9670E226-8565-45A0-BBF4-282CCC11AF11}" type="presOf" srcId="{BE5C6885-E558-4B1B-9E68-667E5B31F4B4}" destId="{680D517C-5605-4D14-8898-2AF4A1F5E3F6}" srcOrd="1" destOrd="0" presId="urn:microsoft.com/office/officeart/2005/8/layout/hList7"/>
    <dgm:cxn modelId="{96BF8912-F484-4678-A7BF-EE6437947DFB}" type="presOf" srcId="{33BFC886-455B-4080-8ECF-8563678DEEBA}" destId="{2CFDFC5E-ABFF-4374-9334-6FA476CDF210}" srcOrd="0" destOrd="0" presId="urn:microsoft.com/office/officeart/2005/8/layout/hList7"/>
    <dgm:cxn modelId="{C1736B30-5823-4F13-AC5E-C4472E0FF2A9}" type="presOf" srcId="{55C10F72-3D5C-4D68-B273-F4B089FBBAB8}" destId="{AF72B941-5DDD-45D0-AB69-71BD99398D4A}" srcOrd="1" destOrd="0" presId="urn:microsoft.com/office/officeart/2005/8/layout/hList7"/>
    <dgm:cxn modelId="{586AE466-7058-4441-9AA7-A5452C62B127}" type="presParOf" srcId="{E3C25664-576D-4974-8B61-D16D9FA3FA34}" destId="{18638D3E-D94F-4F57-978F-0BB4EF9495BF}" srcOrd="0" destOrd="0" presId="urn:microsoft.com/office/officeart/2005/8/layout/hList7"/>
    <dgm:cxn modelId="{49D4921A-5FF3-4147-B3B2-19D9DE1BEDAB}" type="presParOf" srcId="{E3C25664-576D-4974-8B61-D16D9FA3FA34}" destId="{ACD69BB2-8C5F-401E-91A7-81850FC4BD55}" srcOrd="1" destOrd="0" presId="urn:microsoft.com/office/officeart/2005/8/layout/hList7"/>
    <dgm:cxn modelId="{20AE64B5-4929-403F-80DF-ADC7E080F22D}" type="presParOf" srcId="{ACD69BB2-8C5F-401E-91A7-81850FC4BD55}" destId="{79162285-F229-493C-9CEE-437FEF845324}" srcOrd="0" destOrd="0" presId="urn:microsoft.com/office/officeart/2005/8/layout/hList7"/>
    <dgm:cxn modelId="{3F21BA2A-1543-4E91-B2A1-B663C0A33BD8}" type="presParOf" srcId="{79162285-F229-493C-9CEE-437FEF845324}" destId="{12D129E2-BDB3-4304-A507-F8F9EC9E904E}" srcOrd="0" destOrd="0" presId="urn:microsoft.com/office/officeart/2005/8/layout/hList7"/>
    <dgm:cxn modelId="{372D0370-4F8E-45D6-ADDD-8269B3A9EAA2}" type="presParOf" srcId="{79162285-F229-493C-9CEE-437FEF845324}" destId="{AF72B941-5DDD-45D0-AB69-71BD99398D4A}" srcOrd="1" destOrd="0" presId="urn:microsoft.com/office/officeart/2005/8/layout/hList7"/>
    <dgm:cxn modelId="{06F209FB-6498-4217-B6FD-ECBD59209181}" type="presParOf" srcId="{79162285-F229-493C-9CEE-437FEF845324}" destId="{0EF0AEB5-2324-4AEF-BAFA-707D107E0DD0}" srcOrd="2" destOrd="0" presId="urn:microsoft.com/office/officeart/2005/8/layout/hList7"/>
    <dgm:cxn modelId="{BD2CBF7A-C371-4D82-98C8-0985575F066D}" type="presParOf" srcId="{79162285-F229-493C-9CEE-437FEF845324}" destId="{972B9757-C1C6-46DF-AE85-BFB145EA1E15}" srcOrd="3" destOrd="0" presId="urn:microsoft.com/office/officeart/2005/8/layout/hList7"/>
    <dgm:cxn modelId="{666CCFB1-300B-4FB9-96C4-046F2FDADA58}" type="presParOf" srcId="{ACD69BB2-8C5F-401E-91A7-81850FC4BD55}" destId="{DA8A4FE1-2EB3-480D-9371-F828D924FB6F}" srcOrd="1" destOrd="0" presId="urn:microsoft.com/office/officeart/2005/8/layout/hList7"/>
    <dgm:cxn modelId="{EC21B484-978E-485F-BE78-61CEBC2F9E96}" type="presParOf" srcId="{ACD69BB2-8C5F-401E-91A7-81850FC4BD55}" destId="{3587C0BA-C2DE-462C-AE02-68DB89EDBC8D}" srcOrd="2" destOrd="0" presId="urn:microsoft.com/office/officeart/2005/8/layout/hList7"/>
    <dgm:cxn modelId="{9168BE27-95F0-4F85-994A-67C990A9C853}" type="presParOf" srcId="{3587C0BA-C2DE-462C-AE02-68DB89EDBC8D}" destId="{3D23D017-DC09-4C61-B243-CD2191EE9760}" srcOrd="0" destOrd="0" presId="urn:microsoft.com/office/officeart/2005/8/layout/hList7"/>
    <dgm:cxn modelId="{25DA9B07-66BC-4F8C-BFC0-6CE910CA3462}" type="presParOf" srcId="{3587C0BA-C2DE-462C-AE02-68DB89EDBC8D}" destId="{680D517C-5605-4D14-8898-2AF4A1F5E3F6}" srcOrd="1" destOrd="0" presId="urn:microsoft.com/office/officeart/2005/8/layout/hList7"/>
    <dgm:cxn modelId="{F0F482FA-7473-4332-B92B-BC64211810B4}" type="presParOf" srcId="{3587C0BA-C2DE-462C-AE02-68DB89EDBC8D}" destId="{3D10C241-D984-4A75-BB36-8CC8AFE56A79}" srcOrd="2" destOrd="0" presId="urn:microsoft.com/office/officeart/2005/8/layout/hList7"/>
    <dgm:cxn modelId="{EBDE369B-6905-4A78-B29F-C597EE70730F}" type="presParOf" srcId="{3587C0BA-C2DE-462C-AE02-68DB89EDBC8D}" destId="{50D09D01-D121-43C9-A8C5-7B99FB8558E6}" srcOrd="3" destOrd="0" presId="urn:microsoft.com/office/officeart/2005/8/layout/hList7"/>
    <dgm:cxn modelId="{3E8A8549-BA4D-40B7-B58A-DC4253B05C81}" type="presParOf" srcId="{ACD69BB2-8C5F-401E-91A7-81850FC4BD55}" destId="{C2EF492B-948E-463E-920D-EC1C821C6C6F}" srcOrd="3" destOrd="0" presId="urn:microsoft.com/office/officeart/2005/8/layout/hList7"/>
    <dgm:cxn modelId="{DAE35ACB-D9D3-4F39-8EFF-BE959623C30A}" type="presParOf" srcId="{ACD69BB2-8C5F-401E-91A7-81850FC4BD55}" destId="{EC98D8FC-D9A8-46E0-91B2-D43E77B1CE82}" srcOrd="4" destOrd="0" presId="urn:microsoft.com/office/officeart/2005/8/layout/hList7"/>
    <dgm:cxn modelId="{24260DE7-D203-4CC0-9082-4F92F049B815}" type="presParOf" srcId="{EC98D8FC-D9A8-46E0-91B2-D43E77B1CE82}" destId="{2CFDFC5E-ABFF-4374-9334-6FA476CDF210}" srcOrd="0" destOrd="0" presId="urn:microsoft.com/office/officeart/2005/8/layout/hList7"/>
    <dgm:cxn modelId="{3123D03D-566A-4273-89CF-B64F02F79D83}" type="presParOf" srcId="{EC98D8FC-D9A8-46E0-91B2-D43E77B1CE82}" destId="{846575D4-5D9D-4902-B146-702C6898CA16}" srcOrd="1" destOrd="0" presId="urn:microsoft.com/office/officeart/2005/8/layout/hList7"/>
    <dgm:cxn modelId="{5EED0ABB-BDE0-4F03-BAE3-4ACB7C980BFE}" type="presParOf" srcId="{EC98D8FC-D9A8-46E0-91B2-D43E77B1CE82}" destId="{7BF3BA2C-0F96-410C-831F-6CB38CC8376F}" srcOrd="2" destOrd="0" presId="urn:microsoft.com/office/officeart/2005/8/layout/hList7"/>
    <dgm:cxn modelId="{925AE275-8E1D-44F1-9CC2-5EAAB3E9B62A}" type="presParOf" srcId="{EC98D8FC-D9A8-46E0-91B2-D43E77B1CE82}" destId="{9BA36698-8094-4998-926F-855EED8A3B0F}" srcOrd="3" destOrd="0" presId="urn:microsoft.com/office/officeart/2005/8/layout/hList7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40E5089E-F1F2-4D03-8436-C0BA11A5B140}" type="doc">
      <dgm:prSet loTypeId="urn:microsoft.com/office/officeart/2008/layout/PictureLineup" loCatId="pictur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de-DE"/>
        </a:p>
      </dgm:t>
    </dgm:pt>
    <dgm:pt modelId="{A4D41CA3-43A8-45C4-8A38-2B662A8DF80E}">
      <dgm:prSet phldrT="[Text]" custT="1"/>
      <dgm:spPr/>
      <dgm:t>
        <a:bodyPr/>
        <a:lstStyle/>
        <a:p>
          <a:pPr algn="ctr"/>
          <a:r>
            <a:rPr lang="en-US" sz="2400" b="1" dirty="0" err="1" smtClean="0"/>
            <a:t>Cilindru</a:t>
          </a:r>
          <a:endParaRPr lang="ro-RO" sz="2400" b="1" dirty="0" smtClean="0"/>
        </a:p>
        <a:p>
          <a:pPr algn="l"/>
          <a:endParaRPr lang="en-US" sz="1600" dirty="0" smtClean="0"/>
        </a:p>
        <a:p>
          <a:pPr algn="l"/>
          <a:r>
            <a:rPr lang="en-US" sz="1600" dirty="0" smtClean="0"/>
            <a:t>Suport</a:t>
          </a:r>
          <a:r>
            <a:rPr lang="ro-RO" sz="1600" dirty="0" smtClean="0"/>
            <a:t>ă</a:t>
          </a:r>
          <a:r>
            <a:rPr lang="en-US" sz="1600" dirty="0" smtClean="0"/>
            <a:t> </a:t>
          </a:r>
          <a:r>
            <a:rPr lang="en-US" sz="1600" dirty="0" err="1" smtClean="0"/>
            <a:t>diferite</a:t>
          </a:r>
          <a:r>
            <a:rPr lang="en-US" sz="1600" dirty="0" smtClean="0"/>
            <a:t> </a:t>
          </a:r>
          <a:r>
            <a:rPr lang="en-US" sz="1600" dirty="0" err="1" smtClean="0"/>
            <a:t>atribute</a:t>
          </a:r>
          <a:r>
            <a:rPr lang="en-US" sz="1600" dirty="0" smtClean="0"/>
            <a:t>: “height”, “</a:t>
          </a:r>
          <a:r>
            <a:rPr lang="en-US" sz="1600" dirty="0" err="1" smtClean="0"/>
            <a:t>min_height</a:t>
          </a:r>
          <a:r>
            <a:rPr lang="en-US" sz="1600" dirty="0" smtClean="0"/>
            <a:t>”, “scale”, “</a:t>
          </a:r>
          <a:r>
            <a:rPr lang="en-US" sz="1600" dirty="0" err="1" smtClean="0"/>
            <a:t>colour</a:t>
          </a:r>
          <a:r>
            <a:rPr lang="en-US" sz="1600" dirty="0" smtClean="0"/>
            <a:t>”, ”angle”</a:t>
          </a:r>
          <a:endParaRPr lang="de-DE" sz="1600" dirty="0"/>
        </a:p>
      </dgm:t>
    </dgm:pt>
    <dgm:pt modelId="{9D81FFA8-5B6E-4DFA-B77F-4FD6E5DFA5EB}" type="parTrans" cxnId="{C1D1C7D7-86BF-40FE-A636-7748A8F17488}">
      <dgm:prSet/>
      <dgm:spPr/>
      <dgm:t>
        <a:bodyPr/>
        <a:lstStyle/>
        <a:p>
          <a:endParaRPr lang="de-DE"/>
        </a:p>
      </dgm:t>
    </dgm:pt>
    <dgm:pt modelId="{14FDF376-FB21-4530-B2E0-9669409D75BC}" type="sibTrans" cxnId="{C1D1C7D7-86BF-40FE-A636-7748A8F17488}">
      <dgm:prSet/>
      <dgm:spPr/>
      <dgm:t>
        <a:bodyPr/>
        <a:lstStyle/>
        <a:p>
          <a:endParaRPr lang="de-DE"/>
        </a:p>
      </dgm:t>
    </dgm:pt>
    <dgm:pt modelId="{99AC3954-FDCB-4E94-9138-824545930DA4}">
      <dgm:prSet phldrT="[Text]" custT="1"/>
      <dgm:spPr/>
      <dgm:t>
        <a:bodyPr/>
        <a:lstStyle/>
        <a:p>
          <a:pPr algn="ctr"/>
          <a:r>
            <a:rPr lang="en-US" sz="2400" b="1" dirty="0" smtClean="0"/>
            <a:t>CON</a:t>
          </a:r>
        </a:p>
        <a:p>
          <a:pPr algn="l"/>
          <a:endParaRPr lang="en-US" sz="1600" dirty="0" smtClean="0"/>
        </a:p>
        <a:p>
          <a:pPr algn="l"/>
          <a:r>
            <a:rPr lang="en-US" sz="1600" dirty="0" smtClean="0"/>
            <a:t>Suport</a:t>
          </a:r>
          <a:r>
            <a:rPr lang="ro-RO" sz="1600" dirty="0" smtClean="0"/>
            <a:t>ă</a:t>
          </a:r>
          <a:r>
            <a:rPr lang="en-US" sz="1600" dirty="0" smtClean="0"/>
            <a:t> </a:t>
          </a:r>
          <a:r>
            <a:rPr lang="en-US" sz="1600" dirty="0" err="1" smtClean="0"/>
            <a:t>diferite</a:t>
          </a:r>
          <a:r>
            <a:rPr lang="en-US" sz="1600" dirty="0" smtClean="0"/>
            <a:t> </a:t>
          </a:r>
          <a:r>
            <a:rPr lang="en-US" sz="1600" dirty="0" err="1" smtClean="0"/>
            <a:t>atribute</a:t>
          </a:r>
          <a:r>
            <a:rPr lang="en-US" sz="1600" dirty="0" smtClean="0"/>
            <a:t>: “height”, “</a:t>
          </a:r>
          <a:r>
            <a:rPr lang="en-US" sz="1600" dirty="0" err="1" smtClean="0"/>
            <a:t>min_height</a:t>
          </a:r>
          <a:r>
            <a:rPr lang="en-US" sz="1600" dirty="0" smtClean="0"/>
            <a:t>”, “scale”, “</a:t>
          </a:r>
          <a:r>
            <a:rPr lang="en-US" sz="1600" dirty="0" err="1" smtClean="0"/>
            <a:t>colour</a:t>
          </a:r>
          <a:r>
            <a:rPr lang="en-US" sz="1600" dirty="0" smtClean="0"/>
            <a:t>”</a:t>
          </a:r>
        </a:p>
        <a:p>
          <a:pPr algn="l"/>
          <a:endParaRPr lang="de-DE" sz="1600" dirty="0"/>
        </a:p>
      </dgm:t>
    </dgm:pt>
    <dgm:pt modelId="{7EE3EEE4-9DB7-43B6-9245-A66ABEBD7B89}" type="parTrans" cxnId="{8EC3E199-D8AA-4FB2-ABA7-2330A096A4C8}">
      <dgm:prSet/>
      <dgm:spPr/>
      <dgm:t>
        <a:bodyPr/>
        <a:lstStyle/>
        <a:p>
          <a:endParaRPr lang="de-DE"/>
        </a:p>
      </dgm:t>
    </dgm:pt>
    <dgm:pt modelId="{206E36DB-9B10-4789-B78D-DA000E88FD60}" type="sibTrans" cxnId="{8EC3E199-D8AA-4FB2-ABA7-2330A096A4C8}">
      <dgm:prSet/>
      <dgm:spPr/>
      <dgm:t>
        <a:bodyPr/>
        <a:lstStyle/>
        <a:p>
          <a:endParaRPr lang="de-DE"/>
        </a:p>
      </dgm:t>
    </dgm:pt>
    <dgm:pt modelId="{32675D2B-8B14-470D-8198-012D0C8ECC95}">
      <dgm:prSet phldrT="[Text]" custT="1"/>
      <dgm:spPr/>
      <dgm:t>
        <a:bodyPr/>
        <a:lstStyle/>
        <a:p>
          <a:pPr algn="ctr"/>
          <a:r>
            <a:rPr lang="en-US" sz="2400" b="1" dirty="0" err="1" smtClean="0"/>
            <a:t>Sfer</a:t>
          </a:r>
          <a:r>
            <a:rPr lang="ro-RO" sz="2400" b="1" dirty="0" smtClean="0"/>
            <a:t>ă</a:t>
          </a:r>
          <a:endParaRPr lang="en-US" sz="2400" b="1" dirty="0" smtClean="0"/>
        </a:p>
        <a:p>
          <a:pPr algn="l"/>
          <a:endParaRPr lang="en-US" sz="1600" dirty="0" smtClean="0"/>
        </a:p>
        <a:p>
          <a:pPr algn="l"/>
          <a:r>
            <a:rPr lang="en-US" sz="1600" dirty="0" smtClean="0"/>
            <a:t>Suport</a:t>
          </a:r>
          <a:r>
            <a:rPr lang="ro-RO" sz="1600" dirty="0" smtClean="0"/>
            <a:t>ă</a:t>
          </a:r>
          <a:r>
            <a:rPr lang="en-US" sz="1600" dirty="0" smtClean="0"/>
            <a:t> </a:t>
          </a:r>
          <a:r>
            <a:rPr lang="en-US" sz="1600" dirty="0" err="1" smtClean="0"/>
            <a:t>diferite</a:t>
          </a:r>
          <a:r>
            <a:rPr lang="en-US" sz="1600" dirty="0" smtClean="0"/>
            <a:t> </a:t>
          </a:r>
          <a:r>
            <a:rPr lang="en-US" sz="1600" dirty="0" err="1" smtClean="0"/>
            <a:t>atribute</a:t>
          </a:r>
          <a:r>
            <a:rPr lang="en-US" sz="1600" dirty="0" smtClean="0"/>
            <a:t>:  “</a:t>
          </a:r>
          <a:r>
            <a:rPr lang="en-US" sz="1600" dirty="0" err="1" smtClean="0"/>
            <a:t>min_height</a:t>
          </a:r>
          <a:r>
            <a:rPr lang="en-US" sz="1600" dirty="0" smtClean="0"/>
            <a:t>”, “scale”, “</a:t>
          </a:r>
          <a:r>
            <a:rPr lang="en-US" sz="1600" dirty="0" err="1" smtClean="0"/>
            <a:t>colour</a:t>
          </a:r>
          <a:r>
            <a:rPr lang="en-US" sz="1600" dirty="0" smtClean="0"/>
            <a:t>”</a:t>
          </a:r>
        </a:p>
      </dgm:t>
    </dgm:pt>
    <dgm:pt modelId="{86786F5A-2056-4F27-9D35-F7EDD4063105}" type="parTrans" cxnId="{2A3AAE90-A508-46EF-A2D9-070D0B475911}">
      <dgm:prSet/>
      <dgm:spPr/>
      <dgm:t>
        <a:bodyPr/>
        <a:lstStyle/>
        <a:p>
          <a:endParaRPr lang="de-DE"/>
        </a:p>
      </dgm:t>
    </dgm:pt>
    <dgm:pt modelId="{D30E9DD7-2ED4-4DEA-881C-2CD7F1E48CE1}" type="sibTrans" cxnId="{2A3AAE90-A508-46EF-A2D9-070D0B475911}">
      <dgm:prSet/>
      <dgm:spPr/>
      <dgm:t>
        <a:bodyPr/>
        <a:lstStyle/>
        <a:p>
          <a:endParaRPr lang="de-DE"/>
        </a:p>
      </dgm:t>
    </dgm:pt>
    <dgm:pt modelId="{A7B28413-16E3-4881-A4BB-024861023394}" type="pres">
      <dgm:prSet presAssocID="{40E5089E-F1F2-4D03-8436-C0BA11A5B140}" presName="Name0" presStyleCnt="0">
        <dgm:presLayoutVars>
          <dgm:chMax/>
          <dgm:chPref/>
          <dgm:dir/>
          <dgm:animLvl val="lvl"/>
          <dgm:resizeHandles val="exact"/>
        </dgm:presLayoutVars>
      </dgm:prSet>
      <dgm:spPr/>
    </dgm:pt>
    <dgm:pt modelId="{C545FA02-073A-42B5-8C49-0CE7BAED358E}" type="pres">
      <dgm:prSet presAssocID="{A4D41CA3-43A8-45C4-8A38-2B662A8DF80E}" presName="composite" presStyleCnt="0"/>
      <dgm:spPr/>
    </dgm:pt>
    <dgm:pt modelId="{45FA63D1-8C20-46FC-8BBA-BF768E6CFD5F}" type="pres">
      <dgm:prSet presAssocID="{A4D41CA3-43A8-45C4-8A38-2B662A8DF80E}" presName="Image" presStyleLbl="alignNode1" presStyleIdx="0" presStyleCnt="3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</dgm:pt>
    <dgm:pt modelId="{C82DC73D-0B7F-485C-A6B9-6DD794523995}" type="pres">
      <dgm:prSet presAssocID="{A4D41CA3-43A8-45C4-8A38-2B662A8DF80E}" presName="Accent" presStyleLbl="parChTrans1D1" presStyleIdx="0" presStyleCnt="3"/>
      <dgm:spPr/>
    </dgm:pt>
    <dgm:pt modelId="{5CF70845-B846-4479-9A93-596B53C466DD}" type="pres">
      <dgm:prSet presAssocID="{A4D41CA3-43A8-45C4-8A38-2B662A8DF80E}" presName="Parent" presStyleLbl="revTx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de-DE"/>
        </a:p>
      </dgm:t>
    </dgm:pt>
    <dgm:pt modelId="{08AB8503-96B4-47B4-9D1F-4E19EB5DBA48}" type="pres">
      <dgm:prSet presAssocID="{14FDF376-FB21-4530-B2E0-9669409D75BC}" presName="sibTrans" presStyleCnt="0"/>
      <dgm:spPr/>
    </dgm:pt>
    <dgm:pt modelId="{271544EA-F59B-4B53-9E27-5B02C006AA77}" type="pres">
      <dgm:prSet presAssocID="{99AC3954-FDCB-4E94-9138-824545930DA4}" presName="composite" presStyleCnt="0"/>
      <dgm:spPr/>
    </dgm:pt>
    <dgm:pt modelId="{C79CEE9F-F935-4BC3-990C-ABF363662DD1}" type="pres">
      <dgm:prSet presAssocID="{99AC3954-FDCB-4E94-9138-824545930DA4}" presName="Image" presStyleLbl="alignNode1" presStyleIdx="1" presStyleCnt="3"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</dgm:pt>
    <dgm:pt modelId="{BDF7C337-EA17-4216-A615-972C9358BA34}" type="pres">
      <dgm:prSet presAssocID="{99AC3954-FDCB-4E94-9138-824545930DA4}" presName="Accent" presStyleLbl="parChTrans1D1" presStyleIdx="1" presStyleCnt="3"/>
      <dgm:spPr/>
    </dgm:pt>
    <dgm:pt modelId="{D8511132-BF37-421B-876C-7F1A2FCF462C}" type="pres">
      <dgm:prSet presAssocID="{99AC3954-FDCB-4E94-9138-824545930DA4}" presName="Parent" presStyleLbl="revTx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de-DE"/>
        </a:p>
      </dgm:t>
    </dgm:pt>
    <dgm:pt modelId="{D6B1DFE1-07CA-4C09-A2A8-A6ED59C311F2}" type="pres">
      <dgm:prSet presAssocID="{206E36DB-9B10-4789-B78D-DA000E88FD60}" presName="sibTrans" presStyleCnt="0"/>
      <dgm:spPr/>
    </dgm:pt>
    <dgm:pt modelId="{396CBDDC-7061-4993-8C44-474028CE5AEE}" type="pres">
      <dgm:prSet presAssocID="{32675D2B-8B14-470D-8198-012D0C8ECC95}" presName="composite" presStyleCnt="0"/>
      <dgm:spPr/>
    </dgm:pt>
    <dgm:pt modelId="{898AF945-4B5C-417A-B106-2A45909D6334}" type="pres">
      <dgm:prSet presAssocID="{32675D2B-8B14-470D-8198-012D0C8ECC95}" presName="Image" presStyleLbl="alignNode1" presStyleIdx="2" presStyleCnt="3"/>
      <dgm:spPr>
        <a:blipFill rotWithShape="1">
          <a:blip xmlns:r="http://schemas.openxmlformats.org/officeDocument/2006/relationships" r:embed="rId3"/>
          <a:stretch>
            <a:fillRect/>
          </a:stretch>
        </a:blipFill>
      </dgm:spPr>
    </dgm:pt>
    <dgm:pt modelId="{51A769AE-A56F-4696-88CA-A9E7BEF5BB2A}" type="pres">
      <dgm:prSet presAssocID="{32675D2B-8B14-470D-8198-012D0C8ECC95}" presName="Accent" presStyleLbl="parChTrans1D1" presStyleIdx="2" presStyleCnt="3"/>
      <dgm:spPr/>
    </dgm:pt>
    <dgm:pt modelId="{D7565348-1D1C-4C48-B282-4251F5E7692C}" type="pres">
      <dgm:prSet presAssocID="{32675D2B-8B14-470D-8198-012D0C8ECC95}" presName="Parent" presStyleLbl="revTx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de-DE"/>
        </a:p>
      </dgm:t>
    </dgm:pt>
  </dgm:ptLst>
  <dgm:cxnLst>
    <dgm:cxn modelId="{424DB7FC-199E-45F2-AA30-621C840E6BE1}" type="presOf" srcId="{A4D41CA3-43A8-45C4-8A38-2B662A8DF80E}" destId="{5CF70845-B846-4479-9A93-596B53C466DD}" srcOrd="0" destOrd="0" presId="urn:microsoft.com/office/officeart/2008/layout/PictureLineup"/>
    <dgm:cxn modelId="{C1D1C7D7-86BF-40FE-A636-7748A8F17488}" srcId="{40E5089E-F1F2-4D03-8436-C0BA11A5B140}" destId="{A4D41CA3-43A8-45C4-8A38-2B662A8DF80E}" srcOrd="0" destOrd="0" parTransId="{9D81FFA8-5B6E-4DFA-B77F-4FD6E5DFA5EB}" sibTransId="{14FDF376-FB21-4530-B2E0-9669409D75BC}"/>
    <dgm:cxn modelId="{21165A24-3A26-4671-B98D-43157A55041A}" type="presOf" srcId="{40E5089E-F1F2-4D03-8436-C0BA11A5B140}" destId="{A7B28413-16E3-4881-A4BB-024861023394}" srcOrd="0" destOrd="0" presId="urn:microsoft.com/office/officeart/2008/layout/PictureLineup"/>
    <dgm:cxn modelId="{8EC3E199-D8AA-4FB2-ABA7-2330A096A4C8}" srcId="{40E5089E-F1F2-4D03-8436-C0BA11A5B140}" destId="{99AC3954-FDCB-4E94-9138-824545930DA4}" srcOrd="1" destOrd="0" parTransId="{7EE3EEE4-9DB7-43B6-9245-A66ABEBD7B89}" sibTransId="{206E36DB-9B10-4789-B78D-DA000E88FD60}"/>
    <dgm:cxn modelId="{43543E4D-23C0-4DDF-8C77-96ABACB9513F}" type="presOf" srcId="{99AC3954-FDCB-4E94-9138-824545930DA4}" destId="{D8511132-BF37-421B-876C-7F1A2FCF462C}" srcOrd="0" destOrd="0" presId="urn:microsoft.com/office/officeart/2008/layout/PictureLineup"/>
    <dgm:cxn modelId="{DDD4AB71-C021-4D86-BE3E-626D29E270A9}" type="presOf" srcId="{32675D2B-8B14-470D-8198-012D0C8ECC95}" destId="{D7565348-1D1C-4C48-B282-4251F5E7692C}" srcOrd="0" destOrd="0" presId="urn:microsoft.com/office/officeart/2008/layout/PictureLineup"/>
    <dgm:cxn modelId="{2A3AAE90-A508-46EF-A2D9-070D0B475911}" srcId="{40E5089E-F1F2-4D03-8436-C0BA11A5B140}" destId="{32675D2B-8B14-470D-8198-012D0C8ECC95}" srcOrd="2" destOrd="0" parTransId="{86786F5A-2056-4F27-9D35-F7EDD4063105}" sibTransId="{D30E9DD7-2ED4-4DEA-881C-2CD7F1E48CE1}"/>
    <dgm:cxn modelId="{926819C4-9D3E-460B-B308-03276954EEE4}" type="presParOf" srcId="{A7B28413-16E3-4881-A4BB-024861023394}" destId="{C545FA02-073A-42B5-8C49-0CE7BAED358E}" srcOrd="0" destOrd="0" presId="urn:microsoft.com/office/officeart/2008/layout/PictureLineup"/>
    <dgm:cxn modelId="{C5E50450-E682-4BB7-9195-3258F3F7F8CE}" type="presParOf" srcId="{C545FA02-073A-42B5-8C49-0CE7BAED358E}" destId="{45FA63D1-8C20-46FC-8BBA-BF768E6CFD5F}" srcOrd="0" destOrd="0" presId="urn:microsoft.com/office/officeart/2008/layout/PictureLineup"/>
    <dgm:cxn modelId="{E3577F16-F786-4AF9-A7AD-9F4A4C6EA0A0}" type="presParOf" srcId="{C545FA02-073A-42B5-8C49-0CE7BAED358E}" destId="{C82DC73D-0B7F-485C-A6B9-6DD794523995}" srcOrd="1" destOrd="0" presId="urn:microsoft.com/office/officeart/2008/layout/PictureLineup"/>
    <dgm:cxn modelId="{8A134B2B-0C38-45B9-9C69-CF98407130D1}" type="presParOf" srcId="{C545FA02-073A-42B5-8C49-0CE7BAED358E}" destId="{5CF70845-B846-4479-9A93-596B53C466DD}" srcOrd="2" destOrd="0" presId="urn:microsoft.com/office/officeart/2008/layout/PictureLineup"/>
    <dgm:cxn modelId="{B6F915CA-130A-421D-B94C-3B35E882B13F}" type="presParOf" srcId="{A7B28413-16E3-4881-A4BB-024861023394}" destId="{08AB8503-96B4-47B4-9D1F-4E19EB5DBA48}" srcOrd="1" destOrd="0" presId="urn:microsoft.com/office/officeart/2008/layout/PictureLineup"/>
    <dgm:cxn modelId="{443779E7-2806-43F8-B92D-717808DA0DB2}" type="presParOf" srcId="{A7B28413-16E3-4881-A4BB-024861023394}" destId="{271544EA-F59B-4B53-9E27-5B02C006AA77}" srcOrd="2" destOrd="0" presId="urn:microsoft.com/office/officeart/2008/layout/PictureLineup"/>
    <dgm:cxn modelId="{2A748E6D-3FD2-421A-93F9-F4D5474C4C0F}" type="presParOf" srcId="{271544EA-F59B-4B53-9E27-5B02C006AA77}" destId="{C79CEE9F-F935-4BC3-990C-ABF363662DD1}" srcOrd="0" destOrd="0" presId="urn:microsoft.com/office/officeart/2008/layout/PictureLineup"/>
    <dgm:cxn modelId="{85311266-5CA2-44E8-AC8B-15A37EB071FB}" type="presParOf" srcId="{271544EA-F59B-4B53-9E27-5B02C006AA77}" destId="{BDF7C337-EA17-4216-A615-972C9358BA34}" srcOrd="1" destOrd="0" presId="urn:microsoft.com/office/officeart/2008/layout/PictureLineup"/>
    <dgm:cxn modelId="{5FAC8A42-31DA-427B-BD98-4859EE71125B}" type="presParOf" srcId="{271544EA-F59B-4B53-9E27-5B02C006AA77}" destId="{D8511132-BF37-421B-876C-7F1A2FCF462C}" srcOrd="2" destOrd="0" presId="urn:microsoft.com/office/officeart/2008/layout/PictureLineup"/>
    <dgm:cxn modelId="{334E169C-E6EE-4E72-B0AB-592EEF3DBE94}" type="presParOf" srcId="{A7B28413-16E3-4881-A4BB-024861023394}" destId="{D6B1DFE1-07CA-4C09-A2A8-A6ED59C311F2}" srcOrd="3" destOrd="0" presId="urn:microsoft.com/office/officeart/2008/layout/PictureLineup"/>
    <dgm:cxn modelId="{7CD43F66-A78C-4910-9B90-0A6D3538AEB1}" type="presParOf" srcId="{A7B28413-16E3-4881-A4BB-024861023394}" destId="{396CBDDC-7061-4993-8C44-474028CE5AEE}" srcOrd="4" destOrd="0" presId="urn:microsoft.com/office/officeart/2008/layout/PictureLineup"/>
    <dgm:cxn modelId="{A76682E5-A79F-4105-8D29-F2767B17128D}" type="presParOf" srcId="{396CBDDC-7061-4993-8C44-474028CE5AEE}" destId="{898AF945-4B5C-417A-B106-2A45909D6334}" srcOrd="0" destOrd="0" presId="urn:microsoft.com/office/officeart/2008/layout/PictureLineup"/>
    <dgm:cxn modelId="{E0DA3AE3-9CA2-4539-8EA4-054561E53EA7}" type="presParOf" srcId="{396CBDDC-7061-4993-8C44-474028CE5AEE}" destId="{51A769AE-A56F-4696-88CA-A9E7BEF5BB2A}" srcOrd="1" destOrd="0" presId="urn:microsoft.com/office/officeart/2008/layout/PictureLineup"/>
    <dgm:cxn modelId="{3E95A21A-8056-420F-8780-DB57E01AE5ED}" type="presParOf" srcId="{396CBDDC-7061-4993-8C44-474028CE5AEE}" destId="{D7565348-1D1C-4C48-B282-4251F5E7692C}" srcOrd="2" destOrd="0" presId="urn:microsoft.com/office/officeart/2008/layout/PictureLineup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98ECA728-4D61-4C4D-AD9D-F3B9E21088CA}" type="doc">
      <dgm:prSet loTypeId="urn:microsoft.com/office/officeart/2009/3/layout/SnapshotPictureList" loCatId="picture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de-DE"/>
        </a:p>
      </dgm:t>
    </dgm:pt>
    <dgm:pt modelId="{9FFD85F2-ECC4-458B-9514-FD6C29956C05}">
      <dgm:prSet phldrT="[Text]"/>
      <dgm:spPr/>
      <dgm:t>
        <a:bodyPr/>
        <a:lstStyle/>
        <a:p>
          <a:endParaRPr lang="de-DE" dirty="0"/>
        </a:p>
      </dgm:t>
    </dgm:pt>
    <dgm:pt modelId="{49A36650-DB84-4557-8345-C221BC1AC6BA}" type="sibTrans" cxnId="{5DC17454-2A2D-4DC8-8991-BCF68CA7E81E}">
      <dgm:prSet/>
      <dgm:spPr/>
      <dgm:t>
        <a:bodyPr/>
        <a:lstStyle/>
        <a:p>
          <a:endParaRPr lang="de-DE"/>
        </a:p>
      </dgm:t>
    </dgm:pt>
    <dgm:pt modelId="{7006D79A-6D91-41CB-96EA-6AB36CCF4693}" type="parTrans" cxnId="{5DC17454-2A2D-4DC8-8991-BCF68CA7E81E}">
      <dgm:prSet/>
      <dgm:spPr/>
      <dgm:t>
        <a:bodyPr/>
        <a:lstStyle/>
        <a:p>
          <a:endParaRPr lang="de-DE"/>
        </a:p>
      </dgm:t>
    </dgm:pt>
    <dgm:pt modelId="{C0FB07EB-8663-475C-BA3B-55D07E1B293F}">
      <dgm:prSet phldrT="[Text]"/>
      <dgm:spPr/>
      <dgm:t>
        <a:bodyPr/>
        <a:lstStyle/>
        <a:p>
          <a:endParaRPr lang="de-DE" dirty="0"/>
        </a:p>
      </dgm:t>
    </dgm:pt>
    <dgm:pt modelId="{33A51E47-F931-4B31-B138-7EF6C555B8BE}" type="sibTrans" cxnId="{69A8B6AE-4484-4388-941E-E59ADE6F78A7}">
      <dgm:prSet/>
      <dgm:spPr/>
      <dgm:t>
        <a:bodyPr/>
        <a:lstStyle/>
        <a:p>
          <a:endParaRPr lang="de-DE"/>
        </a:p>
      </dgm:t>
    </dgm:pt>
    <dgm:pt modelId="{D9A4D460-0ACF-447D-BD4D-628740CACD6F}" type="parTrans" cxnId="{69A8B6AE-4484-4388-941E-E59ADE6F78A7}">
      <dgm:prSet/>
      <dgm:spPr/>
      <dgm:t>
        <a:bodyPr/>
        <a:lstStyle/>
        <a:p>
          <a:endParaRPr lang="de-DE"/>
        </a:p>
      </dgm:t>
    </dgm:pt>
    <dgm:pt modelId="{E7AA6055-5D0C-4664-BE34-2C15191D3DCE}">
      <dgm:prSet phldrT="[Text]"/>
      <dgm:spPr/>
      <dgm:t>
        <a:bodyPr/>
        <a:lstStyle/>
        <a:p>
          <a:endParaRPr lang="de-DE" dirty="0"/>
        </a:p>
      </dgm:t>
    </dgm:pt>
    <dgm:pt modelId="{753BC2C6-93B4-4B98-9C35-F7788C64113E}" type="sibTrans" cxnId="{1EF5BF95-FC94-481F-BFAD-3AF56E9998A7}">
      <dgm:prSet/>
      <dgm:spPr/>
      <dgm:t>
        <a:bodyPr/>
        <a:lstStyle/>
        <a:p>
          <a:endParaRPr lang="de-DE"/>
        </a:p>
      </dgm:t>
    </dgm:pt>
    <dgm:pt modelId="{EC9DE271-D28C-4532-9EEC-A6F280C335EA}" type="parTrans" cxnId="{1EF5BF95-FC94-481F-BFAD-3AF56E9998A7}">
      <dgm:prSet/>
      <dgm:spPr/>
      <dgm:t>
        <a:bodyPr/>
        <a:lstStyle/>
        <a:p>
          <a:endParaRPr lang="de-DE"/>
        </a:p>
      </dgm:t>
    </dgm:pt>
    <dgm:pt modelId="{CA95BD56-1BB1-4999-8117-18039C21D23E}" type="pres">
      <dgm:prSet presAssocID="{98ECA728-4D61-4C4D-AD9D-F3B9E21088CA}" presName="Name0" presStyleCnt="0">
        <dgm:presLayoutVars>
          <dgm:chMax/>
          <dgm:chPref/>
          <dgm:dir/>
          <dgm:animLvl val="lvl"/>
        </dgm:presLayoutVars>
      </dgm:prSet>
      <dgm:spPr/>
    </dgm:pt>
    <dgm:pt modelId="{65C0EE33-A19A-4FF4-8E75-092910393AE1}" type="pres">
      <dgm:prSet presAssocID="{9FFD85F2-ECC4-458B-9514-FD6C29956C05}" presName="composite" presStyleCnt="0"/>
      <dgm:spPr/>
    </dgm:pt>
    <dgm:pt modelId="{90B43B25-B491-403C-93DB-5C5BE5ABDB58}" type="pres">
      <dgm:prSet presAssocID="{9FFD85F2-ECC4-458B-9514-FD6C29956C05}" presName="ParentAccentShape" presStyleLbl="trBgShp" presStyleIdx="0" presStyleCnt="3" custScaleX="210652" custScaleY="263749" custLinFactX="200000" custLinFactY="100000" custLinFactNeighborX="247481" custLinFactNeighborY="177262"/>
      <dgm:spPr/>
    </dgm:pt>
    <dgm:pt modelId="{BF8FF8B9-B9CD-4832-BD72-87FB5B55F2D5}" type="pres">
      <dgm:prSet presAssocID="{9FFD85F2-ECC4-458B-9514-FD6C29956C05}" presName="ParentText" presStyleLbl="revTx" presStyleIdx="0" presStyleCnt="6" custLinFactY="337958" custLinFactNeighborX="-11407" custLinFactNeighborY="400000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de-DE"/>
        </a:p>
      </dgm:t>
    </dgm:pt>
    <dgm:pt modelId="{584E3EB9-4E23-492F-99C8-131938F1E314}" type="pres">
      <dgm:prSet presAssocID="{9FFD85F2-ECC4-458B-9514-FD6C29956C05}" presName="ChildText" presStyleLbl="revTx" presStyleIdx="1" presStyleCnt="6">
        <dgm:presLayoutVars>
          <dgm:chMax val="0"/>
          <dgm:chPref val="0"/>
        </dgm:presLayoutVars>
      </dgm:prSet>
      <dgm:spPr/>
    </dgm:pt>
    <dgm:pt modelId="{DC3797EE-6B36-4A08-9473-7C72672D6E25}" type="pres">
      <dgm:prSet presAssocID="{9FFD85F2-ECC4-458B-9514-FD6C29956C05}" presName="ChildAccentShape" presStyleLbl="trBgShp" presStyleIdx="0" presStyleCnt="3"/>
      <dgm:spPr/>
    </dgm:pt>
    <dgm:pt modelId="{33B6F8A3-DDAE-4D63-A81F-C7EA62208A70}" type="pres">
      <dgm:prSet presAssocID="{9FFD85F2-ECC4-458B-9514-FD6C29956C05}" presName="Image" presStyleLbl="alignImgPlace1" presStyleIdx="0" presStyleCnt="3" custScaleX="188999" custScaleY="218731" custLinFactX="200000" custLinFactY="106080" custLinFactNeighborX="269162" custLinFactNeighborY="200000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</dgm:pt>
    <dgm:pt modelId="{0D9103B2-F79E-4C01-A573-F16C5D4F2089}" type="pres">
      <dgm:prSet presAssocID="{49A36650-DB84-4557-8345-C221BC1AC6BA}" presName="sibTrans" presStyleCnt="0"/>
      <dgm:spPr/>
    </dgm:pt>
    <dgm:pt modelId="{A3B899CC-0154-4314-B32C-F7BED2135AD1}" type="pres">
      <dgm:prSet presAssocID="{E7AA6055-5D0C-4664-BE34-2C15191D3DCE}" presName="composite" presStyleCnt="0"/>
      <dgm:spPr/>
    </dgm:pt>
    <dgm:pt modelId="{0999C474-3BD1-484E-9805-466471DDB37A}" type="pres">
      <dgm:prSet presAssocID="{E7AA6055-5D0C-4664-BE34-2C15191D3DCE}" presName="ParentAccentShape" presStyleLbl="trBgShp" presStyleIdx="1" presStyleCnt="3" custScaleX="238383" custScaleY="545856" custLinFactX="-100000" custLinFactNeighborX="-136088" custLinFactNeighborY="-84"/>
      <dgm:spPr/>
    </dgm:pt>
    <dgm:pt modelId="{14FDFE6F-2B90-4DA8-9F95-3A619A535C65}" type="pres">
      <dgm:prSet presAssocID="{E7AA6055-5D0C-4664-BE34-2C15191D3DCE}" presName="ParentText" presStyleLbl="revTx" presStyleIdx="2" presStyleCnt="6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de-DE"/>
        </a:p>
      </dgm:t>
    </dgm:pt>
    <dgm:pt modelId="{128D096A-07F7-457B-9875-CB66A01F6348}" type="pres">
      <dgm:prSet presAssocID="{E7AA6055-5D0C-4664-BE34-2C15191D3DCE}" presName="ChildText" presStyleLbl="revTx" presStyleIdx="3" presStyleCnt="6">
        <dgm:presLayoutVars>
          <dgm:chMax val="0"/>
          <dgm:chPref val="0"/>
        </dgm:presLayoutVars>
      </dgm:prSet>
      <dgm:spPr/>
    </dgm:pt>
    <dgm:pt modelId="{00807023-7FD9-42D6-99AC-8D7D90EE602D}" type="pres">
      <dgm:prSet presAssocID="{E7AA6055-5D0C-4664-BE34-2C15191D3DCE}" presName="ChildAccentShape" presStyleLbl="trBgShp" presStyleIdx="1" presStyleCnt="3"/>
      <dgm:spPr/>
    </dgm:pt>
    <dgm:pt modelId="{ED9C1669-70E3-4F0C-B0D9-879FD7E2B520}" type="pres">
      <dgm:prSet presAssocID="{E7AA6055-5D0C-4664-BE34-2C15191D3DCE}" presName="Image" presStyleLbl="alignImgPlace1" presStyleIdx="1" presStyleCnt="3" custScaleX="162989" custScaleY="453708" custLinFactX="-100000" custLinFactNeighborX="-139728" custLinFactNeighborY="13157"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</dgm:pt>
    <dgm:pt modelId="{87726F0A-9503-494F-9B88-C95A3B86E9D0}" type="pres">
      <dgm:prSet presAssocID="{753BC2C6-93B4-4B98-9C35-F7788C64113E}" presName="sibTrans" presStyleCnt="0"/>
      <dgm:spPr/>
    </dgm:pt>
    <dgm:pt modelId="{6A03AEDB-6F03-412D-BAC8-7BB9F05F6672}" type="pres">
      <dgm:prSet presAssocID="{C0FB07EB-8663-475C-BA3B-55D07E1B293F}" presName="composite" presStyleCnt="0"/>
      <dgm:spPr/>
    </dgm:pt>
    <dgm:pt modelId="{3FDEA24C-7206-4290-8441-257EFA6A9D20}" type="pres">
      <dgm:prSet presAssocID="{C0FB07EB-8663-475C-BA3B-55D07E1B293F}" presName="ParentAccentShape" presStyleLbl="trBgShp" presStyleIdx="2" presStyleCnt="3" custScaleX="208077" custScaleY="258450" custLinFactX="-100000" custLinFactNeighborX="-104899" custLinFactNeighborY="8583"/>
      <dgm:spPr/>
    </dgm:pt>
    <dgm:pt modelId="{F15F67DB-1466-4817-A893-0CFF666F2B13}" type="pres">
      <dgm:prSet presAssocID="{C0FB07EB-8663-475C-BA3B-55D07E1B293F}" presName="ParentText" presStyleLbl="revTx" presStyleIdx="4" presStyleCnt="6" custLinFactX="35046" custLinFactY="-289773" custLinFactNeighborX="100000" custLinFactNeighborY="-300000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de-DE"/>
        </a:p>
      </dgm:t>
    </dgm:pt>
    <dgm:pt modelId="{A9B352C2-0CA7-4252-875C-89A6BDBDC1A3}" type="pres">
      <dgm:prSet presAssocID="{C0FB07EB-8663-475C-BA3B-55D07E1B293F}" presName="ChildText" presStyleLbl="revTx" presStyleIdx="5" presStyleCnt="6">
        <dgm:presLayoutVars>
          <dgm:chMax val="0"/>
          <dgm:chPref val="0"/>
        </dgm:presLayoutVars>
      </dgm:prSet>
      <dgm:spPr/>
    </dgm:pt>
    <dgm:pt modelId="{6FEB276B-058B-48C7-A5A7-9E01249C9D70}" type="pres">
      <dgm:prSet presAssocID="{C0FB07EB-8663-475C-BA3B-55D07E1B293F}" presName="ChildAccentShape" presStyleLbl="trBgShp" presStyleIdx="2" presStyleCnt="3"/>
      <dgm:spPr/>
    </dgm:pt>
    <dgm:pt modelId="{4ECE60F0-FA2D-41B6-A11B-82EA61154A04}" type="pres">
      <dgm:prSet presAssocID="{C0FB07EB-8663-475C-BA3B-55D07E1B293F}" presName="Image" presStyleLbl="alignImgPlace1" presStyleIdx="2" presStyleCnt="3" custScaleX="184304" custScaleY="227848" custLinFactX="-100000" custLinFactNeighborX="-103898" custLinFactNeighborY="29398"/>
      <dgm:spPr>
        <a:blipFill rotWithShape="1">
          <a:blip xmlns:r="http://schemas.openxmlformats.org/officeDocument/2006/relationships" r:embed="rId3"/>
          <a:stretch>
            <a:fillRect/>
          </a:stretch>
        </a:blipFill>
      </dgm:spPr>
    </dgm:pt>
  </dgm:ptLst>
  <dgm:cxnLst>
    <dgm:cxn modelId="{10DA7541-374B-4827-B403-EEFEDFEDDF4D}" type="presOf" srcId="{E7AA6055-5D0C-4664-BE34-2C15191D3DCE}" destId="{14FDFE6F-2B90-4DA8-9F95-3A619A535C65}" srcOrd="0" destOrd="0" presId="urn:microsoft.com/office/officeart/2009/3/layout/SnapshotPictureList"/>
    <dgm:cxn modelId="{ACB0DD9F-C4F9-42B6-B639-AB3F9E794D65}" type="presOf" srcId="{C0FB07EB-8663-475C-BA3B-55D07E1B293F}" destId="{F15F67DB-1466-4817-A893-0CFF666F2B13}" srcOrd="0" destOrd="0" presId="urn:microsoft.com/office/officeart/2009/3/layout/SnapshotPictureList"/>
    <dgm:cxn modelId="{80074E33-86A6-44A3-88C0-0FAC51197DE5}" type="presOf" srcId="{98ECA728-4D61-4C4D-AD9D-F3B9E21088CA}" destId="{CA95BD56-1BB1-4999-8117-18039C21D23E}" srcOrd="0" destOrd="0" presId="urn:microsoft.com/office/officeart/2009/3/layout/SnapshotPictureList"/>
    <dgm:cxn modelId="{69A8B6AE-4484-4388-941E-E59ADE6F78A7}" srcId="{98ECA728-4D61-4C4D-AD9D-F3B9E21088CA}" destId="{C0FB07EB-8663-475C-BA3B-55D07E1B293F}" srcOrd="2" destOrd="0" parTransId="{D9A4D460-0ACF-447D-BD4D-628740CACD6F}" sibTransId="{33A51E47-F931-4B31-B138-7EF6C555B8BE}"/>
    <dgm:cxn modelId="{5DC17454-2A2D-4DC8-8991-BCF68CA7E81E}" srcId="{98ECA728-4D61-4C4D-AD9D-F3B9E21088CA}" destId="{9FFD85F2-ECC4-458B-9514-FD6C29956C05}" srcOrd="0" destOrd="0" parTransId="{7006D79A-6D91-41CB-96EA-6AB36CCF4693}" sibTransId="{49A36650-DB84-4557-8345-C221BC1AC6BA}"/>
    <dgm:cxn modelId="{1EF5BF95-FC94-481F-BFAD-3AF56E9998A7}" srcId="{98ECA728-4D61-4C4D-AD9D-F3B9E21088CA}" destId="{E7AA6055-5D0C-4664-BE34-2C15191D3DCE}" srcOrd="1" destOrd="0" parTransId="{EC9DE271-D28C-4532-9EEC-A6F280C335EA}" sibTransId="{753BC2C6-93B4-4B98-9C35-F7788C64113E}"/>
    <dgm:cxn modelId="{A576822B-60D0-4932-8D07-D39C17FA1344}" type="presOf" srcId="{9FFD85F2-ECC4-458B-9514-FD6C29956C05}" destId="{BF8FF8B9-B9CD-4832-BD72-87FB5B55F2D5}" srcOrd="0" destOrd="0" presId="urn:microsoft.com/office/officeart/2009/3/layout/SnapshotPictureList"/>
    <dgm:cxn modelId="{4CA50533-6E20-4E0B-A735-256E8003280E}" type="presParOf" srcId="{CA95BD56-1BB1-4999-8117-18039C21D23E}" destId="{65C0EE33-A19A-4FF4-8E75-092910393AE1}" srcOrd="0" destOrd="0" presId="urn:microsoft.com/office/officeart/2009/3/layout/SnapshotPictureList"/>
    <dgm:cxn modelId="{64C967F3-5B81-428A-B7BB-C7774C57DF55}" type="presParOf" srcId="{65C0EE33-A19A-4FF4-8E75-092910393AE1}" destId="{90B43B25-B491-403C-93DB-5C5BE5ABDB58}" srcOrd="0" destOrd="0" presId="urn:microsoft.com/office/officeart/2009/3/layout/SnapshotPictureList"/>
    <dgm:cxn modelId="{193591D4-E246-41C7-987F-337EA8B178C2}" type="presParOf" srcId="{65C0EE33-A19A-4FF4-8E75-092910393AE1}" destId="{BF8FF8B9-B9CD-4832-BD72-87FB5B55F2D5}" srcOrd="1" destOrd="0" presId="urn:microsoft.com/office/officeart/2009/3/layout/SnapshotPictureList"/>
    <dgm:cxn modelId="{0AEBC81F-2AB6-4FBD-ACCA-749A08D0942E}" type="presParOf" srcId="{65C0EE33-A19A-4FF4-8E75-092910393AE1}" destId="{584E3EB9-4E23-492F-99C8-131938F1E314}" srcOrd="2" destOrd="0" presId="urn:microsoft.com/office/officeart/2009/3/layout/SnapshotPictureList"/>
    <dgm:cxn modelId="{0A6DCB1E-487D-4396-8C80-40E8669A5A9C}" type="presParOf" srcId="{65C0EE33-A19A-4FF4-8E75-092910393AE1}" destId="{DC3797EE-6B36-4A08-9473-7C72672D6E25}" srcOrd="3" destOrd="0" presId="urn:microsoft.com/office/officeart/2009/3/layout/SnapshotPictureList"/>
    <dgm:cxn modelId="{23E26C45-54F2-48CF-8259-5EE2BA29C298}" type="presParOf" srcId="{65C0EE33-A19A-4FF4-8E75-092910393AE1}" destId="{33B6F8A3-DDAE-4D63-A81F-C7EA62208A70}" srcOrd="4" destOrd="0" presId="urn:microsoft.com/office/officeart/2009/3/layout/SnapshotPictureList"/>
    <dgm:cxn modelId="{A88B37BE-346F-4702-9718-9934340260B7}" type="presParOf" srcId="{CA95BD56-1BB1-4999-8117-18039C21D23E}" destId="{0D9103B2-F79E-4C01-A573-F16C5D4F2089}" srcOrd="1" destOrd="0" presId="urn:microsoft.com/office/officeart/2009/3/layout/SnapshotPictureList"/>
    <dgm:cxn modelId="{46F06F0B-17D0-4EFF-83DD-376E9B2A453B}" type="presParOf" srcId="{CA95BD56-1BB1-4999-8117-18039C21D23E}" destId="{A3B899CC-0154-4314-B32C-F7BED2135AD1}" srcOrd="2" destOrd="0" presId="urn:microsoft.com/office/officeart/2009/3/layout/SnapshotPictureList"/>
    <dgm:cxn modelId="{7C484354-1717-41F2-9485-027F04BB1982}" type="presParOf" srcId="{A3B899CC-0154-4314-B32C-F7BED2135AD1}" destId="{0999C474-3BD1-484E-9805-466471DDB37A}" srcOrd="0" destOrd="0" presId="urn:microsoft.com/office/officeart/2009/3/layout/SnapshotPictureList"/>
    <dgm:cxn modelId="{B825D55D-6982-4D19-AE12-CCBC3F83E058}" type="presParOf" srcId="{A3B899CC-0154-4314-B32C-F7BED2135AD1}" destId="{14FDFE6F-2B90-4DA8-9F95-3A619A535C65}" srcOrd="1" destOrd="0" presId="urn:microsoft.com/office/officeart/2009/3/layout/SnapshotPictureList"/>
    <dgm:cxn modelId="{4330051F-410B-47C8-869F-AF09567897B0}" type="presParOf" srcId="{A3B899CC-0154-4314-B32C-F7BED2135AD1}" destId="{128D096A-07F7-457B-9875-CB66A01F6348}" srcOrd="2" destOrd="0" presId="urn:microsoft.com/office/officeart/2009/3/layout/SnapshotPictureList"/>
    <dgm:cxn modelId="{E5182CC9-C6EB-4E0A-808B-2489A8161BF6}" type="presParOf" srcId="{A3B899CC-0154-4314-B32C-F7BED2135AD1}" destId="{00807023-7FD9-42D6-99AC-8D7D90EE602D}" srcOrd="3" destOrd="0" presId="urn:microsoft.com/office/officeart/2009/3/layout/SnapshotPictureList"/>
    <dgm:cxn modelId="{C45DDB9D-EDBF-4E57-9D26-7D43B704ED00}" type="presParOf" srcId="{A3B899CC-0154-4314-B32C-F7BED2135AD1}" destId="{ED9C1669-70E3-4F0C-B0D9-879FD7E2B520}" srcOrd="4" destOrd="0" presId="urn:microsoft.com/office/officeart/2009/3/layout/SnapshotPictureList"/>
    <dgm:cxn modelId="{F74BFF4D-445A-41AA-8C25-71B9A9A5F9DA}" type="presParOf" srcId="{CA95BD56-1BB1-4999-8117-18039C21D23E}" destId="{87726F0A-9503-494F-9B88-C95A3B86E9D0}" srcOrd="3" destOrd="0" presId="urn:microsoft.com/office/officeart/2009/3/layout/SnapshotPictureList"/>
    <dgm:cxn modelId="{5314D89C-13FE-4996-8CAD-D35C95EF5192}" type="presParOf" srcId="{CA95BD56-1BB1-4999-8117-18039C21D23E}" destId="{6A03AEDB-6F03-412D-BAC8-7BB9F05F6672}" srcOrd="4" destOrd="0" presId="urn:microsoft.com/office/officeart/2009/3/layout/SnapshotPictureList"/>
    <dgm:cxn modelId="{FC05E2D1-7D68-4E82-890F-44FD7C8F89E0}" type="presParOf" srcId="{6A03AEDB-6F03-412D-BAC8-7BB9F05F6672}" destId="{3FDEA24C-7206-4290-8441-257EFA6A9D20}" srcOrd="0" destOrd="0" presId="urn:microsoft.com/office/officeart/2009/3/layout/SnapshotPictureList"/>
    <dgm:cxn modelId="{7B4ED0DA-9C47-4084-8D00-9BB18731B9C2}" type="presParOf" srcId="{6A03AEDB-6F03-412D-BAC8-7BB9F05F6672}" destId="{F15F67DB-1466-4817-A893-0CFF666F2B13}" srcOrd="1" destOrd="0" presId="urn:microsoft.com/office/officeart/2009/3/layout/SnapshotPictureList"/>
    <dgm:cxn modelId="{B1641FC3-6D72-4FE7-A697-BF869C1D96A1}" type="presParOf" srcId="{6A03AEDB-6F03-412D-BAC8-7BB9F05F6672}" destId="{A9B352C2-0CA7-4252-875C-89A6BDBDC1A3}" srcOrd="2" destOrd="0" presId="urn:microsoft.com/office/officeart/2009/3/layout/SnapshotPictureList"/>
    <dgm:cxn modelId="{0A689CCE-E2C9-4680-ACDB-DCBD88BB2892}" type="presParOf" srcId="{6A03AEDB-6F03-412D-BAC8-7BB9F05F6672}" destId="{6FEB276B-058B-48C7-A5A7-9E01249C9D70}" srcOrd="3" destOrd="0" presId="urn:microsoft.com/office/officeart/2009/3/layout/SnapshotPictureList"/>
    <dgm:cxn modelId="{35631054-7EEF-43BB-AD83-63AD17E51601}" type="presParOf" srcId="{6A03AEDB-6F03-412D-BAC8-7BB9F05F6672}" destId="{4ECE60F0-FA2D-41B6-A11B-82EA61154A04}" srcOrd="4" destOrd="0" presId="urn:microsoft.com/office/officeart/2009/3/layout/SnapshotPicture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ED5E5DC-2670-45CE-9CF3-30DD0DF752C2}">
      <dsp:nvSpPr>
        <dsp:cNvPr id="0" name=""/>
        <dsp:cNvSpPr/>
      </dsp:nvSpPr>
      <dsp:spPr>
        <a:xfrm>
          <a:off x="0" y="1838649"/>
          <a:ext cx="1975378" cy="98768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OpenStreetMap</a:t>
          </a:r>
          <a:endParaRPr lang="de-DE" sz="1900" kern="1200" dirty="0"/>
        </a:p>
      </dsp:txBody>
      <dsp:txXfrm>
        <a:off x="28928" y="1867577"/>
        <a:ext cx="1917522" cy="929833"/>
      </dsp:txXfrm>
    </dsp:sp>
    <dsp:sp modelId="{5F85230F-B83B-4E1F-9613-15BB1C794553}">
      <dsp:nvSpPr>
        <dsp:cNvPr id="0" name=""/>
        <dsp:cNvSpPr/>
      </dsp:nvSpPr>
      <dsp:spPr>
        <a:xfrm rot="18370821">
          <a:off x="1733487" y="1835689"/>
          <a:ext cx="1180900" cy="40429"/>
        </a:xfrm>
        <a:custGeom>
          <a:avLst/>
          <a:gdLst/>
          <a:ahLst/>
          <a:cxnLst/>
          <a:rect l="0" t="0" r="0" b="0"/>
          <a:pathLst>
            <a:path>
              <a:moveTo>
                <a:pt x="0" y="20214"/>
              </a:moveTo>
              <a:lnTo>
                <a:pt x="1180900" y="20214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de-DE" sz="500" kern="1200"/>
        </a:p>
      </dsp:txBody>
      <dsp:txXfrm>
        <a:off x="2294415" y="1826381"/>
        <a:ext cx="59045" cy="59045"/>
      </dsp:txXfrm>
    </dsp:sp>
    <dsp:sp modelId="{3B86F472-DDFB-4C63-B62D-FDE7343FF905}">
      <dsp:nvSpPr>
        <dsp:cNvPr id="0" name=""/>
        <dsp:cNvSpPr/>
      </dsp:nvSpPr>
      <dsp:spPr>
        <a:xfrm>
          <a:off x="2672498" y="885470"/>
          <a:ext cx="1689975" cy="98768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smtClean="0"/>
            <a:t>Online :</a:t>
          </a:r>
          <a:endParaRPr lang="de-DE" sz="1900" kern="1200" dirty="0"/>
        </a:p>
      </dsp:txBody>
      <dsp:txXfrm>
        <a:off x="2701426" y="914398"/>
        <a:ext cx="1632119" cy="929833"/>
      </dsp:txXfrm>
    </dsp:sp>
    <dsp:sp modelId="{2DDE521B-C617-44CA-A658-E57E9B7564D6}">
      <dsp:nvSpPr>
        <dsp:cNvPr id="0" name=""/>
        <dsp:cNvSpPr/>
      </dsp:nvSpPr>
      <dsp:spPr>
        <a:xfrm rot="18993427">
          <a:off x="4186096" y="916364"/>
          <a:ext cx="1287710" cy="40429"/>
        </a:xfrm>
        <a:custGeom>
          <a:avLst/>
          <a:gdLst/>
          <a:ahLst/>
          <a:cxnLst/>
          <a:rect l="0" t="0" r="0" b="0"/>
          <a:pathLst>
            <a:path>
              <a:moveTo>
                <a:pt x="0" y="20214"/>
              </a:moveTo>
              <a:lnTo>
                <a:pt x="1287710" y="20214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de-DE" sz="500" kern="1200"/>
        </a:p>
      </dsp:txBody>
      <dsp:txXfrm>
        <a:off x="4797759" y="904386"/>
        <a:ext cx="64385" cy="64385"/>
      </dsp:txXfrm>
    </dsp:sp>
    <dsp:sp modelId="{E981D9C4-6A31-441E-8496-E2D844FDACB0}">
      <dsp:nvSpPr>
        <dsp:cNvPr id="0" name=""/>
        <dsp:cNvSpPr/>
      </dsp:nvSpPr>
      <dsp:spPr>
        <a:xfrm>
          <a:off x="5297429" y="0"/>
          <a:ext cx="1975378" cy="98768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>
              <a:latin typeface="Calibri (Body)"/>
            </a:rPr>
            <a:t>F4 map </a:t>
          </a:r>
          <a:endParaRPr lang="de-DE" sz="1900" kern="1200" dirty="0"/>
        </a:p>
      </dsp:txBody>
      <dsp:txXfrm>
        <a:off x="5326357" y="28928"/>
        <a:ext cx="1917522" cy="929833"/>
      </dsp:txXfrm>
    </dsp:sp>
    <dsp:sp modelId="{070CAE07-8300-48E5-91E9-921C4D26E5BB}">
      <dsp:nvSpPr>
        <dsp:cNvPr id="0" name=""/>
        <dsp:cNvSpPr/>
      </dsp:nvSpPr>
      <dsp:spPr>
        <a:xfrm rot="868946">
          <a:off x="4347132" y="1479844"/>
          <a:ext cx="965639" cy="40429"/>
        </a:xfrm>
        <a:custGeom>
          <a:avLst/>
          <a:gdLst/>
          <a:ahLst/>
          <a:cxnLst/>
          <a:rect l="0" t="0" r="0" b="0"/>
          <a:pathLst>
            <a:path>
              <a:moveTo>
                <a:pt x="0" y="20214"/>
              </a:moveTo>
              <a:lnTo>
                <a:pt x="965639" y="20214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de-DE" sz="500" kern="1200"/>
        </a:p>
      </dsp:txBody>
      <dsp:txXfrm>
        <a:off x="4805810" y="1475918"/>
        <a:ext cx="48281" cy="48281"/>
      </dsp:txXfrm>
    </dsp:sp>
    <dsp:sp modelId="{B4C43966-20F4-4832-AC40-65520109DCBA}">
      <dsp:nvSpPr>
        <dsp:cNvPr id="0" name=""/>
        <dsp:cNvSpPr/>
      </dsp:nvSpPr>
      <dsp:spPr>
        <a:xfrm>
          <a:off x="5297429" y="1126960"/>
          <a:ext cx="1975378" cy="98768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1900" kern="1200" smtClean="0">
              <a:latin typeface="Calibri (Body)"/>
            </a:rPr>
            <a:t>Osm2world </a:t>
          </a:r>
          <a:endParaRPr lang="de-DE" sz="1900" kern="1200" dirty="0"/>
        </a:p>
      </dsp:txBody>
      <dsp:txXfrm>
        <a:off x="5326357" y="1155888"/>
        <a:ext cx="1917522" cy="929833"/>
      </dsp:txXfrm>
    </dsp:sp>
    <dsp:sp modelId="{FF997288-1AE2-4014-B66E-22F94200734B}">
      <dsp:nvSpPr>
        <dsp:cNvPr id="0" name=""/>
        <dsp:cNvSpPr/>
      </dsp:nvSpPr>
      <dsp:spPr>
        <a:xfrm rot="3241385">
          <a:off x="4034189" y="2003073"/>
          <a:ext cx="1591523" cy="40429"/>
        </a:xfrm>
        <a:custGeom>
          <a:avLst/>
          <a:gdLst/>
          <a:ahLst/>
          <a:cxnLst/>
          <a:rect l="0" t="0" r="0" b="0"/>
          <a:pathLst>
            <a:path>
              <a:moveTo>
                <a:pt x="0" y="20214"/>
              </a:moveTo>
              <a:lnTo>
                <a:pt x="1591523" y="20214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de-DE" sz="500" kern="1200"/>
        </a:p>
      </dsp:txBody>
      <dsp:txXfrm>
        <a:off x="4790163" y="1983500"/>
        <a:ext cx="79576" cy="79576"/>
      </dsp:txXfrm>
    </dsp:sp>
    <dsp:sp modelId="{F01DC9D1-D19C-4A42-8FF2-2B03D76CD1C7}">
      <dsp:nvSpPr>
        <dsp:cNvPr id="0" name=""/>
        <dsp:cNvSpPr/>
      </dsp:nvSpPr>
      <dsp:spPr>
        <a:xfrm>
          <a:off x="5297429" y="2173416"/>
          <a:ext cx="1975378" cy="98768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1900" kern="1200" dirty="0" smtClean="0">
              <a:latin typeface="Calibri (Body)"/>
            </a:rPr>
            <a:t>Opensciencemap</a:t>
          </a:r>
          <a:endParaRPr lang="de-DE" sz="1900" kern="1200" dirty="0"/>
        </a:p>
      </dsp:txBody>
      <dsp:txXfrm>
        <a:off x="5326357" y="2202344"/>
        <a:ext cx="1917522" cy="929833"/>
      </dsp:txXfrm>
    </dsp:sp>
    <dsp:sp modelId="{683613AC-6794-43F2-930D-1E51A8CF4473}">
      <dsp:nvSpPr>
        <dsp:cNvPr id="0" name=""/>
        <dsp:cNvSpPr/>
      </dsp:nvSpPr>
      <dsp:spPr>
        <a:xfrm rot="3524209">
          <a:off x="1534962" y="3094899"/>
          <a:ext cx="1831135" cy="40429"/>
        </a:xfrm>
        <a:custGeom>
          <a:avLst/>
          <a:gdLst/>
          <a:ahLst/>
          <a:cxnLst/>
          <a:rect l="0" t="0" r="0" b="0"/>
          <a:pathLst>
            <a:path>
              <a:moveTo>
                <a:pt x="0" y="20214"/>
              </a:moveTo>
              <a:lnTo>
                <a:pt x="1831135" y="20214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de-DE" sz="600" kern="1200"/>
        </a:p>
      </dsp:txBody>
      <dsp:txXfrm>
        <a:off x="2404752" y="3069335"/>
        <a:ext cx="91556" cy="91556"/>
      </dsp:txXfrm>
    </dsp:sp>
    <dsp:sp modelId="{CB2D9A81-6EE3-490B-A0ED-348099FD1B8D}">
      <dsp:nvSpPr>
        <dsp:cNvPr id="0" name=""/>
        <dsp:cNvSpPr/>
      </dsp:nvSpPr>
      <dsp:spPr>
        <a:xfrm>
          <a:off x="2925682" y="3403889"/>
          <a:ext cx="1479953" cy="98768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1900" kern="1200" smtClean="0"/>
            <a:t>Locală</a:t>
          </a:r>
          <a:r>
            <a:rPr lang="en-US" sz="1900" kern="1200" smtClean="0"/>
            <a:t> (desktop) :</a:t>
          </a:r>
          <a:endParaRPr lang="de-DE" sz="1900" kern="1200" dirty="0"/>
        </a:p>
      </dsp:txBody>
      <dsp:txXfrm>
        <a:off x="2954610" y="3432817"/>
        <a:ext cx="1422097" cy="929833"/>
      </dsp:txXfrm>
    </dsp:sp>
    <dsp:sp modelId="{0D974D94-6755-4A65-9975-1F164E82C647}">
      <dsp:nvSpPr>
        <dsp:cNvPr id="0" name=""/>
        <dsp:cNvSpPr/>
      </dsp:nvSpPr>
      <dsp:spPr>
        <a:xfrm rot="35477">
          <a:off x="4405621" y="3880412"/>
          <a:ext cx="560563" cy="40429"/>
        </a:xfrm>
        <a:custGeom>
          <a:avLst/>
          <a:gdLst/>
          <a:ahLst/>
          <a:cxnLst/>
          <a:rect l="0" t="0" r="0" b="0"/>
          <a:pathLst>
            <a:path>
              <a:moveTo>
                <a:pt x="0" y="20214"/>
              </a:moveTo>
              <a:lnTo>
                <a:pt x="560563" y="20214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de-DE" sz="500" kern="1200"/>
        </a:p>
      </dsp:txBody>
      <dsp:txXfrm>
        <a:off x="4671888" y="3886612"/>
        <a:ext cx="28028" cy="28028"/>
      </dsp:txXfrm>
    </dsp:sp>
    <dsp:sp modelId="{72E2448A-C03B-4371-997E-1F17A63489D0}">
      <dsp:nvSpPr>
        <dsp:cNvPr id="0" name=""/>
        <dsp:cNvSpPr/>
      </dsp:nvSpPr>
      <dsp:spPr>
        <a:xfrm>
          <a:off x="4966169" y="3409674"/>
          <a:ext cx="1975378" cy="98768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>
              <a:latin typeface="Calibri (Body)"/>
            </a:rPr>
            <a:t>Kendzi3D</a:t>
          </a:r>
          <a:endParaRPr lang="de-DE" sz="1900" kern="1200" dirty="0"/>
        </a:p>
      </dsp:txBody>
      <dsp:txXfrm>
        <a:off x="4995097" y="3438602"/>
        <a:ext cx="1917522" cy="92983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FEC2938-3207-45CB-9104-10171003EA36}">
      <dsp:nvSpPr>
        <dsp:cNvPr id="0" name=""/>
        <dsp:cNvSpPr/>
      </dsp:nvSpPr>
      <dsp:spPr>
        <a:xfrm>
          <a:off x="0" y="0"/>
          <a:ext cx="8568952" cy="2131551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C3CD46A-E64B-46AA-979E-50791F6BE082}">
      <dsp:nvSpPr>
        <dsp:cNvPr id="0" name=""/>
        <dsp:cNvSpPr/>
      </dsp:nvSpPr>
      <dsp:spPr>
        <a:xfrm>
          <a:off x="77916" y="9529"/>
          <a:ext cx="2495982" cy="2094301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3C882C36-CD16-4AF4-8B85-0084C2789DF4}">
      <dsp:nvSpPr>
        <dsp:cNvPr id="0" name=""/>
        <dsp:cNvSpPr/>
      </dsp:nvSpPr>
      <dsp:spPr>
        <a:xfrm rot="10800000">
          <a:off x="570664" y="2542513"/>
          <a:ext cx="1445559" cy="851388"/>
        </a:xfrm>
        <a:prstGeom prst="round2SameRect">
          <a:avLst>
            <a:gd name="adj1" fmla="val 10500"/>
            <a:gd name="adj2" fmla="val 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8016" tIns="128016" rIns="128016" bIns="128016" numCol="1" spcCol="1270" anchor="t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F4 map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500" kern="1200" dirty="0" smtClean="0"/>
            <a:t>http://demo.f4map.com/#lat=52.5163277&amp;lon=13.4121077&amp;zoom=18&amp;camera.theta=74.27&amp;camera.phi=85.085</a:t>
          </a:r>
          <a:endParaRPr lang="de-DE" sz="500" kern="1200" dirty="0"/>
        </a:p>
      </dsp:txBody>
      <dsp:txXfrm rot="10800000">
        <a:off x="596847" y="2542513"/>
        <a:ext cx="1393193" cy="825205"/>
      </dsp:txXfrm>
    </dsp:sp>
    <dsp:sp modelId="{A313F10A-A547-418D-978F-684E62E09664}">
      <dsp:nvSpPr>
        <dsp:cNvPr id="0" name=""/>
        <dsp:cNvSpPr/>
      </dsp:nvSpPr>
      <dsp:spPr>
        <a:xfrm>
          <a:off x="2952320" y="3177"/>
          <a:ext cx="2564746" cy="2093438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2"/>
          <a:stretch>
            <a:fillRect/>
          </a:stretch>
        </a:blip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61E71546-EA09-4450-92A6-781F59C4E5BF}">
      <dsp:nvSpPr>
        <dsp:cNvPr id="0" name=""/>
        <dsp:cNvSpPr/>
      </dsp:nvSpPr>
      <dsp:spPr>
        <a:xfrm rot="10800000">
          <a:off x="3399614" y="2526048"/>
          <a:ext cx="1542786" cy="825814"/>
        </a:xfrm>
        <a:prstGeom prst="round2SameRect">
          <a:avLst>
            <a:gd name="adj1" fmla="val 10500"/>
            <a:gd name="adj2" fmla="val 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8016" tIns="128016" rIns="128016" bIns="128016" numCol="1" spcCol="1270" anchor="t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1800" kern="1200" dirty="0" smtClean="0"/>
            <a:t>Osm2world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500" kern="1200" dirty="0" smtClean="0"/>
            <a:t>http://osm2world.org/examples/0.2.0/Passau_from_Inn_2012-09-13_highres-pov.png</a:t>
          </a:r>
          <a:endParaRPr lang="de-DE" sz="500" kern="1200" dirty="0"/>
        </a:p>
      </dsp:txBody>
      <dsp:txXfrm rot="10800000">
        <a:off x="3425011" y="2526048"/>
        <a:ext cx="1491992" cy="800417"/>
      </dsp:txXfrm>
    </dsp:sp>
    <dsp:sp modelId="{94AA37FE-ECFC-40F0-88C3-FEB2467B47B7}">
      <dsp:nvSpPr>
        <dsp:cNvPr id="0" name=""/>
        <dsp:cNvSpPr/>
      </dsp:nvSpPr>
      <dsp:spPr>
        <a:xfrm>
          <a:off x="5871865" y="0"/>
          <a:ext cx="2622950" cy="2088477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3"/>
          <a:stretch>
            <a:fillRect/>
          </a:stretch>
        </a:blip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852AA657-01FA-48B9-ADA8-D95A4BBC23C6}">
      <dsp:nvSpPr>
        <dsp:cNvPr id="0" name=""/>
        <dsp:cNvSpPr/>
      </dsp:nvSpPr>
      <dsp:spPr>
        <a:xfrm rot="10800000">
          <a:off x="6089292" y="2518704"/>
          <a:ext cx="1977018" cy="832835"/>
        </a:xfrm>
        <a:prstGeom prst="round2SameRect">
          <a:avLst>
            <a:gd name="adj1" fmla="val 10500"/>
            <a:gd name="adj2" fmla="val 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8016" tIns="128016" rIns="128016" bIns="128016" numCol="1" spcCol="1270" anchor="t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1800" kern="1200" dirty="0" smtClean="0"/>
            <a:t>Opensciencemap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600" kern="1200" dirty="0" smtClean="0"/>
            <a:t>http://city.informatik.uni-bremen.de/wordpress/wp-content/uploads/2013/08/map4.png</a:t>
          </a:r>
          <a:endParaRPr lang="de-DE" sz="600" kern="1200" dirty="0"/>
        </a:p>
      </dsp:txBody>
      <dsp:txXfrm rot="10800000">
        <a:off x="6114905" y="2518704"/>
        <a:ext cx="1925792" cy="80722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53ACCA7-3E35-4A8A-AFB6-3D9848457339}">
      <dsp:nvSpPr>
        <dsp:cNvPr id="0" name=""/>
        <dsp:cNvSpPr/>
      </dsp:nvSpPr>
      <dsp:spPr>
        <a:xfrm>
          <a:off x="308878" y="3941"/>
          <a:ext cx="2694610" cy="2309600"/>
        </a:xfrm>
        <a:prstGeom prst="rect">
          <a:avLst/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B8686D5-023E-4D90-B16C-057AAA2970D4}">
      <dsp:nvSpPr>
        <dsp:cNvPr id="0" name=""/>
        <dsp:cNvSpPr/>
      </dsp:nvSpPr>
      <dsp:spPr>
        <a:xfrm flipV="1">
          <a:off x="2520291" y="1440163"/>
          <a:ext cx="329766" cy="45719"/>
        </a:xfrm>
        <a:prstGeom prst="rect">
          <a:avLst/>
        </a:prstGeom>
        <a:solidFill>
          <a:schemeClr val="accent3">
            <a:tint val="50000"/>
            <a:alpha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500" kern="1200" dirty="0" smtClean="0"/>
            <a:t> </a:t>
          </a:r>
          <a:endParaRPr lang="de-DE" sz="500" kern="1200" dirty="0"/>
        </a:p>
      </dsp:txBody>
      <dsp:txXfrm rot="10800000">
        <a:off x="2520291" y="1440163"/>
        <a:ext cx="329766" cy="45719"/>
      </dsp:txXfrm>
    </dsp:sp>
    <dsp:sp modelId="{47B61BF9-9D0A-4BE6-AFA8-D34465CD99BE}">
      <dsp:nvSpPr>
        <dsp:cNvPr id="0" name=""/>
        <dsp:cNvSpPr/>
      </dsp:nvSpPr>
      <dsp:spPr>
        <a:xfrm>
          <a:off x="308878" y="2583002"/>
          <a:ext cx="2694610" cy="2309600"/>
        </a:xfrm>
        <a:prstGeom prst="rect">
          <a:avLst/>
        </a:prstGeom>
        <a:blipFill rotWithShape="1">
          <a:blip xmlns:r="http://schemas.openxmlformats.org/officeDocument/2006/relationships" r:embed="rId2"/>
          <a:stretch>
            <a:fillRect/>
          </a:stretch>
        </a:blip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C681B2A-7A92-4E3C-AEFA-E272719C859F}">
      <dsp:nvSpPr>
        <dsp:cNvPr id="0" name=""/>
        <dsp:cNvSpPr/>
      </dsp:nvSpPr>
      <dsp:spPr>
        <a:xfrm flipH="1" flipV="1">
          <a:off x="2304264" y="3816427"/>
          <a:ext cx="432053" cy="45719"/>
        </a:xfrm>
        <a:prstGeom prst="rect">
          <a:avLst/>
        </a:prstGeom>
        <a:solidFill>
          <a:schemeClr val="accent3">
            <a:tint val="50000"/>
            <a:alpha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500" kern="1200" dirty="0" smtClean="0"/>
            <a:t> </a:t>
          </a:r>
          <a:endParaRPr lang="de-DE" sz="500" kern="1200" dirty="0"/>
        </a:p>
      </dsp:txBody>
      <dsp:txXfrm rot="10800000">
        <a:off x="2304264" y="3816427"/>
        <a:ext cx="432053" cy="45719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FDEA24C-7206-4290-8441-257EFA6A9D20}">
      <dsp:nvSpPr>
        <dsp:cNvPr id="0" name=""/>
        <dsp:cNvSpPr/>
      </dsp:nvSpPr>
      <dsp:spPr>
        <a:xfrm>
          <a:off x="4240124" y="56075"/>
          <a:ext cx="4238380" cy="3659457"/>
        </a:xfrm>
        <a:prstGeom prst="frame">
          <a:avLst>
            <a:gd name="adj1" fmla="val 5450"/>
          </a:avLst>
        </a:prstGeom>
        <a:solidFill>
          <a:schemeClr val="accent1">
            <a:tint val="50000"/>
            <a:alpha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0B43B25-B491-403C-93DB-5C5BE5ABDB58}">
      <dsp:nvSpPr>
        <dsp:cNvPr id="0" name=""/>
        <dsp:cNvSpPr/>
      </dsp:nvSpPr>
      <dsp:spPr>
        <a:xfrm>
          <a:off x="73490" y="62088"/>
          <a:ext cx="4005064" cy="3634945"/>
        </a:xfrm>
        <a:prstGeom prst="frame">
          <a:avLst>
            <a:gd name="adj1" fmla="val 5450"/>
          </a:avLst>
        </a:prstGeom>
        <a:solidFill>
          <a:schemeClr val="accent1">
            <a:tint val="50000"/>
            <a:alpha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3B6F8A3-DDAE-4D63-A81F-C7EA62208A70}">
      <dsp:nvSpPr>
        <dsp:cNvPr id="0" name=""/>
        <dsp:cNvSpPr/>
      </dsp:nvSpPr>
      <dsp:spPr>
        <a:xfrm>
          <a:off x="445297" y="499769"/>
          <a:ext cx="3150280" cy="2744582"/>
        </a:xfrm>
        <a:prstGeom prst="rect">
          <a:avLst/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BF8FF8B9-B9CD-4832-BD72-87FB5B55F2D5}">
      <dsp:nvSpPr>
        <dsp:cNvPr id="0" name=""/>
        <dsp:cNvSpPr/>
      </dsp:nvSpPr>
      <dsp:spPr>
        <a:xfrm>
          <a:off x="859979" y="3874602"/>
          <a:ext cx="1864700" cy="17075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1120" tIns="26670" rIns="71120" bIns="26670" numCol="1" spcCol="1270" anchor="ctr" anchorCtr="0">
          <a:noAutofit/>
        </a:bodyPr>
        <a:lstStyle/>
        <a:p>
          <a:pPr lvl="0" algn="l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de-DE" sz="700" kern="1200" dirty="0"/>
        </a:p>
      </dsp:txBody>
      <dsp:txXfrm>
        <a:off x="859979" y="3874602"/>
        <a:ext cx="1864700" cy="170750"/>
      </dsp:txXfrm>
    </dsp:sp>
    <dsp:sp modelId="{584E3EB9-4E23-492F-99C8-131938F1E314}">
      <dsp:nvSpPr>
        <dsp:cNvPr id="0" name=""/>
        <dsp:cNvSpPr/>
      </dsp:nvSpPr>
      <dsp:spPr>
        <a:xfrm>
          <a:off x="3097404" y="1425732"/>
          <a:ext cx="924186" cy="143848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ECE60F0-FA2D-41B6-A11B-82EA61154A04}">
      <dsp:nvSpPr>
        <dsp:cNvPr id="0" name=""/>
        <dsp:cNvSpPr/>
      </dsp:nvSpPr>
      <dsp:spPr>
        <a:xfrm>
          <a:off x="4716210" y="482893"/>
          <a:ext cx="3320726" cy="2838633"/>
        </a:xfrm>
        <a:prstGeom prst="rect">
          <a:avLst/>
        </a:prstGeom>
        <a:blipFill rotWithShape="1">
          <a:blip xmlns:r="http://schemas.openxmlformats.org/officeDocument/2006/relationships" r:embed="rId2"/>
          <a:stretch>
            <a:fillRect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F15F67DB-1466-4817-A893-0CFF666F2B13}">
      <dsp:nvSpPr>
        <dsp:cNvPr id="0" name=""/>
        <dsp:cNvSpPr/>
      </dsp:nvSpPr>
      <dsp:spPr>
        <a:xfrm>
          <a:off x="6776259" y="1619757"/>
          <a:ext cx="1864700" cy="17075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1120" tIns="26670" rIns="71120" bIns="26670" numCol="1" spcCol="1270" anchor="ctr" anchorCtr="0">
          <a:noAutofit/>
        </a:bodyPr>
        <a:lstStyle/>
        <a:p>
          <a:pPr lvl="0" algn="l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de-DE" sz="700" kern="1200" dirty="0"/>
        </a:p>
      </dsp:txBody>
      <dsp:txXfrm>
        <a:off x="6776259" y="1619757"/>
        <a:ext cx="1864700" cy="170750"/>
      </dsp:txXfrm>
    </dsp:sp>
    <dsp:sp modelId="{A9B352C2-0CA7-4252-875C-89A6BDBDC1A3}">
      <dsp:nvSpPr>
        <dsp:cNvPr id="0" name=""/>
        <dsp:cNvSpPr/>
      </dsp:nvSpPr>
      <dsp:spPr>
        <a:xfrm>
          <a:off x="7554905" y="1437988"/>
          <a:ext cx="924186" cy="143848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2D129E2-BDB3-4304-A507-F8F9EC9E904E}">
      <dsp:nvSpPr>
        <dsp:cNvPr id="0" name=""/>
        <dsp:cNvSpPr/>
      </dsp:nvSpPr>
      <dsp:spPr>
        <a:xfrm>
          <a:off x="1224" y="0"/>
          <a:ext cx="1905293" cy="331236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56032" tIns="256032" rIns="256032" bIns="256032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o-RO" sz="3600" kern="1200" dirty="0" smtClean="0"/>
            <a:t>sferă</a:t>
          </a:r>
          <a:endParaRPr lang="de-DE" sz="3600" kern="1200" dirty="0"/>
        </a:p>
      </dsp:txBody>
      <dsp:txXfrm>
        <a:off x="1224" y="1324947"/>
        <a:ext cx="1905293" cy="1324947"/>
      </dsp:txXfrm>
    </dsp:sp>
    <dsp:sp modelId="{972B9757-C1C6-46DF-AE85-BFB145EA1E15}">
      <dsp:nvSpPr>
        <dsp:cNvPr id="0" name=""/>
        <dsp:cNvSpPr/>
      </dsp:nvSpPr>
      <dsp:spPr>
        <a:xfrm>
          <a:off x="251557" y="60340"/>
          <a:ext cx="1404627" cy="1379821"/>
        </a:xfrm>
        <a:prstGeom prst="ellipse">
          <a:avLst/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3D23D017-DC09-4C61-B243-CD2191EE9760}">
      <dsp:nvSpPr>
        <dsp:cNvPr id="0" name=""/>
        <dsp:cNvSpPr/>
      </dsp:nvSpPr>
      <dsp:spPr>
        <a:xfrm>
          <a:off x="1963677" y="0"/>
          <a:ext cx="1905293" cy="331236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56032" tIns="256032" rIns="256032" bIns="256032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o-RO" sz="3600" kern="1200" dirty="0" smtClean="0"/>
            <a:t>con</a:t>
          </a:r>
          <a:endParaRPr lang="de-DE" sz="3600" kern="1200" dirty="0"/>
        </a:p>
      </dsp:txBody>
      <dsp:txXfrm>
        <a:off x="1963677" y="1324947"/>
        <a:ext cx="1905293" cy="1324947"/>
      </dsp:txXfrm>
    </dsp:sp>
    <dsp:sp modelId="{50D09D01-D121-43C9-A8C5-7B99FB8558E6}">
      <dsp:nvSpPr>
        <dsp:cNvPr id="0" name=""/>
        <dsp:cNvSpPr/>
      </dsp:nvSpPr>
      <dsp:spPr>
        <a:xfrm>
          <a:off x="2232248" y="132351"/>
          <a:ext cx="1368151" cy="1235799"/>
        </a:xfrm>
        <a:prstGeom prst="ellipse">
          <a:avLst/>
        </a:prstGeom>
        <a:blipFill rotWithShape="1">
          <a:blip xmlns:r="http://schemas.openxmlformats.org/officeDocument/2006/relationships" r:embed="rId2"/>
          <a:stretch>
            <a:fillRect/>
          </a:stretch>
        </a:blip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2CFDFC5E-ABFF-4374-9334-6FA476CDF210}">
      <dsp:nvSpPr>
        <dsp:cNvPr id="0" name=""/>
        <dsp:cNvSpPr/>
      </dsp:nvSpPr>
      <dsp:spPr>
        <a:xfrm>
          <a:off x="3926129" y="0"/>
          <a:ext cx="1905293" cy="331236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bg1"/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56032" tIns="256032" rIns="256032" bIns="256032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3600" kern="1200" dirty="0" smtClean="0">
              <a:solidFill>
                <a:schemeClr val="bg1"/>
              </a:solidFill>
            </a:rPr>
            <a:t>cilindru</a:t>
          </a:r>
          <a:endParaRPr lang="de-DE" sz="3600" kern="1200" dirty="0">
            <a:solidFill>
              <a:schemeClr val="bg1"/>
            </a:solidFill>
          </a:endParaRPr>
        </a:p>
      </dsp:txBody>
      <dsp:txXfrm>
        <a:off x="3926129" y="1324947"/>
        <a:ext cx="1905293" cy="1324947"/>
      </dsp:txXfrm>
    </dsp:sp>
    <dsp:sp modelId="{9BA36698-8094-4998-926F-855EED8A3B0F}">
      <dsp:nvSpPr>
        <dsp:cNvPr id="0" name=""/>
        <dsp:cNvSpPr/>
      </dsp:nvSpPr>
      <dsp:spPr>
        <a:xfrm>
          <a:off x="4212933" y="60340"/>
          <a:ext cx="1331685" cy="1379821"/>
        </a:xfrm>
        <a:prstGeom prst="ellipse">
          <a:avLst/>
        </a:prstGeom>
        <a:blipFill rotWithShape="1">
          <a:blip xmlns:r="http://schemas.openxmlformats.org/officeDocument/2006/relationships" r:embed="rId3"/>
          <a:stretch>
            <a:fillRect/>
          </a:stretch>
        </a:blip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18638D3E-D94F-4F57-978F-0BB4EF9495BF}">
      <dsp:nvSpPr>
        <dsp:cNvPr id="0" name=""/>
        <dsp:cNvSpPr/>
      </dsp:nvSpPr>
      <dsp:spPr>
        <a:xfrm>
          <a:off x="233305" y="2649894"/>
          <a:ext cx="5366036" cy="496855"/>
        </a:xfrm>
        <a:prstGeom prst="leftRightArrow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5FA63D1-8C20-46FC-8BBA-BF768E6CFD5F}">
      <dsp:nvSpPr>
        <dsp:cNvPr id="0" name=""/>
        <dsp:cNvSpPr/>
      </dsp:nvSpPr>
      <dsp:spPr>
        <a:xfrm>
          <a:off x="563192" y="0"/>
          <a:ext cx="2408290" cy="2408290"/>
        </a:xfrm>
        <a:prstGeom prst="rect">
          <a:avLst/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82DC73D-0B7F-485C-A6B9-6DD794523995}">
      <dsp:nvSpPr>
        <dsp:cNvPr id="0" name=""/>
        <dsp:cNvSpPr/>
      </dsp:nvSpPr>
      <dsp:spPr>
        <a:xfrm>
          <a:off x="563192" y="0"/>
          <a:ext cx="240" cy="4816581"/>
        </a:xfrm>
        <a:prstGeom prst="line">
          <a:avLst/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CF70845-B846-4479-9A93-596B53C466DD}">
      <dsp:nvSpPr>
        <dsp:cNvPr id="0" name=""/>
        <dsp:cNvSpPr/>
      </dsp:nvSpPr>
      <dsp:spPr>
        <a:xfrm>
          <a:off x="563192" y="2408290"/>
          <a:ext cx="2408290" cy="240829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err="1" smtClean="0"/>
            <a:t>Cilindru</a:t>
          </a:r>
          <a:endParaRPr lang="ro-RO" sz="2400" b="1" kern="1200" dirty="0" smtClean="0"/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600" kern="1200" dirty="0" smtClean="0"/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Suport</a:t>
          </a:r>
          <a:r>
            <a:rPr lang="ro-RO" sz="1600" kern="1200" dirty="0" smtClean="0"/>
            <a:t>ă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diferite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atribute</a:t>
          </a:r>
          <a:r>
            <a:rPr lang="en-US" sz="1600" kern="1200" dirty="0" smtClean="0"/>
            <a:t>: “height”, “</a:t>
          </a:r>
          <a:r>
            <a:rPr lang="en-US" sz="1600" kern="1200" dirty="0" err="1" smtClean="0"/>
            <a:t>min_height</a:t>
          </a:r>
          <a:r>
            <a:rPr lang="en-US" sz="1600" kern="1200" dirty="0" smtClean="0"/>
            <a:t>”, “scale”, “</a:t>
          </a:r>
          <a:r>
            <a:rPr lang="en-US" sz="1600" kern="1200" dirty="0" err="1" smtClean="0"/>
            <a:t>colour</a:t>
          </a:r>
          <a:r>
            <a:rPr lang="en-US" sz="1600" kern="1200" dirty="0" smtClean="0"/>
            <a:t>”, ”angle”</a:t>
          </a:r>
          <a:endParaRPr lang="de-DE" sz="1600" kern="1200" dirty="0"/>
        </a:p>
      </dsp:txBody>
      <dsp:txXfrm>
        <a:off x="563192" y="2408290"/>
        <a:ext cx="2408290" cy="2408290"/>
      </dsp:txXfrm>
    </dsp:sp>
    <dsp:sp modelId="{C79CEE9F-F935-4BC3-990C-ABF363662DD1}">
      <dsp:nvSpPr>
        <dsp:cNvPr id="0" name=""/>
        <dsp:cNvSpPr/>
      </dsp:nvSpPr>
      <dsp:spPr>
        <a:xfrm>
          <a:off x="2972318" y="0"/>
          <a:ext cx="2408290" cy="2408290"/>
        </a:xfrm>
        <a:prstGeom prst="rect">
          <a:avLst/>
        </a:prstGeom>
        <a:blipFill rotWithShape="1">
          <a:blip xmlns:r="http://schemas.openxmlformats.org/officeDocument/2006/relationships" r:embed="rId2"/>
          <a:stretch>
            <a:fillRect/>
          </a:stretch>
        </a:blip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DF7C337-EA17-4216-A615-972C9358BA34}">
      <dsp:nvSpPr>
        <dsp:cNvPr id="0" name=""/>
        <dsp:cNvSpPr/>
      </dsp:nvSpPr>
      <dsp:spPr>
        <a:xfrm>
          <a:off x="2972318" y="0"/>
          <a:ext cx="240" cy="4816581"/>
        </a:xfrm>
        <a:prstGeom prst="line">
          <a:avLst/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8511132-BF37-421B-876C-7F1A2FCF462C}">
      <dsp:nvSpPr>
        <dsp:cNvPr id="0" name=""/>
        <dsp:cNvSpPr/>
      </dsp:nvSpPr>
      <dsp:spPr>
        <a:xfrm>
          <a:off x="2972318" y="2408290"/>
          <a:ext cx="2408290" cy="240829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/>
            <a:t>CON</a:t>
          </a: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600" kern="1200" dirty="0" smtClean="0"/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Suport</a:t>
          </a:r>
          <a:r>
            <a:rPr lang="ro-RO" sz="1600" kern="1200" dirty="0" smtClean="0"/>
            <a:t>ă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diferite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atribute</a:t>
          </a:r>
          <a:r>
            <a:rPr lang="en-US" sz="1600" kern="1200" dirty="0" smtClean="0"/>
            <a:t>: “height”, “</a:t>
          </a:r>
          <a:r>
            <a:rPr lang="en-US" sz="1600" kern="1200" dirty="0" err="1" smtClean="0"/>
            <a:t>min_height</a:t>
          </a:r>
          <a:r>
            <a:rPr lang="en-US" sz="1600" kern="1200" dirty="0" smtClean="0"/>
            <a:t>”, “scale”, “</a:t>
          </a:r>
          <a:r>
            <a:rPr lang="en-US" sz="1600" kern="1200" dirty="0" err="1" smtClean="0"/>
            <a:t>colour</a:t>
          </a:r>
          <a:r>
            <a:rPr lang="en-US" sz="1600" kern="1200" dirty="0" smtClean="0"/>
            <a:t>”</a:t>
          </a: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de-DE" sz="1600" kern="1200" dirty="0"/>
        </a:p>
      </dsp:txBody>
      <dsp:txXfrm>
        <a:off x="2972318" y="2408290"/>
        <a:ext cx="2408290" cy="2408290"/>
      </dsp:txXfrm>
    </dsp:sp>
    <dsp:sp modelId="{898AF945-4B5C-417A-B106-2A45909D6334}">
      <dsp:nvSpPr>
        <dsp:cNvPr id="0" name=""/>
        <dsp:cNvSpPr/>
      </dsp:nvSpPr>
      <dsp:spPr>
        <a:xfrm>
          <a:off x="5381444" y="0"/>
          <a:ext cx="2408290" cy="2408290"/>
        </a:xfrm>
        <a:prstGeom prst="rect">
          <a:avLst/>
        </a:prstGeom>
        <a:blipFill rotWithShape="1">
          <a:blip xmlns:r="http://schemas.openxmlformats.org/officeDocument/2006/relationships" r:embed="rId3"/>
          <a:stretch>
            <a:fillRect/>
          </a:stretch>
        </a:blip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1A769AE-A56F-4696-88CA-A9E7BEF5BB2A}">
      <dsp:nvSpPr>
        <dsp:cNvPr id="0" name=""/>
        <dsp:cNvSpPr/>
      </dsp:nvSpPr>
      <dsp:spPr>
        <a:xfrm>
          <a:off x="5381444" y="0"/>
          <a:ext cx="240" cy="4816581"/>
        </a:xfrm>
        <a:prstGeom prst="line">
          <a:avLst/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7565348-1D1C-4C48-B282-4251F5E7692C}">
      <dsp:nvSpPr>
        <dsp:cNvPr id="0" name=""/>
        <dsp:cNvSpPr/>
      </dsp:nvSpPr>
      <dsp:spPr>
        <a:xfrm>
          <a:off x="5381444" y="2408290"/>
          <a:ext cx="2408290" cy="240829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err="1" smtClean="0"/>
            <a:t>Sfer</a:t>
          </a:r>
          <a:r>
            <a:rPr lang="ro-RO" sz="2400" b="1" kern="1200" dirty="0" smtClean="0"/>
            <a:t>ă</a:t>
          </a:r>
          <a:endParaRPr lang="en-US" sz="2400" b="1" kern="1200" dirty="0" smtClean="0"/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600" kern="1200" dirty="0" smtClean="0"/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Suport</a:t>
          </a:r>
          <a:r>
            <a:rPr lang="ro-RO" sz="1600" kern="1200" dirty="0" smtClean="0"/>
            <a:t>ă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diferite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atribute</a:t>
          </a:r>
          <a:r>
            <a:rPr lang="en-US" sz="1600" kern="1200" dirty="0" smtClean="0"/>
            <a:t>:  “</a:t>
          </a:r>
          <a:r>
            <a:rPr lang="en-US" sz="1600" kern="1200" dirty="0" err="1" smtClean="0"/>
            <a:t>min_height</a:t>
          </a:r>
          <a:r>
            <a:rPr lang="en-US" sz="1600" kern="1200" dirty="0" smtClean="0"/>
            <a:t>”, “scale”, “</a:t>
          </a:r>
          <a:r>
            <a:rPr lang="en-US" sz="1600" kern="1200" dirty="0" err="1" smtClean="0"/>
            <a:t>colour</a:t>
          </a:r>
          <a:r>
            <a:rPr lang="en-US" sz="1600" kern="1200" dirty="0" smtClean="0"/>
            <a:t>”</a:t>
          </a:r>
        </a:p>
      </dsp:txBody>
      <dsp:txXfrm>
        <a:off x="5381444" y="2408290"/>
        <a:ext cx="2408290" cy="2408290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0B43B25-B491-403C-93DB-5C5BE5ABDB58}">
      <dsp:nvSpPr>
        <dsp:cNvPr id="0" name=""/>
        <dsp:cNvSpPr/>
      </dsp:nvSpPr>
      <dsp:spPr>
        <a:xfrm>
          <a:off x="5472608" y="2304259"/>
          <a:ext cx="2459417" cy="2191292"/>
        </a:xfrm>
        <a:prstGeom prst="frame">
          <a:avLst>
            <a:gd name="adj1" fmla="val 5450"/>
          </a:avLst>
        </a:prstGeom>
        <a:solidFill>
          <a:schemeClr val="accent1">
            <a:tint val="50000"/>
            <a:alpha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999C474-3BD1-484E-9805-466471DDB37A}">
      <dsp:nvSpPr>
        <dsp:cNvPr id="0" name=""/>
        <dsp:cNvSpPr/>
      </dsp:nvSpPr>
      <dsp:spPr>
        <a:xfrm>
          <a:off x="72002" y="0"/>
          <a:ext cx="2783184" cy="4535106"/>
        </a:xfrm>
        <a:prstGeom prst="frame">
          <a:avLst>
            <a:gd name="adj1" fmla="val 5450"/>
          </a:avLst>
        </a:prstGeom>
        <a:solidFill>
          <a:schemeClr val="accent1">
            <a:tint val="50000"/>
            <a:alpha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FDEA24C-7206-4290-8441-257EFA6A9D20}">
      <dsp:nvSpPr>
        <dsp:cNvPr id="0" name=""/>
        <dsp:cNvSpPr/>
      </dsp:nvSpPr>
      <dsp:spPr>
        <a:xfrm>
          <a:off x="3312363" y="72008"/>
          <a:ext cx="2429353" cy="2147266"/>
        </a:xfrm>
        <a:prstGeom prst="frame">
          <a:avLst>
            <a:gd name="adj1" fmla="val 5450"/>
          </a:avLst>
        </a:prstGeom>
        <a:solidFill>
          <a:schemeClr val="accent1">
            <a:tint val="50000"/>
            <a:alpha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3B6F8A3-DDAE-4D63-A81F-C7EA62208A70}">
      <dsp:nvSpPr>
        <dsp:cNvPr id="0" name=""/>
        <dsp:cNvSpPr/>
      </dsp:nvSpPr>
      <dsp:spPr>
        <a:xfrm>
          <a:off x="5616619" y="2520280"/>
          <a:ext cx="2121770" cy="1718979"/>
        </a:xfrm>
        <a:prstGeom prst="rect">
          <a:avLst/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BF8FF8B9-B9CD-4832-BD72-87FB5B55F2D5}">
      <dsp:nvSpPr>
        <dsp:cNvPr id="0" name=""/>
        <dsp:cNvSpPr/>
      </dsp:nvSpPr>
      <dsp:spPr>
        <a:xfrm>
          <a:off x="816888" y="2095321"/>
          <a:ext cx="1076991" cy="9861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0800" tIns="19050" rIns="50800" bIns="19050" numCol="1" spcCol="1270" anchor="ctr" anchorCtr="0">
          <a:noAutofit/>
        </a:bodyPr>
        <a:lstStyle/>
        <a:p>
          <a:pPr lvl="0" algn="l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de-DE" sz="500" kern="1200" dirty="0"/>
        </a:p>
      </dsp:txBody>
      <dsp:txXfrm>
        <a:off x="816888" y="2095321"/>
        <a:ext cx="1076991" cy="98619"/>
      </dsp:txXfrm>
    </dsp:sp>
    <dsp:sp modelId="{584E3EB9-4E23-492F-99C8-131938F1E314}">
      <dsp:nvSpPr>
        <dsp:cNvPr id="0" name=""/>
        <dsp:cNvSpPr/>
      </dsp:nvSpPr>
      <dsp:spPr>
        <a:xfrm>
          <a:off x="2109152" y="680932"/>
          <a:ext cx="533780" cy="83082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D9C1669-70E3-4F0C-B0D9-879FD7E2B520}">
      <dsp:nvSpPr>
        <dsp:cNvPr id="0" name=""/>
        <dsp:cNvSpPr/>
      </dsp:nvSpPr>
      <dsp:spPr>
        <a:xfrm>
          <a:off x="546489" y="466814"/>
          <a:ext cx="1829773" cy="3565635"/>
        </a:xfrm>
        <a:prstGeom prst="rect">
          <a:avLst/>
        </a:prstGeom>
        <a:blipFill rotWithShape="1">
          <a:blip xmlns:r="http://schemas.openxmlformats.org/officeDocument/2006/relationships" r:embed="rId2"/>
          <a:stretch>
            <a:fillRect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14FDFE6F-2B90-4DA8-9F95-3A619A535C65}">
      <dsp:nvSpPr>
        <dsp:cNvPr id="0" name=""/>
        <dsp:cNvSpPr/>
      </dsp:nvSpPr>
      <dsp:spPr>
        <a:xfrm>
          <a:off x="3681865" y="2539456"/>
          <a:ext cx="1076991" cy="9861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0800" tIns="19050" rIns="50800" bIns="19050" numCol="1" spcCol="1270" anchor="ctr" anchorCtr="0">
          <a:noAutofit/>
        </a:bodyPr>
        <a:lstStyle/>
        <a:p>
          <a:pPr lvl="0" algn="l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de-DE" sz="500" kern="1200" dirty="0"/>
        </a:p>
      </dsp:txBody>
      <dsp:txXfrm>
        <a:off x="3681865" y="2539456"/>
        <a:ext cx="1076991" cy="98619"/>
      </dsp:txXfrm>
    </dsp:sp>
    <dsp:sp modelId="{128D096A-07F7-457B-9875-CB66A01F6348}">
      <dsp:nvSpPr>
        <dsp:cNvPr id="0" name=""/>
        <dsp:cNvSpPr/>
      </dsp:nvSpPr>
      <dsp:spPr>
        <a:xfrm>
          <a:off x="4851278" y="1852839"/>
          <a:ext cx="533780" cy="83082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ECE60F0-FA2D-41B6-A11B-82EA61154A04}">
      <dsp:nvSpPr>
        <dsp:cNvPr id="0" name=""/>
        <dsp:cNvSpPr/>
      </dsp:nvSpPr>
      <dsp:spPr>
        <a:xfrm>
          <a:off x="3528391" y="288033"/>
          <a:ext cx="2069062" cy="1790629"/>
        </a:xfrm>
        <a:prstGeom prst="rect">
          <a:avLst/>
        </a:prstGeom>
        <a:blipFill rotWithShape="1">
          <a:blip xmlns:r="http://schemas.openxmlformats.org/officeDocument/2006/relationships" r:embed="rId3"/>
          <a:stretch>
            <a:fillRect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F15F67DB-1466-4817-A893-0CFF666F2B13}">
      <dsp:nvSpPr>
        <dsp:cNvPr id="0" name=""/>
        <dsp:cNvSpPr/>
      </dsp:nvSpPr>
      <dsp:spPr>
        <a:xfrm>
          <a:off x="7347944" y="763903"/>
          <a:ext cx="1076991" cy="9861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0800" tIns="19050" rIns="50800" bIns="19050" numCol="1" spcCol="1270" anchor="ctr" anchorCtr="0">
          <a:noAutofit/>
        </a:bodyPr>
        <a:lstStyle/>
        <a:p>
          <a:pPr lvl="0" algn="l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de-DE" sz="500" kern="1200" dirty="0"/>
        </a:p>
      </dsp:txBody>
      <dsp:txXfrm>
        <a:off x="7347944" y="763903"/>
        <a:ext cx="1076991" cy="98619"/>
      </dsp:txXfrm>
    </dsp:sp>
    <dsp:sp modelId="{A9B352C2-0CA7-4252-875C-89A6BDBDC1A3}">
      <dsp:nvSpPr>
        <dsp:cNvPr id="0" name=""/>
        <dsp:cNvSpPr/>
      </dsp:nvSpPr>
      <dsp:spPr>
        <a:xfrm>
          <a:off x="7550584" y="658919"/>
          <a:ext cx="533780" cy="83082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List2">
  <dgm:title val=""/>
  <dgm:desc val=""/>
  <dgm:catLst>
    <dgm:cat type="list" pri="11000"/>
    <dgm:cat type="picture" pri="24000"/>
    <dgm:cat type="pictureconvert" pri="2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bkgdShp" refType="w"/>
      <dgm:constr type="h" for="ch" forName="bkgdShp" refType="h" fact="0.45"/>
      <dgm:constr type="t" for="ch" forName="bkgdShp"/>
      <dgm:constr type="w" for="ch" forName="linComp" refType="w" fact="0.94"/>
      <dgm:constr type="h" for="ch" forName="linComp" refType="h"/>
      <dgm:constr type="ctrX" for="ch" forName="linComp" refType="w" fact="0.5"/>
    </dgm:constrLst>
    <dgm:ruleLst/>
    <dgm:choose name="Name1">
      <dgm:if name="Name2" axis="ch" ptType="node" func="cnt" op="gte" val="1">
        <dgm:layoutNode name="bkgdShp" styleLbl="alignAccFollow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linComp">
          <dgm:choose name="Name3">
            <dgm:if name="Name4" func="var" arg="dir" op="equ" val="norm">
              <dgm:alg type="lin"/>
            </dgm:if>
            <dgm:else name="Name5">
              <dgm:alg type="lin">
                <dgm:param type="linDir" val="from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w" for="ch" forName="compNode" refType="w"/>
            <dgm:constr type="h" for="ch" forName="compNode" refType="h"/>
            <dgm:constr type="w" for="ch" ptType="sibTrans" refType="w" refFor="ch" refForName="compNode" fact="0.1"/>
            <dgm:constr type="h" for="ch" ptType="sibTrans" op="equ"/>
            <dgm:constr type="h" for="ch" forName="compNode" op="equ"/>
            <dgm:constr type="primFontSz" for="des" forName="node" op="equ"/>
          </dgm:constrLst>
          <dgm:ruleLst/>
          <dgm:forEach name="nodesForEach" axis="ch" ptType="node">
            <dgm:layoutNode name="compNode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node" refType="w"/>
                <dgm:constr type="h" for="ch" forName="node" refType="h" fact="0.55"/>
                <dgm:constr type="b" for="ch" forName="node" refType="h"/>
                <dgm:constr type="w" for="ch" forName="invisiNode" refType="w" fact="0.75"/>
                <dgm:constr type="h" for="ch" forName="invisiNode" refType="h" fact="0.06"/>
                <dgm:constr type="t" for="ch" forName="invisiNode"/>
                <dgm:constr type="w" for="ch" forName="imagNode" refType="w"/>
                <dgm:constr type="h" for="ch" forName="imagNode" refType="h" fact="0.33"/>
                <dgm:constr type="ctrX" for="ch" forName="imagNode" refType="w" fact="0.5"/>
                <dgm:constr type="t" for="ch" forName="imagNode" refType="h" fact="0.06"/>
              </dgm:constrLst>
              <dgm:ruleLst/>
              <dgm:layoutNode name="node" styleLbl="node1">
                <dgm:varLst>
                  <dgm:bulletEnabled val="1"/>
                </dgm:varLst>
                <dgm:alg type="tx">
                  <dgm:param type="txAnchorVert" val="t"/>
                </dgm:alg>
                <dgm:shape xmlns:r="http://schemas.openxmlformats.org/officeDocument/2006/relationships" rot="180" type="round2SameRect" r:blip="">
                  <dgm:adjLst>
                    <dgm:adj idx="1" val="0.105"/>
                  </dgm:adjLst>
                </dgm:shape>
                <dgm:presOf axis="desOrSelf" ptType="node"/>
                <dgm:constrLst>
                  <dgm:constr type="primFontSz" val="65"/>
                </dgm:constrLst>
                <dgm:ruleLst>
                  <dgm:rule type="primFontSz" val="5" fact="NaN" max="NaN"/>
                </dgm:ruleLst>
              </dgm:layoutNode>
              <dgm:layoutNode name="invisiNode">
                <dgm:alg type="sp"/>
                <dgm:shape xmlns:r="http://schemas.openxmlformats.org/officeDocument/2006/relationships" type="roundRect" r:blip="" hideGeom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  <dgm:layoutNode name="imagNode" styleLbl="fgImgPlace1">
                <dgm:alg type="sp"/>
                <dgm:shape xmlns:r="http://schemas.openxmlformats.org/officeDocument/2006/relationships" type="roundRect" r:blip="" zOrderOff="-2" blipPhldr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</dgm:layoutNode>
            <dgm:forEach name="sibTransForEach" axis="followSib" ptType="sibTrans" cnt="1">
              <dgm:layoutNode name="sibTrans">
                <dgm:alg type="sp"/>
                <dgm:shape xmlns:r="http://schemas.openxmlformats.org/officeDocument/2006/relationships" type="rect" r:blip="" hideGeom="1">
                  <dgm:adjLst/>
                </dgm:shape>
                <dgm:presOf axis="self"/>
                <dgm:constrLst/>
                <dgm:ruleLst/>
              </dgm:layoutNode>
            </dgm:forEach>
          </dgm:forEach>
        </dgm:layoutNode>
      </dgm:if>
      <dgm:else name="Name6"/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BendingPictureSemiTransparentText">
  <dgm:title val=""/>
  <dgm:desc val=""/>
  <dgm:catLst>
    <dgm:cat type="picture" pri="7000"/>
    <dgm:cat type="pictureconvert" pri="7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h" fact="1.19"/>
      <dgm:constr type="h" for="ch" forName="composite" refType="h"/>
      <dgm:constr type="sp" refType="w" refFor="ch" refForName="composite" op="equ" fact="0.1"/>
      <dgm:constr type="w" for="ch" forName="sibTrans" refType="w" refFor="ch" refForName="composite" op="equ" fact="0.1"/>
      <dgm:constr type="h" for="ch" forName="sibTrans" refType="w" refFor="ch" refForName="sibTrans" op="equ"/>
    </dgm:constrLst>
    <dgm:forEach name="nodesForEach" axis="ch" ptType="node">
      <dgm:layoutNode name="composite">
        <dgm:alg type="composite">
          <dgm:param type="ar" val="1.1667"/>
        </dgm:alg>
        <dgm:shape xmlns:r="http://schemas.openxmlformats.org/officeDocument/2006/relationships" r:blip="">
          <dgm:adjLst/>
        </dgm:shape>
        <dgm:constrLst>
          <dgm:constr type="l" for="ch" forName="rect1" refType="w" fact="0"/>
          <dgm:constr type="t" for="ch" forName="rect1" refType="h" fact="0"/>
          <dgm:constr type="w" for="ch" forName="rect1" refType="w"/>
          <dgm:constr type="h" for="ch" forName="rect1" refType="h"/>
          <dgm:constr type="l" for="ch" forName="rect2" refType="w" fact="0"/>
          <dgm:constr type="t" for="ch" forName="rect2" refType="h" fact="0.7"/>
          <dgm:constr type="w" for="ch" forName="rect2" refType="w"/>
          <dgm:constr type="h" for="ch" forName="rect2" refType="h" fact="0.24"/>
        </dgm:constrLst>
        <dgm:layoutNode name="rect1" styleLbl="bgShp">
          <dgm:alg type="sp"/>
          <dgm:shape xmlns:r="http://schemas.openxmlformats.org/officeDocument/2006/relationships" type="rect" r:blip="" blipPhldr="1">
            <dgm:adjLst/>
          </dgm:shape>
          <dgm:presOf/>
        </dgm:layoutNode>
        <dgm:layoutNode name="rect2" styleLbl="trBgShp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9/3/layout/SnapshotPictureList">
  <dgm:title val=""/>
  <dgm:desc val=""/>
  <dgm:catLst>
    <dgm:cat type="picture" pri="3000"/>
    <dgm:cat type="pictureconvert" pri="30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</dgm:ptLst>
      <dgm:cxnLst>
        <dgm:cxn modelId="40" srcId="0" destId="10" srcOrd="0" destOrd="0"/>
        <dgm:cxn modelId="12" srcId="10" destId="1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</dgm:ptLst>
      <dgm:cxnLst>
        <dgm:cxn modelId="40" srcId="0" destId="10" srcOrd="0" destOrd="0"/>
        <dgm:cxn modelId="12" srcId="10" destId="11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</dgm:ptLst>
      <dgm:cxnLst>
        <dgm:cxn modelId="40" srcId="0" destId="10" srcOrd="0" destOrd="0"/>
        <dgm:cxn modelId="12" srcId="10" destId="11" srcOrd="0" destOrd="0"/>
      </dgm:cxnLst>
      <dgm:bg/>
      <dgm:whole/>
    </dgm:dataModel>
  </dgm:clrData>
  <dgm:layoutNode name="Name0">
    <dgm:varLst>
      <dgm:chMax/>
      <dgm:chPref/>
      <dgm:dir/>
      <dgm:animLvl val="lvl"/>
    </dgm:varLst>
    <dgm:alg type="snake">
      <dgm:param type="grDir" val="tL"/>
      <dgm:param type="flowDir" val="col"/>
    </dgm:alg>
    <dgm:shape xmlns:r="http://schemas.openxmlformats.org/officeDocument/2006/relationships" r:blip="">
      <dgm:adjLst/>
    </dgm:shape>
    <dgm:constrLst>
      <dgm:constr type="primFontSz" for="des" forName="ChildText" refType="primFontSz" refFor="des" refForName="ParentText" op="lte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2.0273"/>
        </dgm:alg>
        <dgm:shape xmlns:r="http://schemas.openxmlformats.org/officeDocument/2006/relationships" r:blip="">
          <dgm:adjLst/>
        </dgm:shape>
        <dgm:choose name="Name1">
          <dgm:if name="Name2" func="var" arg="dir" op="equ" val="norm">
            <dgm:constrLst>
              <dgm:constr type="l" for="ch" forName="ParentAccentShape" refType="w" fact="0.0238"/>
              <dgm:constr type="t" for="ch" forName="ParentAccentShape" refType="h" fact="0.107"/>
              <dgm:constr type="w" for="ch" forName="ParentAccentShape" refType="w" fact="0.619"/>
              <dgm:constr type="h" for="ch" forName="ParentAccentShape" refType="h" fact="0.893"/>
              <dgm:constr type="l" for="ch" forName="ParentText" refType="w" fact="0.048"/>
              <dgm:constr type="t" for="ch" forName="ParentText" refType="h" fact="0.845"/>
              <dgm:constr type="w" for="ch" forName="ParentText" refType="w" fact="0.571"/>
              <dgm:constr type="h" for="ch" forName="ParentText" refType="h" fact="0.106"/>
              <dgm:constr type="l" for="ch" forName="ChildText" refType="w" fact="0.668"/>
              <dgm:constr type="t" for="ch" forName="ChildText" refType="h" fact="0.107"/>
              <dgm:constr type="w" for="ch" forName="ChildText" refType="w" fact="0.283"/>
              <dgm:constr type="h" for="ch" forName="ChildText" refType="h" fact="0.893"/>
              <dgm:constr type="l" for="ch" forName="ChildAccentShape" refType="w" fact="0.9762"/>
              <dgm:constr type="t" for="ch" forName="ChildAccentShape" refType="h" fact="0.107"/>
              <dgm:constr type="w" for="ch" forName="ChildAccentShape" refType="w" fact="0.0238"/>
              <dgm:constr type="h" for="ch" forName="ChildAccentShape" refType="h" fact="0.893"/>
              <dgm:constr type="l" for="ch" forName="Image" refType="w" fact="0"/>
              <dgm:constr type="t" for="ch" forName="Image" refType="h" fact="0"/>
              <dgm:constr type="w" for="ch" forName="Image" refType="w" fact="0.5952"/>
              <dgm:constr type="h" for="ch" forName="Image" refType="h" fact="0.8447"/>
            </dgm:constrLst>
          </dgm:if>
          <dgm:else name="Name3">
            <dgm:constrLst>
              <dgm:constr type="l" for="ch" forName="ParentAccentShape" refType="w" fact="0.3572"/>
              <dgm:constr type="t" for="ch" forName="ParentAccentShape" refType="h" fact="0.107"/>
              <dgm:constr type="w" for="ch" forName="ParentAccentShape" refType="w" fact="0.619"/>
              <dgm:constr type="h" for="ch" forName="ParentAccentShape" refType="h" fact="0.893"/>
              <dgm:constr type="l" for="ch" forName="ParentText" refType="w" fact="0.381"/>
              <dgm:constr type="t" for="ch" forName="ParentText" refType="h" fact="0.845"/>
              <dgm:constr type="w" for="ch" forName="ParentText" refType="w" fact="0.571"/>
              <dgm:constr type="h" for="ch" forName="ParentText" refType="h" fact="0.106"/>
              <dgm:constr type="l" for="ch" forName="ChildText" refType="w" fact="0.049"/>
              <dgm:constr type="t" for="ch" forName="ChildText" refType="h" fact="0.107"/>
              <dgm:constr type="w" for="ch" forName="ChildText" refType="w" fact="0.283"/>
              <dgm:constr type="h" for="ch" forName="ChildText" refType="h" fact="0.893"/>
              <dgm:constr type="l" for="ch" forName="ChildAccentShape" refType="w" fact="0"/>
              <dgm:constr type="t" for="ch" forName="ChildAccentShape" refType="h" fact="0.107"/>
              <dgm:constr type="w" for="ch" forName="ChildAccentShape" refType="w" fact="0.0238"/>
              <dgm:constr type="h" for="ch" forName="ChildAccentShape" refType="h" fact="0.893"/>
              <dgm:constr type="l" for="ch" forName="Image" refType="w" fact="0.4048"/>
              <dgm:constr type="t" for="ch" forName="Image" refType="h" fact="0"/>
              <dgm:constr type="w" for="ch" forName="Image" refType="w" fact="0.5952"/>
              <dgm:constr type="h" for="ch" forName="Image" refType="h" fact="0.8447"/>
            </dgm:constrLst>
          </dgm:else>
        </dgm:choose>
        <dgm:layoutNode name="ParentAccentShape" styleLbl="trBgShp">
          <dgm:alg type="sp"/>
          <dgm:shape xmlns:r="http://schemas.openxmlformats.org/officeDocument/2006/relationships" type="frame" r:blip="" zOrderOff="-10">
            <dgm:adjLst>
              <dgm:adj idx="1" val="0.0545"/>
            </dgm:adjLst>
          </dgm:shape>
          <dgm:presOf/>
        </dgm:layoutNode>
        <dgm:layoutNode name="ParentText" styleLbl="revTx">
          <dgm:varLst>
            <dgm:chMax val="1"/>
            <dgm:chPref val="1"/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 zOrderOff="10">
            <dgm:adjLst/>
          </dgm:shape>
          <dgm:presOf axis="self" ptType="node"/>
          <dgm:constrLst>
            <dgm:constr type="lMarg" refType="primFontSz" fact="0.8"/>
            <dgm:constr type="rMarg" refType="primFontSz" fact="0.8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hildText" styleLbl="revTx">
          <dgm:varLst>
            <dgm:chMax val="0"/>
            <dgm:chPref val="0"/>
          </dgm:varLst>
          <dgm:alg type="tx">
            <dgm:param type="parTxLTRAlign" val="l"/>
            <dgm:param type="txAnchorVert" val="t"/>
          </dgm:alg>
          <dgm:shape xmlns:r="http://schemas.openxmlformats.org/officeDocument/2006/relationships" type="rect" r:blip="" zOrderOff="10">
            <dgm:adjLst/>
          </dgm:shape>
          <dgm:choose name="Name4">
            <dgm:if name="Name5" axis="ch" ptType="node" func="cnt" op="gte" val="1">
              <dgm:presOf axis="des" ptType="node"/>
            </dgm:if>
            <dgm:else name="Name6">
              <dgm:presOf/>
            </dgm:else>
          </dgm:choose>
          <dgm:constrLst>
            <dgm:constr type="lMarg" refType="primFontSz" fact="0"/>
            <dgm:constr type="rMarg" refType="primFontSz" fact="0"/>
            <dgm:constr type="tMarg" refType="primFontSz" fact="0"/>
            <dgm:constr type="bMarg" refType="primFontSz" fact="0"/>
          </dgm:constrLst>
          <dgm:ruleLst>
            <dgm:rule type="primFontSz" val="5" fact="NaN" max="NaN"/>
          </dgm:ruleLst>
        </dgm:layoutNode>
        <dgm:layoutNode name="ChildAccentShape" styleLbl="trBgShp">
          <dgm:alg type="sp"/>
          <dgm:choose name="Name7">
            <dgm:if name="Name8" axis="ch" ptType="node" func="cnt" op="gte" val="1">
              <dgm:shape xmlns:r="http://schemas.openxmlformats.org/officeDocument/2006/relationships" type="rect" r:blip="" zOrderOff="-10">
                <dgm:adjLst/>
              </dgm:shape>
            </dgm:if>
            <dgm:else name="Name9">
              <dgm:shape xmlns:r="http://schemas.openxmlformats.org/officeDocument/2006/relationships" type="rect" r:blip="" hideGeom="1">
                <dgm:adjLst/>
              </dgm:shape>
            </dgm:else>
          </dgm:choose>
          <dgm:presOf/>
        </dgm:layoutNode>
        <dgm:layoutNode name="Image" styleLbl="align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List7">
  <dgm:title val=""/>
  <dgm:desc val=""/>
  <dgm:catLst>
    <dgm:cat type="list" pri="12000"/>
    <dgm:cat type="process" pri="20000"/>
    <dgm:cat type="relationship" pri="14000"/>
    <dgm:cat type="convert" pri="8000"/>
    <dgm:cat type="picture" pri="25000"/>
    <dgm:cat type="pictureconvert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fgShape" refType="w" fact="0.92"/>
      <dgm:constr type="h" for="ch" forName="fgShape" refType="h" fact="0.15"/>
      <dgm:constr type="b" for="ch" forName="fgShape" refType="h" fact="0.95"/>
      <dgm:constr type="ctrX" for="ch" forName="fgShape" refType="w" fact="0.5"/>
      <dgm:constr type="w" for="ch" forName="linComp" refType="w"/>
      <dgm:constr type="h" for="ch" forName="linComp" refType="h"/>
      <dgm:constr type="ctrX" for="ch" forName="linComp" refType="w" fact="0.5"/>
    </dgm:constrLst>
    <dgm:ruleLst/>
    <dgm:layoutNode name="fgShape" styleLbl="fgShp">
      <dgm:alg type="sp"/>
      <dgm:shape xmlns:r="http://schemas.openxmlformats.org/officeDocument/2006/relationships" type="leftRightArrow" r:blip="" zOrderOff="99999">
        <dgm:adjLst/>
      </dgm:shape>
      <dgm:presOf/>
      <dgm:constrLst/>
      <dgm:ruleLst/>
    </dgm:layoutNode>
    <dgm:layoutNode name="linComp"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h"/>
        <dgm:constr type="w" for="ch" ptType="sibTrans" refType="w" refFor="ch" refForName="compNode" fact="0.03"/>
        <dgm:constr type="primFontSz" for="des" ptType="node" op="equ" val="65"/>
      </dgm:constrLst>
      <dgm:ruleLst/>
      <dgm:forEach name="nodesForEach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bkgdShape" refType="w"/>
            <dgm:constr type="h" for="ch" forName="bkgdShape" refType="h"/>
            <dgm:constr type="w" for="ch" forName="nodeTx" refType="w"/>
            <dgm:constr type="h" for="ch" forName="nodeTx" refType="h" fact="0.4"/>
            <dgm:constr type="b" for="ch" forName="nodeTx" refType="h" fact="0.8"/>
            <dgm:constr type="w" for="ch" forName="invisiNode" refType="w" fact="0.01"/>
            <dgm:constr type="h" for="ch" forName="invisiNode" refType="h" fact="0.06"/>
            <dgm:constr type="t" for="ch" forName="invisiNode"/>
            <dgm:constr type="ctrX" for="ch" forName="invisiNode" refType="w" fact="0.5"/>
            <dgm:constr type="h" for="ch" forName="imagNode" refType="h" fact="0.333"/>
            <dgm:constr type="w" for="ch" forName="imagNode" refType="h" refFor="ch" refForName="imagNode"/>
            <dgm:constr type="ctrX" for="ch" forName="imagNode" refType="w" fact="0.5"/>
            <dgm:constr type="t" for="ch" forName="imagNode" refType="h" fact="0.06"/>
            <dgm:constr type="w" for="ch" forName="imagNode" refType="w" op="lte" fact="0.94"/>
          </dgm:constrLst>
          <dgm:ruleLst/>
          <dgm:layoutNode name="bkgdShape"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nodeTx">
            <dgm:varLst>
              <dgm:bulletEnabled val="1"/>
            </dgm:varLst>
            <dgm:alg type="tx">
              <dgm:param type="txAnchorVert" val="mid"/>
              <dgm:param type="txAnchorHorzCh" val="ctr"/>
              <dgm:param type="stBulletLvl" val="2"/>
            </dgm:alg>
            <dgm:shape xmlns:r="http://schemas.openxmlformats.org/officeDocument/2006/relationships" type="rect" r:blip="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  <dgm:layoutNode name="invisiNode">
            <dgm:alg type="sp"/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/>
            <dgm:constrLst/>
            <dgm:ruleLst/>
          </dgm:layoutNode>
          <dgm:layoutNode name="imag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/>
            <dgm:constrLst/>
            <dgm:ruleLst/>
          </dgm:layoutNode>
        </dgm:layoutNode>
        <dgm:forEach name="sibTransForEach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8/layout/PictureLineup">
  <dgm:title val=""/>
  <dgm:desc val=""/>
  <dgm:catLst>
    <dgm:cat type="picture" pri="19000"/>
    <dgm:cat type="pictureconvert" pri="19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  <dgm:pt modelId="40">
          <dgm:prSet phldr="1"/>
        </dgm:pt>
        <dgm:pt modelId="4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  <dgm:cxn modelId="70" srcId="0" destId="40" srcOrd="3" destOrd="0"/>
        <dgm:cxn modelId="42" srcId="30" destId="41" srcOrd="0" destOrd="0"/>
      </dgm:cxnLst>
      <dgm:bg/>
      <dgm:whole/>
    </dgm:dataModel>
  </dgm:clrData>
  <dgm:layoutNode name="Name0">
    <dgm:varLst>
      <dgm:chMax/>
      <dgm:chPref/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constrLst>
      <dgm:constr type="primFontSz" for="des" forName="Parent" op="equ" val="65"/>
      <dgm:constr type="primFontSz" for="des" forName="Parent" refType="primFontSz" refFor="des" refForName="Parent" op="lte"/>
      <dgm:constr type="w" for="ch" forName="composite" refType="w"/>
      <dgm:constr type="h" for="ch" forName="composite" refType="h"/>
      <dgm:constr type="sp" refType="w" refFor="ch" refForName="composite" op="equ" fact="0"/>
      <dgm:constr type="w" for="ch" forName="sibTrans" refType="w" refFor="ch" refForName="composite" op="equ" fact="0.0001"/>
      <dgm:constr type="h" for="ch" forName="sibTrans" refType="w" refFor="ch" refForName="sibTrans" op="equ"/>
    </dgm:constrLst>
    <dgm:forEach name="nodesForEach" axis="ch" ptType="node">
      <dgm:layoutNode name="composite">
        <dgm:alg type="composite">
          <dgm:param type="ar" val="0.5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Image" refType="w" fact="0"/>
              <dgm:constr type="t" for="ch" forName="Image" refType="h" fact="0"/>
              <dgm:constr type="w" for="ch" forName="Image" refType="h" fact="0.5"/>
              <dgm:constr type="h" for="ch" forName="Image" refType="w"/>
              <dgm:constr type="l" for="ch" forName="Accent" refType="w" fact="0"/>
              <dgm:constr type="t" for="ch" forName="Accent" refType="h" fact="0"/>
              <dgm:constr type="w" for="ch" forName="Accent" refType="w" fact="0.0001"/>
              <dgm:constr type="h" for="ch" forName="Accent" refType="h"/>
              <dgm:constr type="l" for="ch" forName="Parent" refType="w" fact="0"/>
              <dgm:constr type="t" for="ch" forName="Parent" refType="h" fact="0.5"/>
              <dgm:constr type="w" for="ch" forName="Parent" refType="w"/>
            </dgm:constrLst>
          </dgm:if>
          <dgm:else name="Name6">
            <dgm:constrLst>
              <dgm:constr type="l" for="ch" forName="Image" refType="w" fact="0"/>
              <dgm:constr type="t" for="ch" forName="Image" refType="h" fact="0"/>
              <dgm:constr type="w" for="ch" forName="Image" refType="h" fact="0.5"/>
              <dgm:constr type="h" for="ch" forName="Image" refType="w"/>
              <dgm:constr type="r" for="ch" forName="Accent" refType="w"/>
              <dgm:constr type="t" for="ch" forName="Accent" refType="h" fact="0"/>
              <dgm:constr type="w" for="ch" forName="Accent" refType="w" fact="0.0001"/>
              <dgm:constr type="h" for="ch" forName="Accent" refType="h"/>
              <dgm:constr type="l" for="ch" forName="Parent" refType="w" fact="0"/>
              <dgm:constr type="t" for="ch" forName="Parent" refType="h" fact="0.5"/>
              <dgm:constr type="w" for="ch" forName="Parent" refType="w"/>
            </dgm:constrLst>
          </dgm:else>
        </dgm:choose>
        <dgm:layoutNode name="Image" styleLbl="alignNode1">
          <dgm:alg type="sp"/>
          <dgm:shape xmlns:r="http://schemas.openxmlformats.org/officeDocument/2006/relationships" type="rect" r:blip="" blipPhldr="1">
            <dgm:adjLst/>
          </dgm:shape>
          <dgm:presOf/>
        </dgm:layoutNode>
        <dgm:layoutNode name="Accent" styleLbl="parChTrans1D1">
          <dgm:alg type="sp"/>
          <dgm:shape xmlns:r="http://schemas.openxmlformats.org/officeDocument/2006/relationships" type="line" r:blip="">
            <dgm:adjLst/>
          </dgm:shape>
          <dgm:presOf/>
        </dgm:layoutNode>
        <dgm:layoutNode name="Parent" styleLbl="revTx">
          <dgm:varLst>
            <dgm:chMax val="0"/>
            <dgm:chPref val="0"/>
            <dgm:bulletEnabled val="1"/>
          </dgm:varLst>
          <dgm:alg type="tx">
            <dgm:param type="parTxLTRAlign" val="l"/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9/3/layout/SnapshotPictureList">
  <dgm:title val=""/>
  <dgm:desc val=""/>
  <dgm:catLst>
    <dgm:cat type="picture" pri="3000"/>
    <dgm:cat type="pictureconvert" pri="30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</dgm:ptLst>
      <dgm:cxnLst>
        <dgm:cxn modelId="40" srcId="0" destId="10" srcOrd="0" destOrd="0"/>
        <dgm:cxn modelId="12" srcId="10" destId="1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</dgm:ptLst>
      <dgm:cxnLst>
        <dgm:cxn modelId="40" srcId="0" destId="10" srcOrd="0" destOrd="0"/>
        <dgm:cxn modelId="12" srcId="10" destId="11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</dgm:ptLst>
      <dgm:cxnLst>
        <dgm:cxn modelId="40" srcId="0" destId="10" srcOrd="0" destOrd="0"/>
        <dgm:cxn modelId="12" srcId="10" destId="11" srcOrd="0" destOrd="0"/>
      </dgm:cxnLst>
      <dgm:bg/>
      <dgm:whole/>
    </dgm:dataModel>
  </dgm:clrData>
  <dgm:layoutNode name="Name0">
    <dgm:varLst>
      <dgm:chMax/>
      <dgm:chPref/>
      <dgm:dir/>
      <dgm:animLvl val="lvl"/>
    </dgm:varLst>
    <dgm:alg type="snake">
      <dgm:param type="grDir" val="tL"/>
      <dgm:param type="flowDir" val="col"/>
    </dgm:alg>
    <dgm:shape xmlns:r="http://schemas.openxmlformats.org/officeDocument/2006/relationships" r:blip="">
      <dgm:adjLst/>
    </dgm:shape>
    <dgm:constrLst>
      <dgm:constr type="primFontSz" for="des" forName="ChildText" refType="primFontSz" refFor="des" refForName="ParentText" op="lte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2.0273"/>
        </dgm:alg>
        <dgm:shape xmlns:r="http://schemas.openxmlformats.org/officeDocument/2006/relationships" r:blip="">
          <dgm:adjLst/>
        </dgm:shape>
        <dgm:choose name="Name1">
          <dgm:if name="Name2" func="var" arg="dir" op="equ" val="norm">
            <dgm:constrLst>
              <dgm:constr type="l" for="ch" forName="ParentAccentShape" refType="w" fact="0.0238"/>
              <dgm:constr type="t" for="ch" forName="ParentAccentShape" refType="h" fact="0.107"/>
              <dgm:constr type="w" for="ch" forName="ParentAccentShape" refType="w" fact="0.619"/>
              <dgm:constr type="h" for="ch" forName="ParentAccentShape" refType="h" fact="0.893"/>
              <dgm:constr type="l" for="ch" forName="ParentText" refType="w" fact="0.048"/>
              <dgm:constr type="t" for="ch" forName="ParentText" refType="h" fact="0.845"/>
              <dgm:constr type="w" for="ch" forName="ParentText" refType="w" fact="0.571"/>
              <dgm:constr type="h" for="ch" forName="ParentText" refType="h" fact="0.106"/>
              <dgm:constr type="l" for="ch" forName="ChildText" refType="w" fact="0.668"/>
              <dgm:constr type="t" for="ch" forName="ChildText" refType="h" fact="0.107"/>
              <dgm:constr type="w" for="ch" forName="ChildText" refType="w" fact="0.283"/>
              <dgm:constr type="h" for="ch" forName="ChildText" refType="h" fact="0.893"/>
              <dgm:constr type="l" for="ch" forName="ChildAccentShape" refType="w" fact="0.9762"/>
              <dgm:constr type="t" for="ch" forName="ChildAccentShape" refType="h" fact="0.107"/>
              <dgm:constr type="w" for="ch" forName="ChildAccentShape" refType="w" fact="0.0238"/>
              <dgm:constr type="h" for="ch" forName="ChildAccentShape" refType="h" fact="0.893"/>
              <dgm:constr type="l" for="ch" forName="Image" refType="w" fact="0"/>
              <dgm:constr type="t" for="ch" forName="Image" refType="h" fact="0"/>
              <dgm:constr type="w" for="ch" forName="Image" refType="w" fact="0.5952"/>
              <dgm:constr type="h" for="ch" forName="Image" refType="h" fact="0.8447"/>
            </dgm:constrLst>
          </dgm:if>
          <dgm:else name="Name3">
            <dgm:constrLst>
              <dgm:constr type="l" for="ch" forName="ParentAccentShape" refType="w" fact="0.3572"/>
              <dgm:constr type="t" for="ch" forName="ParentAccentShape" refType="h" fact="0.107"/>
              <dgm:constr type="w" for="ch" forName="ParentAccentShape" refType="w" fact="0.619"/>
              <dgm:constr type="h" for="ch" forName="ParentAccentShape" refType="h" fact="0.893"/>
              <dgm:constr type="l" for="ch" forName="ParentText" refType="w" fact="0.381"/>
              <dgm:constr type="t" for="ch" forName="ParentText" refType="h" fact="0.845"/>
              <dgm:constr type="w" for="ch" forName="ParentText" refType="w" fact="0.571"/>
              <dgm:constr type="h" for="ch" forName="ParentText" refType="h" fact="0.106"/>
              <dgm:constr type="l" for="ch" forName="ChildText" refType="w" fact="0.049"/>
              <dgm:constr type="t" for="ch" forName="ChildText" refType="h" fact="0.107"/>
              <dgm:constr type="w" for="ch" forName="ChildText" refType="w" fact="0.283"/>
              <dgm:constr type="h" for="ch" forName="ChildText" refType="h" fact="0.893"/>
              <dgm:constr type="l" for="ch" forName="ChildAccentShape" refType="w" fact="0"/>
              <dgm:constr type="t" for="ch" forName="ChildAccentShape" refType="h" fact="0.107"/>
              <dgm:constr type="w" for="ch" forName="ChildAccentShape" refType="w" fact="0.0238"/>
              <dgm:constr type="h" for="ch" forName="ChildAccentShape" refType="h" fact="0.893"/>
              <dgm:constr type="l" for="ch" forName="Image" refType="w" fact="0.4048"/>
              <dgm:constr type="t" for="ch" forName="Image" refType="h" fact="0"/>
              <dgm:constr type="w" for="ch" forName="Image" refType="w" fact="0.5952"/>
              <dgm:constr type="h" for="ch" forName="Image" refType="h" fact="0.8447"/>
            </dgm:constrLst>
          </dgm:else>
        </dgm:choose>
        <dgm:layoutNode name="ParentAccentShape" styleLbl="trBgShp">
          <dgm:alg type="sp"/>
          <dgm:shape xmlns:r="http://schemas.openxmlformats.org/officeDocument/2006/relationships" type="frame" r:blip="" zOrderOff="-10">
            <dgm:adjLst>
              <dgm:adj idx="1" val="0.0545"/>
            </dgm:adjLst>
          </dgm:shape>
          <dgm:presOf/>
        </dgm:layoutNode>
        <dgm:layoutNode name="ParentText" styleLbl="revTx">
          <dgm:varLst>
            <dgm:chMax val="1"/>
            <dgm:chPref val="1"/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 zOrderOff="10">
            <dgm:adjLst/>
          </dgm:shape>
          <dgm:presOf axis="self" ptType="node"/>
          <dgm:constrLst>
            <dgm:constr type="lMarg" refType="primFontSz" fact="0.8"/>
            <dgm:constr type="rMarg" refType="primFontSz" fact="0.8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hildText" styleLbl="revTx">
          <dgm:varLst>
            <dgm:chMax val="0"/>
            <dgm:chPref val="0"/>
          </dgm:varLst>
          <dgm:alg type="tx">
            <dgm:param type="parTxLTRAlign" val="l"/>
            <dgm:param type="txAnchorVert" val="t"/>
          </dgm:alg>
          <dgm:shape xmlns:r="http://schemas.openxmlformats.org/officeDocument/2006/relationships" type="rect" r:blip="" zOrderOff="10">
            <dgm:adjLst/>
          </dgm:shape>
          <dgm:choose name="Name4">
            <dgm:if name="Name5" axis="ch" ptType="node" func="cnt" op="gte" val="1">
              <dgm:presOf axis="des" ptType="node"/>
            </dgm:if>
            <dgm:else name="Name6">
              <dgm:presOf/>
            </dgm:else>
          </dgm:choose>
          <dgm:constrLst>
            <dgm:constr type="lMarg" refType="primFontSz" fact="0"/>
            <dgm:constr type="rMarg" refType="primFontSz" fact="0"/>
            <dgm:constr type="tMarg" refType="primFontSz" fact="0"/>
            <dgm:constr type="bMarg" refType="primFontSz" fact="0"/>
          </dgm:constrLst>
          <dgm:ruleLst>
            <dgm:rule type="primFontSz" val="5" fact="NaN" max="NaN"/>
          </dgm:ruleLst>
        </dgm:layoutNode>
        <dgm:layoutNode name="ChildAccentShape" styleLbl="trBgShp">
          <dgm:alg type="sp"/>
          <dgm:choose name="Name7">
            <dgm:if name="Name8" axis="ch" ptType="node" func="cnt" op="gte" val="1">
              <dgm:shape xmlns:r="http://schemas.openxmlformats.org/officeDocument/2006/relationships" type="rect" r:blip="" zOrderOff="-10">
                <dgm:adjLst/>
              </dgm:shape>
            </dgm:if>
            <dgm:else name="Name9">
              <dgm:shape xmlns:r="http://schemas.openxmlformats.org/officeDocument/2006/relationships" type="rect" r:blip="" hideGeom="1">
                <dgm:adjLst/>
              </dgm:shape>
            </dgm:else>
          </dgm:choose>
          <dgm:presOf/>
        </dgm:layoutNode>
        <dgm:layoutNode name="Image" styleLbl="align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5">
  <dgm:title val=""/>
  <dgm:desc val=""/>
  <dgm:catLst>
    <dgm:cat type="3D" pri="11500"/>
  </dgm:catLst>
  <dgm:scene3d>
    <a:camera prst="isometricOffAxis2Left" zoom="95000"/>
    <a:lightRig rig="flat" dir="t"/>
  </dgm:scene3d>
  <dgm:styleLbl name="node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715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81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52400" extrusionH="1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38100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3810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400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150"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63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4005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40050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4005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15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" y="1"/>
            <a:ext cx="2918830" cy="493316"/>
          </a:xfrm>
          <a:prstGeom prst="rect">
            <a:avLst/>
          </a:prstGeom>
        </p:spPr>
        <p:txBody>
          <a:bodyPr vert="horz" lIns="92242" tIns="46121" rIns="92242" bIns="46121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15377" y="1"/>
            <a:ext cx="2918830" cy="493316"/>
          </a:xfrm>
          <a:prstGeom prst="rect">
            <a:avLst/>
          </a:prstGeom>
        </p:spPr>
        <p:txBody>
          <a:bodyPr vert="horz" lIns="92242" tIns="46121" rIns="92242" bIns="46121" rtlCol="0"/>
          <a:lstStyle>
            <a:lvl1pPr algn="r">
              <a:defRPr sz="1200"/>
            </a:lvl1pPr>
          </a:lstStyle>
          <a:p>
            <a:fld id="{4CBF74CB-7565-487F-A8E2-6136C8DF6185}" type="datetimeFigureOut">
              <a:rPr lang="en-GB" smtClean="0"/>
              <a:pPr/>
              <a:t>23/04/2015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3" y="9371286"/>
            <a:ext cx="2918830" cy="493316"/>
          </a:xfrm>
          <a:prstGeom prst="rect">
            <a:avLst/>
          </a:prstGeom>
        </p:spPr>
        <p:txBody>
          <a:bodyPr vert="horz" lIns="92242" tIns="46121" rIns="92242" bIns="46121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15377" y="9371286"/>
            <a:ext cx="2918830" cy="493316"/>
          </a:xfrm>
          <a:prstGeom prst="rect">
            <a:avLst/>
          </a:prstGeom>
        </p:spPr>
        <p:txBody>
          <a:bodyPr vert="horz" lIns="92242" tIns="46121" rIns="92242" bIns="46121" rtlCol="0" anchor="b"/>
          <a:lstStyle>
            <a:lvl1pPr algn="r">
              <a:defRPr sz="1200"/>
            </a:lvl1pPr>
          </a:lstStyle>
          <a:p>
            <a:fld id="{0107A544-BC10-4D97-AB3A-6FD6E1EC834F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7814114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" y="1"/>
            <a:ext cx="2918830" cy="493316"/>
          </a:xfrm>
          <a:prstGeom prst="rect">
            <a:avLst/>
          </a:prstGeom>
        </p:spPr>
        <p:txBody>
          <a:bodyPr vert="horz" lIns="92242" tIns="46121" rIns="92242" bIns="46121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15377" y="1"/>
            <a:ext cx="2918830" cy="493316"/>
          </a:xfrm>
          <a:prstGeom prst="rect">
            <a:avLst/>
          </a:prstGeom>
        </p:spPr>
        <p:txBody>
          <a:bodyPr vert="horz" lIns="92242" tIns="46121" rIns="92242" bIns="46121" rtlCol="0"/>
          <a:lstStyle>
            <a:lvl1pPr algn="r">
              <a:defRPr sz="1200"/>
            </a:lvl1pPr>
          </a:lstStyle>
          <a:p>
            <a:fld id="{B2C92D19-C93C-4A09-96EE-3776CEB45BCB}" type="datetimeFigureOut">
              <a:rPr lang="en-GB" smtClean="0"/>
              <a:pPr/>
              <a:t>23/04/2015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00113" y="739775"/>
            <a:ext cx="4935537" cy="37020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242" tIns="46121" rIns="92242" bIns="46121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3577" y="4686501"/>
            <a:ext cx="5388610" cy="4439841"/>
          </a:xfrm>
          <a:prstGeom prst="rect">
            <a:avLst/>
          </a:prstGeom>
        </p:spPr>
        <p:txBody>
          <a:bodyPr vert="horz" lIns="92242" tIns="46121" rIns="92242" bIns="46121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" y="9371286"/>
            <a:ext cx="2918830" cy="493316"/>
          </a:xfrm>
          <a:prstGeom prst="rect">
            <a:avLst/>
          </a:prstGeom>
        </p:spPr>
        <p:txBody>
          <a:bodyPr vert="horz" lIns="92242" tIns="46121" rIns="92242" bIns="46121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15377" y="9371286"/>
            <a:ext cx="2918830" cy="493316"/>
          </a:xfrm>
          <a:prstGeom prst="rect">
            <a:avLst/>
          </a:prstGeom>
        </p:spPr>
        <p:txBody>
          <a:bodyPr vert="horz" lIns="92242" tIns="46121" rIns="92242" bIns="46121" rtlCol="0" anchor="b"/>
          <a:lstStyle>
            <a:lvl1pPr algn="r">
              <a:defRPr sz="1200"/>
            </a:lvl1pPr>
          </a:lstStyle>
          <a:p>
            <a:fld id="{481BF961-E886-4215-ADD4-ABA669645D9C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783582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1BF961-E886-4215-ADD4-ABA669645D9C}" type="slidenum">
              <a:rPr lang="en-GB" smtClean="0"/>
              <a:pPr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429076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1BF961-E886-4215-ADD4-ABA669645D9C}" type="slidenum">
              <a:rPr lang="en-GB" smtClean="0"/>
              <a:pPr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429076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1BF961-E886-4215-ADD4-ABA669645D9C}" type="slidenum">
              <a:rPr lang="en-GB" smtClean="0"/>
              <a:pPr/>
              <a:t>12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534058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148"/>
            <a:ext cx="9144000" cy="3419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 bwMode="gray">
          <a:xfrm>
            <a:off x="647564" y="482811"/>
            <a:ext cx="4747630" cy="1794061"/>
          </a:xfrm>
        </p:spPr>
        <p:txBody>
          <a:bodyPr rIns="0" anchor="t"/>
          <a:lstStyle>
            <a:lvl1pPr>
              <a:lnSpc>
                <a:spcPts val="4400"/>
              </a:lnSpc>
              <a:defRPr sz="4000" b="1" spc="-40" baseline="0">
                <a:solidFill>
                  <a:schemeClr val="bg1"/>
                </a:solidFill>
              </a:defRPr>
            </a:lvl1pPr>
          </a:lstStyle>
          <a:p>
            <a:r>
              <a:rPr lang="en-US" noProof="0" smtClean="0"/>
              <a:t>Master title</a:t>
            </a:r>
            <a:endParaRPr lang="en-US" noProof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683568" y="2538424"/>
            <a:ext cx="2894400" cy="216000"/>
          </a:xfrm>
        </p:spPr>
        <p:txBody>
          <a:bodyPr>
            <a:noAutofit/>
          </a:bodyPr>
          <a:lstStyle>
            <a:lvl1pPr marL="0" indent="0">
              <a:buNone/>
              <a:defRPr sz="1400" b="0" cap="none" baseline="0">
                <a:ln>
                  <a:noFill/>
                </a:ln>
                <a:solidFill>
                  <a:schemeClr val="bg2"/>
                </a:solidFill>
              </a:defRPr>
            </a:lvl1pPr>
          </a:lstStyle>
          <a:p>
            <a:pPr lvl="0"/>
            <a:r>
              <a:rPr lang="en-US" noProof="0" smtClean="0"/>
              <a:t>Presenter’s name</a:t>
            </a:r>
            <a:endParaRPr lang="en-US" noProof="0"/>
          </a:p>
        </p:txBody>
      </p:sp>
      <p:sp>
        <p:nvSpPr>
          <p:cNvPr id="11" name="Picture Placeholder 3"/>
          <p:cNvSpPr>
            <a:spLocks noGrp="1"/>
          </p:cNvSpPr>
          <p:nvPr>
            <p:ph type="pic" sz="quarter" idx="14"/>
          </p:nvPr>
        </p:nvSpPr>
        <p:spPr>
          <a:xfrm>
            <a:off x="-1" y="3438000"/>
            <a:ext cx="9144001" cy="3420000"/>
          </a:xfrm>
        </p:spPr>
        <p:txBody>
          <a:bodyPr/>
          <a:lstStyle>
            <a:lvl1pPr marL="0" indent="0">
              <a:buNone/>
              <a:defRPr>
                <a:solidFill>
                  <a:schemeClr val="bg2"/>
                </a:solidFill>
              </a:defRPr>
            </a:lvl1pPr>
          </a:lstStyle>
          <a:p>
            <a:r>
              <a:rPr lang="en-US" noProof="0" smtClean="0"/>
              <a:t>Click icon to add picture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5" hasCustomPrompt="1"/>
          </p:nvPr>
        </p:nvSpPr>
        <p:spPr bwMode="gray">
          <a:xfrm>
            <a:off x="684213" y="2780928"/>
            <a:ext cx="2894400" cy="216000"/>
          </a:xfrm>
          <a:noFill/>
          <a:ln>
            <a:noFill/>
          </a:ln>
        </p:spPr>
        <p:txBody>
          <a:bodyPr>
            <a:noAutofit/>
          </a:bodyPr>
          <a:lstStyle>
            <a:lvl1pPr marL="0" indent="0">
              <a:buNone/>
              <a:defRPr sz="1400" b="0">
                <a:ln>
                  <a:noFill/>
                </a:ln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smtClean="0"/>
              <a:t>Date</a:t>
            </a:r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70760867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 hasCustomPrompt="1"/>
          </p:nvPr>
        </p:nvSpPr>
        <p:spPr bwMode="gray"/>
        <p:txBody>
          <a:bodyPr/>
          <a:lstStyle/>
          <a:p>
            <a:r>
              <a:rPr lang="en-US" noProof="0" smtClean="0"/>
              <a:t>Click to add presentation title</a:t>
            </a:r>
            <a:endParaRPr lang="en-US" noProof="0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3" hasCustomPrompt="1"/>
          </p:nvPr>
        </p:nvSpPr>
        <p:spPr>
          <a:xfrm>
            <a:off x="323850" y="792000"/>
            <a:ext cx="8460000" cy="576263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320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noProof="0" smtClean="0"/>
              <a:t>Click to add heading</a:t>
            </a:r>
            <a:endParaRPr lang="en-US" noProof="0"/>
          </a:p>
        </p:txBody>
      </p:sp>
      <p:sp>
        <p:nvSpPr>
          <p:cNvPr id="16" name="Content Placeholder 15"/>
          <p:cNvSpPr>
            <a:spLocks noGrp="1"/>
          </p:cNvSpPr>
          <p:nvPr>
            <p:ph sz="quarter" idx="14"/>
          </p:nvPr>
        </p:nvSpPr>
        <p:spPr>
          <a:xfrm>
            <a:off x="323850" y="1656000"/>
            <a:ext cx="8460000" cy="471646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en-US" noProof="0" smtClean="0"/>
              <a:t>© Elektrobit (EB), 2013 / Confidential</a:t>
            </a:r>
            <a:endParaRPr lang="en-US" noProof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878C6D27-6E64-48A1-8AF4-19901344D507}" type="slidenum">
              <a:rPr lang="en-US" noProof="0" smtClean="0"/>
              <a:pPr/>
              <a:t>‹#›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417662459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 bwMode="gray"/>
        <p:txBody>
          <a:bodyPr/>
          <a:lstStyle/>
          <a:p>
            <a:r>
              <a:rPr lang="en-US" noProof="0" dirty="0" smtClean="0"/>
              <a:t>Click to add presentation title</a:t>
            </a:r>
            <a:endParaRPr lang="en-US" dirty="0"/>
          </a:p>
        </p:txBody>
      </p:sp>
      <p:sp>
        <p:nvSpPr>
          <p:cNvPr id="22" name="Text Placeholder 21"/>
          <p:cNvSpPr>
            <a:spLocks noGrp="1"/>
          </p:cNvSpPr>
          <p:nvPr>
            <p:ph type="body" sz="quarter" idx="20" hasCustomPrompt="1"/>
          </p:nvPr>
        </p:nvSpPr>
        <p:spPr>
          <a:xfrm>
            <a:off x="323850" y="792000"/>
            <a:ext cx="8460000" cy="576000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320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dirty="0" smtClean="0"/>
              <a:t>Click to add heading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21"/>
          </p:nvPr>
        </p:nvSpPr>
        <p:spPr/>
        <p:txBody>
          <a:bodyPr/>
          <a:lstStyle/>
          <a:p>
            <a:r>
              <a:rPr lang="en-US" smtClean="0"/>
              <a:t>© Elektrobit (EB), 2013 / Confidential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22"/>
          </p:nvPr>
        </p:nvSpPr>
        <p:spPr/>
        <p:txBody>
          <a:bodyPr/>
          <a:lstStyle/>
          <a:p>
            <a:fld id="{878C6D27-6E64-48A1-8AF4-19901344D507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23"/>
          </p:nvPr>
        </p:nvSpPr>
        <p:spPr>
          <a:xfrm>
            <a:off x="4716000" y="1656000"/>
            <a:ext cx="4068000" cy="471646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24"/>
          </p:nvPr>
        </p:nvSpPr>
        <p:spPr>
          <a:xfrm>
            <a:off x="323849" y="1656000"/>
            <a:ext cx="4068000" cy="471646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038181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photos / graphs right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13"/>
          <p:cNvSpPr>
            <a:spLocks noGrp="1"/>
          </p:cNvSpPr>
          <p:nvPr>
            <p:ph type="body" sz="quarter" idx="13" hasCustomPrompt="1"/>
          </p:nvPr>
        </p:nvSpPr>
        <p:spPr>
          <a:xfrm>
            <a:off x="324000" y="792000"/>
            <a:ext cx="8460000" cy="576000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3200" cap="none" spc="0" baseline="0">
                <a:ln>
                  <a:noFill/>
                </a:ln>
                <a:solidFill>
                  <a:schemeClr val="accent1"/>
                </a:solidFill>
                <a:latin typeface="+mj-lt"/>
              </a:defRPr>
            </a:lvl1pPr>
            <a:lvl9pPr marL="900000" indent="0">
              <a:buNone/>
              <a:defRPr/>
            </a:lvl9pPr>
          </a:lstStyle>
          <a:p>
            <a:pPr lvl="0"/>
            <a:r>
              <a:rPr lang="en-US" noProof="0" dirty="0" smtClean="0"/>
              <a:t>Click to add heading</a:t>
            </a:r>
            <a:endParaRPr lang="en-US" noProof="0" dirty="0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27" hasCustomPrompt="1"/>
          </p:nvPr>
        </p:nvSpPr>
        <p:spPr>
          <a:xfrm>
            <a:off x="5508000" y="1656000"/>
            <a:ext cx="3276000" cy="2232000"/>
          </a:xfrm>
        </p:spPr>
        <p:txBody>
          <a:bodyPr/>
          <a:lstStyle>
            <a:lvl1pPr marL="0" indent="0">
              <a:buNone/>
              <a:defRPr baseline="0"/>
            </a:lvl1pPr>
          </a:lstStyle>
          <a:p>
            <a:pPr lvl="0"/>
            <a:r>
              <a:rPr lang="en-US" smtClean="0"/>
              <a:t>Click icon to add picture / graph</a:t>
            </a:r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30" hasCustomPrompt="1"/>
          </p:nvPr>
        </p:nvSpPr>
        <p:spPr>
          <a:xfrm>
            <a:off x="5508000" y="4140000"/>
            <a:ext cx="3276600" cy="2232000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en-US" smtClean="0"/>
              <a:t>Click icon to add picture / graph</a:t>
            </a:r>
            <a:endParaRPr lang="en-US" dirty="0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31"/>
          </p:nvPr>
        </p:nvSpPr>
        <p:spPr>
          <a:xfrm>
            <a:off x="323849" y="1656000"/>
            <a:ext cx="4392613" cy="471646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7" name="Title 16"/>
          <p:cNvSpPr>
            <a:spLocks noGrp="1"/>
          </p:cNvSpPr>
          <p:nvPr>
            <p:ph type="title" hasCustomPrompt="1"/>
          </p:nvPr>
        </p:nvSpPr>
        <p:spPr bwMode="gray"/>
        <p:txBody>
          <a:bodyPr/>
          <a:lstStyle/>
          <a:p>
            <a:r>
              <a:rPr lang="en-US" dirty="0" smtClean="0"/>
              <a:t>Click to add presentation title</a:t>
            </a:r>
            <a:endParaRPr lang="en-US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32"/>
          </p:nvPr>
        </p:nvSpPr>
        <p:spPr/>
        <p:txBody>
          <a:bodyPr/>
          <a:lstStyle/>
          <a:p>
            <a:r>
              <a:rPr lang="en-US" smtClean="0"/>
              <a:t>© Elektrobit (EB), 2013 / Confidential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33"/>
          </p:nvPr>
        </p:nvSpPr>
        <p:spPr/>
        <p:txBody>
          <a:bodyPr/>
          <a:lstStyle/>
          <a:p>
            <a:fld id="{878C6D27-6E64-48A1-8AF4-19901344D507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90503472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photos / graphs bottom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 Placeholder 13"/>
          <p:cNvSpPr>
            <a:spLocks noGrp="1"/>
          </p:cNvSpPr>
          <p:nvPr>
            <p:ph type="body" sz="quarter" idx="13" hasCustomPrompt="1"/>
          </p:nvPr>
        </p:nvSpPr>
        <p:spPr>
          <a:xfrm>
            <a:off x="324000" y="792000"/>
            <a:ext cx="8460000" cy="576000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3200" cap="none" spc="0" baseline="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noProof="0" dirty="0" smtClean="0"/>
              <a:t>Click to add heading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 bwMode="gray"/>
        <p:txBody>
          <a:bodyPr/>
          <a:lstStyle/>
          <a:p>
            <a:r>
              <a:rPr lang="en-US" noProof="0" dirty="0" smtClean="0"/>
              <a:t>Click to add presentation title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28" hasCustomPrompt="1"/>
          </p:nvPr>
        </p:nvSpPr>
        <p:spPr>
          <a:xfrm>
            <a:off x="-1" y="3897313"/>
            <a:ext cx="4500563" cy="2484000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en-US" smtClean="0"/>
              <a:t>Click icon to add picture / graph</a:t>
            </a:r>
            <a:endParaRPr lang="en-US" dirty="0"/>
          </a:p>
        </p:txBody>
      </p:sp>
      <p:sp>
        <p:nvSpPr>
          <p:cNvPr id="18" name="Text Placeholder 17"/>
          <p:cNvSpPr>
            <a:spLocks noGrp="1"/>
          </p:cNvSpPr>
          <p:nvPr>
            <p:ph type="body" sz="quarter" idx="34"/>
          </p:nvPr>
        </p:nvSpPr>
        <p:spPr>
          <a:xfrm>
            <a:off x="323850" y="1656000"/>
            <a:ext cx="4103688" cy="19081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21" name="Text Placeholder 20"/>
          <p:cNvSpPr>
            <a:spLocks noGrp="1"/>
          </p:cNvSpPr>
          <p:nvPr>
            <p:ph type="body" sz="quarter" idx="35"/>
          </p:nvPr>
        </p:nvSpPr>
        <p:spPr>
          <a:xfrm>
            <a:off x="4716463" y="1656000"/>
            <a:ext cx="4067537" cy="19081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23" name="Content Placeholder 22"/>
          <p:cNvSpPr>
            <a:spLocks noGrp="1"/>
          </p:cNvSpPr>
          <p:nvPr>
            <p:ph sz="quarter" idx="36" hasCustomPrompt="1"/>
          </p:nvPr>
        </p:nvSpPr>
        <p:spPr>
          <a:xfrm>
            <a:off x="4644008" y="3897313"/>
            <a:ext cx="4499992" cy="2484437"/>
          </a:xfrm>
        </p:spPr>
        <p:txBody>
          <a:bodyPr/>
          <a:lstStyle>
            <a:lvl1pPr marL="0" indent="0">
              <a:buNone/>
              <a:defRPr baseline="0"/>
            </a:lvl1pPr>
          </a:lstStyle>
          <a:p>
            <a:pPr lvl="0"/>
            <a:r>
              <a:rPr lang="en-US" dirty="0" smtClean="0"/>
              <a:t>Click icon to add picture / graph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7"/>
          </p:nvPr>
        </p:nvSpPr>
        <p:spPr/>
        <p:txBody>
          <a:bodyPr/>
          <a:lstStyle/>
          <a:p>
            <a:r>
              <a:rPr lang="en-US" smtClean="0"/>
              <a:t>© Elektrobit (EB), 2013 / Confidential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38"/>
          </p:nvPr>
        </p:nvSpPr>
        <p:spPr/>
        <p:txBody>
          <a:bodyPr/>
          <a:lstStyle/>
          <a:p>
            <a:fld id="{878C6D27-6E64-48A1-8AF4-19901344D507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48281546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orakulmio 1"/>
          <p:cNvSpPr/>
          <p:nvPr userDrawn="1"/>
        </p:nvSpPr>
        <p:spPr bwMode="white">
          <a:xfrm>
            <a:off x="321848" y="1340768"/>
            <a:ext cx="8570632" cy="360040"/>
          </a:xfrm>
          <a:prstGeom prst="rect">
            <a:avLst/>
          </a:prstGeom>
          <a:solidFill>
            <a:schemeClr val="bg2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pc="0" noProof="0"/>
          </a:p>
        </p:txBody>
      </p:sp>
      <p:cxnSp>
        <p:nvCxnSpPr>
          <p:cNvPr id="17" name="Straight Connector 16"/>
          <p:cNvCxnSpPr/>
          <p:nvPr userDrawn="1"/>
        </p:nvCxnSpPr>
        <p:spPr>
          <a:xfrm>
            <a:off x="321848" y="5428672"/>
            <a:ext cx="8461246" cy="0"/>
          </a:xfrm>
          <a:prstGeom prst="line">
            <a:avLst/>
          </a:prstGeom>
          <a:ln w="127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 Placeholder 13"/>
          <p:cNvSpPr>
            <a:spLocks noGrp="1"/>
          </p:cNvSpPr>
          <p:nvPr>
            <p:ph type="body" sz="quarter" idx="18" hasCustomPrompt="1"/>
          </p:nvPr>
        </p:nvSpPr>
        <p:spPr>
          <a:xfrm>
            <a:off x="324000" y="5004000"/>
            <a:ext cx="8460000" cy="324000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2000" cap="none" spc="0" baseline="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noProof="0" smtClean="0"/>
              <a:t>Slide with full width picture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9" hasCustomPrompt="1"/>
          </p:nvPr>
        </p:nvSpPr>
        <p:spPr>
          <a:xfrm>
            <a:off x="324000" y="5565254"/>
            <a:ext cx="8460000" cy="576263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 b="0" cap="none" spc="0" baseline="0">
                <a:ln>
                  <a:noFill/>
                </a:ln>
                <a:solidFill>
                  <a:schemeClr val="tx2"/>
                </a:solidFill>
              </a:defRPr>
            </a:lvl1pPr>
            <a:lvl2pPr>
              <a:lnSpc>
                <a:spcPts val="1740"/>
              </a:lnSpc>
              <a:spcBef>
                <a:spcPts val="200"/>
              </a:spcBef>
              <a:defRPr sz="1450" cap="none" baseline="0"/>
            </a:lvl2pPr>
            <a:lvl3pPr>
              <a:lnSpc>
                <a:spcPts val="1740"/>
              </a:lnSpc>
              <a:spcBef>
                <a:spcPts val="200"/>
              </a:spcBef>
              <a:defRPr sz="1450" cap="none" baseline="0"/>
            </a:lvl3pPr>
            <a:lvl4pPr>
              <a:lnSpc>
                <a:spcPts val="1740"/>
              </a:lnSpc>
              <a:spcBef>
                <a:spcPts val="200"/>
              </a:spcBef>
              <a:defRPr sz="1450" cap="none" baseline="0"/>
            </a:lvl4pPr>
            <a:lvl5pPr>
              <a:lnSpc>
                <a:spcPts val="1740"/>
              </a:lnSpc>
              <a:spcBef>
                <a:spcPts val="200"/>
              </a:spcBef>
              <a:defRPr sz="1450" cap="none" baseline="0"/>
            </a:lvl5pPr>
          </a:lstStyle>
          <a:p>
            <a:pPr lvl="0"/>
            <a:r>
              <a:rPr lang="en-US" noProof="0" smtClean="0"/>
              <a:t>Body text</a:t>
            </a:r>
          </a:p>
        </p:txBody>
      </p:sp>
      <p:sp>
        <p:nvSpPr>
          <p:cNvPr id="4" name="Title 3"/>
          <p:cNvSpPr>
            <a:spLocks noGrp="1"/>
          </p:cNvSpPr>
          <p:nvPr>
            <p:ph type="title" hasCustomPrompt="1"/>
          </p:nvPr>
        </p:nvSpPr>
        <p:spPr bwMode="gray"/>
        <p:txBody>
          <a:bodyPr/>
          <a:lstStyle/>
          <a:p>
            <a:r>
              <a:rPr lang="en-US" noProof="0" smtClean="0"/>
              <a:t>Click to add presentation title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25"/>
          </p:nvPr>
        </p:nvSpPr>
        <p:spPr/>
        <p:txBody>
          <a:bodyPr/>
          <a:lstStyle/>
          <a:p>
            <a:r>
              <a:rPr lang="en-US" noProof="0" smtClean="0"/>
              <a:t>© Elektrobit (EB), 2013 / Confidential</a:t>
            </a:r>
            <a:endParaRPr lang="en-US" noProof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26"/>
          </p:nvPr>
        </p:nvSpPr>
        <p:spPr/>
        <p:txBody>
          <a:bodyPr/>
          <a:lstStyle/>
          <a:p>
            <a:fld id="{878C6D27-6E64-48A1-8AF4-19901344D507}" type="slidenum">
              <a:rPr lang="en-US" noProof="0" smtClean="0"/>
              <a:pPr/>
              <a:t>‹#›</a:t>
            </a:fld>
            <a:endParaRPr lang="en-US" noProof="0"/>
          </a:p>
        </p:txBody>
      </p:sp>
      <p:sp>
        <p:nvSpPr>
          <p:cNvPr id="10" name="Content Placeholder 7"/>
          <p:cNvSpPr>
            <a:spLocks noGrp="1"/>
          </p:cNvSpPr>
          <p:nvPr>
            <p:ph sz="quarter" idx="24" hasCustomPrompt="1"/>
          </p:nvPr>
        </p:nvSpPr>
        <p:spPr>
          <a:xfrm>
            <a:off x="0" y="584200"/>
            <a:ext cx="9144000" cy="4321175"/>
          </a:xfrm>
        </p:spPr>
        <p:txBody>
          <a:bodyPr/>
          <a:lstStyle>
            <a:lvl1pPr marL="0" indent="0">
              <a:buNone/>
              <a:defRPr baseline="0"/>
            </a:lvl1pPr>
          </a:lstStyle>
          <a:p>
            <a:pPr lvl="0"/>
            <a:r>
              <a:rPr lang="en-US" noProof="0" smtClean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8218675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 with Captio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orakulmio 1"/>
          <p:cNvSpPr/>
          <p:nvPr userDrawn="1"/>
        </p:nvSpPr>
        <p:spPr bwMode="white">
          <a:xfrm>
            <a:off x="321848" y="1340768"/>
            <a:ext cx="8570632" cy="360040"/>
          </a:xfrm>
          <a:prstGeom prst="rect">
            <a:avLst/>
          </a:prstGeom>
          <a:solidFill>
            <a:schemeClr val="bg2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pc="0" noProof="0"/>
          </a:p>
        </p:txBody>
      </p:sp>
      <p:cxnSp>
        <p:nvCxnSpPr>
          <p:cNvPr id="17" name="Straight Connector 16"/>
          <p:cNvCxnSpPr/>
          <p:nvPr userDrawn="1"/>
        </p:nvCxnSpPr>
        <p:spPr>
          <a:xfrm>
            <a:off x="321848" y="5428672"/>
            <a:ext cx="8461246" cy="0"/>
          </a:xfrm>
          <a:prstGeom prst="line">
            <a:avLst/>
          </a:prstGeom>
          <a:ln w="127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 Placeholder 13"/>
          <p:cNvSpPr>
            <a:spLocks noGrp="1"/>
          </p:cNvSpPr>
          <p:nvPr>
            <p:ph type="body" sz="quarter" idx="18" hasCustomPrompt="1"/>
          </p:nvPr>
        </p:nvSpPr>
        <p:spPr>
          <a:xfrm>
            <a:off x="324000" y="5004000"/>
            <a:ext cx="8460000" cy="324000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2000" cap="none" spc="0" baseline="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noProof="0" smtClean="0"/>
              <a:t>Slide with large graph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9" hasCustomPrompt="1"/>
          </p:nvPr>
        </p:nvSpPr>
        <p:spPr>
          <a:xfrm>
            <a:off x="324000" y="5565254"/>
            <a:ext cx="8460000" cy="576263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 b="0" cap="none" spc="0" baseline="0">
                <a:ln>
                  <a:noFill/>
                </a:ln>
                <a:solidFill>
                  <a:schemeClr val="tx2"/>
                </a:solidFill>
              </a:defRPr>
            </a:lvl1pPr>
            <a:lvl2pPr>
              <a:lnSpc>
                <a:spcPts val="1740"/>
              </a:lnSpc>
              <a:spcBef>
                <a:spcPts val="200"/>
              </a:spcBef>
              <a:defRPr sz="1450" cap="none" baseline="0"/>
            </a:lvl2pPr>
            <a:lvl3pPr>
              <a:lnSpc>
                <a:spcPts val="1740"/>
              </a:lnSpc>
              <a:spcBef>
                <a:spcPts val="200"/>
              </a:spcBef>
              <a:defRPr sz="1450" cap="none" baseline="0"/>
            </a:lvl3pPr>
            <a:lvl4pPr>
              <a:lnSpc>
                <a:spcPts val="1740"/>
              </a:lnSpc>
              <a:spcBef>
                <a:spcPts val="200"/>
              </a:spcBef>
              <a:defRPr sz="1450" cap="none" baseline="0"/>
            </a:lvl4pPr>
            <a:lvl5pPr>
              <a:lnSpc>
                <a:spcPts val="1740"/>
              </a:lnSpc>
              <a:spcBef>
                <a:spcPts val="200"/>
              </a:spcBef>
              <a:defRPr sz="1450" cap="none" baseline="0"/>
            </a:lvl5pPr>
          </a:lstStyle>
          <a:p>
            <a:pPr lvl="0"/>
            <a:r>
              <a:rPr lang="en-US" noProof="0" smtClean="0"/>
              <a:t>Body text</a:t>
            </a:r>
          </a:p>
        </p:txBody>
      </p:sp>
      <p:sp>
        <p:nvSpPr>
          <p:cNvPr id="4" name="Title 3"/>
          <p:cNvSpPr>
            <a:spLocks noGrp="1"/>
          </p:cNvSpPr>
          <p:nvPr>
            <p:ph type="title" hasCustomPrompt="1"/>
          </p:nvPr>
        </p:nvSpPr>
        <p:spPr bwMode="gray"/>
        <p:txBody>
          <a:bodyPr/>
          <a:lstStyle/>
          <a:p>
            <a:r>
              <a:rPr lang="en-US" noProof="0" smtClean="0"/>
              <a:t>Click to add presentation title</a:t>
            </a:r>
            <a:endParaRPr lang="en-US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26"/>
          </p:nvPr>
        </p:nvSpPr>
        <p:spPr/>
        <p:txBody>
          <a:bodyPr/>
          <a:lstStyle/>
          <a:p>
            <a:r>
              <a:rPr lang="en-US" noProof="0" smtClean="0"/>
              <a:t>© Elektrobit (EB), 2013 / Confidential</a:t>
            </a:r>
            <a:endParaRPr lang="en-US" noProof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27"/>
          </p:nvPr>
        </p:nvSpPr>
        <p:spPr/>
        <p:txBody>
          <a:bodyPr/>
          <a:lstStyle/>
          <a:p>
            <a:fld id="{878C6D27-6E64-48A1-8AF4-19901344D507}" type="slidenum">
              <a:rPr lang="en-US" noProof="0" smtClean="0"/>
              <a:pPr/>
              <a:t>‹#›</a:t>
            </a:fld>
            <a:endParaRPr lang="en-US" noProof="0"/>
          </a:p>
        </p:txBody>
      </p:sp>
      <p:sp>
        <p:nvSpPr>
          <p:cNvPr id="10" name="Content Placeholder 8"/>
          <p:cNvSpPr>
            <a:spLocks noGrp="1"/>
          </p:cNvSpPr>
          <p:nvPr>
            <p:ph sz="quarter" idx="25" hasCustomPrompt="1"/>
          </p:nvPr>
        </p:nvSpPr>
        <p:spPr>
          <a:xfrm>
            <a:off x="322263" y="792000"/>
            <a:ext cx="8460000" cy="4113375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en-US" noProof="0" smtClean="0"/>
              <a:t>Click icon to add graph</a:t>
            </a:r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2514094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heading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 hasCustomPrompt="1"/>
          </p:nvPr>
        </p:nvSpPr>
        <p:spPr bwMode="gray"/>
        <p:txBody>
          <a:bodyPr/>
          <a:lstStyle/>
          <a:p>
            <a:r>
              <a:rPr lang="en-US" noProof="0" smtClean="0"/>
              <a:t>Click to add presentation title</a:t>
            </a:r>
            <a:endParaRPr lang="en-US" noProof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24" hasCustomPrompt="1"/>
          </p:nvPr>
        </p:nvSpPr>
        <p:spPr>
          <a:xfrm>
            <a:off x="322263" y="792000"/>
            <a:ext cx="8460000" cy="576263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320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noProof="0" smtClean="0"/>
              <a:t>Click to add heading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25"/>
          </p:nvPr>
        </p:nvSpPr>
        <p:spPr/>
        <p:txBody>
          <a:bodyPr/>
          <a:lstStyle/>
          <a:p>
            <a:r>
              <a:rPr lang="en-US" noProof="0" smtClean="0"/>
              <a:t>© Elektrobit (EB), 2013 / Confidential</a:t>
            </a:r>
            <a:endParaRPr lang="en-US" noProof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26"/>
          </p:nvPr>
        </p:nvSpPr>
        <p:spPr/>
        <p:txBody>
          <a:bodyPr/>
          <a:lstStyle/>
          <a:p>
            <a:fld id="{878C6D27-6E64-48A1-8AF4-19901344D507}" type="slidenum">
              <a:rPr lang="en-US" noProof="0" smtClean="0"/>
              <a:pPr/>
              <a:t>‹#›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333277201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 hasCustomPrompt="1"/>
          </p:nvPr>
        </p:nvSpPr>
        <p:spPr bwMode="gray"/>
        <p:txBody>
          <a:bodyPr/>
          <a:lstStyle/>
          <a:p>
            <a:r>
              <a:rPr lang="en-US" noProof="0" smtClean="0"/>
              <a:t>Click to add presentation title</a:t>
            </a:r>
            <a:endParaRPr lang="en-US" noProof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25"/>
          </p:nvPr>
        </p:nvSpPr>
        <p:spPr/>
        <p:txBody>
          <a:bodyPr/>
          <a:lstStyle/>
          <a:p>
            <a:r>
              <a:rPr lang="en-US" noProof="0" smtClean="0"/>
              <a:t>© Elektrobit (EB), 2013 / Confidential</a:t>
            </a:r>
            <a:endParaRPr lang="en-US" noProof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26"/>
          </p:nvPr>
        </p:nvSpPr>
        <p:spPr/>
        <p:txBody>
          <a:bodyPr/>
          <a:lstStyle/>
          <a:p>
            <a:fld id="{878C6D27-6E64-48A1-8AF4-19901344D507}" type="slidenum">
              <a:rPr lang="en-US" noProof="0" smtClean="0"/>
              <a:pPr/>
              <a:t>‹#›</a:t>
            </a:fld>
            <a:endParaRPr lang="en-US" noProof="0"/>
          </a:p>
        </p:txBody>
      </p:sp>
      <p:sp>
        <p:nvSpPr>
          <p:cNvPr id="10" name="Rectangle 9"/>
          <p:cNvSpPr/>
          <p:nvPr userDrawn="1"/>
        </p:nvSpPr>
        <p:spPr>
          <a:xfrm>
            <a:off x="323850" y="1340768"/>
            <a:ext cx="8568630" cy="216024"/>
          </a:xfrm>
          <a:prstGeom prst="rect">
            <a:avLst/>
          </a:prstGeom>
          <a:solidFill>
            <a:schemeClr val="bg1"/>
          </a:solidFill>
          <a:ln w="9525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49985134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End Slide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419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 bwMode="gray">
          <a:xfrm>
            <a:off x="672028" y="1110532"/>
            <a:ext cx="3791960" cy="1524626"/>
          </a:xfrm>
        </p:spPr>
        <p:txBody>
          <a:bodyPr lIns="0" tIns="0" rIns="0" bIns="0" anchor="t"/>
          <a:lstStyle>
            <a:lvl1pPr>
              <a:lnSpc>
                <a:spcPts val="4400"/>
              </a:lnSpc>
              <a:defRPr sz="4000" b="1" spc="-80" baseline="0"/>
            </a:lvl1pPr>
          </a:lstStyle>
          <a:p>
            <a:r>
              <a:rPr lang="en-US" noProof="0" smtClean="0"/>
              <a:t>Contact us!</a:t>
            </a:r>
            <a:endParaRPr lang="en-US" noProof="0"/>
          </a:p>
        </p:txBody>
      </p:sp>
      <p:sp>
        <p:nvSpPr>
          <p:cNvPr id="11" name="Picture Placeholder 3"/>
          <p:cNvSpPr>
            <a:spLocks noGrp="1"/>
          </p:cNvSpPr>
          <p:nvPr>
            <p:ph type="pic" sz="quarter" idx="14"/>
          </p:nvPr>
        </p:nvSpPr>
        <p:spPr>
          <a:xfrm>
            <a:off x="-5301" y="3438000"/>
            <a:ext cx="9144000" cy="3420000"/>
          </a:xfrm>
        </p:spPr>
        <p:txBody>
          <a:bodyPr/>
          <a:lstStyle>
            <a:lvl1pPr marL="0" indent="0">
              <a:buNone/>
              <a:defRPr>
                <a:solidFill>
                  <a:schemeClr val="bg2"/>
                </a:solidFill>
              </a:defRPr>
            </a:lvl1pPr>
          </a:lstStyle>
          <a:p>
            <a:r>
              <a:rPr lang="en-US" noProof="0" smtClean="0"/>
              <a:t>Click icon to add picture</a:t>
            </a:r>
            <a:endParaRPr lang="en-US" noProof="0"/>
          </a:p>
        </p:txBody>
      </p:sp>
      <p:sp>
        <p:nvSpPr>
          <p:cNvPr id="13" name="Text Placeholder 7"/>
          <p:cNvSpPr>
            <a:spLocks noGrp="1"/>
          </p:cNvSpPr>
          <p:nvPr>
            <p:ph type="body" sz="quarter" idx="15" hasCustomPrompt="1"/>
          </p:nvPr>
        </p:nvSpPr>
        <p:spPr bwMode="gray">
          <a:xfrm>
            <a:off x="5321815" y="1530026"/>
            <a:ext cx="3487004" cy="710842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400" b="1" i="0" cap="none" spc="-30" baseline="0">
                <a:solidFill>
                  <a:schemeClr val="bg2"/>
                </a:solidFill>
              </a:defRPr>
            </a:lvl1pPr>
            <a:lvl2pPr>
              <a:defRPr>
                <a:solidFill>
                  <a:schemeClr val="bg2"/>
                </a:solidFill>
              </a:defRPr>
            </a:lvl2pPr>
            <a:lvl3pPr>
              <a:defRPr>
                <a:solidFill>
                  <a:schemeClr val="bg2"/>
                </a:solidFill>
              </a:defRPr>
            </a:lvl3pPr>
            <a:lvl4pPr>
              <a:defRPr>
                <a:solidFill>
                  <a:schemeClr val="bg2"/>
                </a:solidFill>
              </a:defRPr>
            </a:lvl4pPr>
            <a:lvl5pPr>
              <a:defRPr>
                <a:solidFill>
                  <a:schemeClr val="bg2"/>
                </a:solidFill>
              </a:defRPr>
            </a:lvl5pPr>
          </a:lstStyle>
          <a:p>
            <a:pPr lvl="0"/>
            <a:r>
              <a:rPr lang="en-US" noProof="0" smtClean="0"/>
              <a:t>www.elektrobit.com</a:t>
            </a:r>
          </a:p>
          <a:p>
            <a:pPr lvl="0"/>
            <a:r>
              <a:rPr lang="en-US" noProof="0" smtClean="0"/>
              <a:t>firstname.lastname@elektrobit.com</a:t>
            </a:r>
          </a:p>
        </p:txBody>
      </p:sp>
    </p:spTree>
    <p:extLst>
      <p:ext uri="{BB962C8B-B14F-4D97-AF65-F5344CB8AC3E}">
        <p14:creationId xmlns:p14="http://schemas.microsoft.com/office/powerpoint/2010/main" val="158657593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gi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Kuva 7" descr="normipalkki.gif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0" y="0"/>
            <a:ext cx="9144000" cy="607071"/>
          </a:xfrm>
          <a:prstGeom prst="rect">
            <a:avLst/>
          </a:prstGeom>
        </p:spPr>
      </p:pic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68472" y="6480000"/>
            <a:ext cx="1152000" cy="216000"/>
          </a:xfrm>
          <a:prstGeom prst="rect">
            <a:avLst/>
          </a:prstGeom>
        </p:spPr>
        <p:txBody>
          <a:bodyPr vert="horz" lIns="0" tIns="0" rIns="18000" bIns="0" rtlCol="0" anchor="ctr"/>
          <a:lstStyle>
            <a:lvl1pPr algn="r">
              <a:defRPr sz="950">
                <a:solidFill>
                  <a:schemeClr val="accent1"/>
                </a:solidFill>
              </a:defRPr>
            </a:lvl1pPr>
          </a:lstStyle>
          <a:p>
            <a:fld id="{878C6D27-6E64-48A1-8AF4-19901344D507}" type="slidenum">
              <a:rPr lang="en-US" noProof="0" smtClean="0"/>
              <a:pPr/>
              <a:t>‹#›</a:t>
            </a:fld>
            <a:endParaRPr lang="en-US" noProof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324000" y="72000"/>
            <a:ext cx="7668852" cy="504000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r>
              <a:rPr lang="en-US" noProof="0" smtClean="0"/>
              <a:t>Click to add presentation title</a:t>
            </a:r>
            <a:endParaRPr lang="en-US" noProof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324000" y="1440000"/>
            <a:ext cx="8461246" cy="0"/>
          </a:xfrm>
          <a:prstGeom prst="line">
            <a:avLst/>
          </a:prstGeom>
          <a:ln w="127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 Placeholder 14"/>
          <p:cNvSpPr>
            <a:spLocks noGrp="1"/>
          </p:cNvSpPr>
          <p:nvPr>
            <p:ph type="body" idx="1"/>
          </p:nvPr>
        </p:nvSpPr>
        <p:spPr>
          <a:xfrm>
            <a:off x="324000" y="1656000"/>
            <a:ext cx="8460000" cy="4716000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US" dirty="0" smtClean="0"/>
              <a:t>First level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5"/>
            <a:r>
              <a:rPr lang="en-US" dirty="0" smtClean="0"/>
              <a:t>Sixth level</a:t>
            </a:r>
          </a:p>
          <a:p>
            <a:pPr lvl="6"/>
            <a:r>
              <a:rPr lang="en-US" dirty="0" smtClean="0"/>
              <a:t>Seventh level</a:t>
            </a:r>
          </a:p>
          <a:p>
            <a:pPr lvl="7"/>
            <a:r>
              <a:rPr lang="en-US" dirty="0" smtClean="0"/>
              <a:t>Eight level</a:t>
            </a:r>
          </a:p>
          <a:p>
            <a:pPr lvl="8"/>
            <a:r>
              <a:rPr lang="en-US" dirty="0" smtClean="0"/>
              <a:t>Ninth level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24000" y="6480000"/>
            <a:ext cx="2916000" cy="21600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lang="en-US" sz="950">
                <a:solidFill>
                  <a:schemeClr val="accent1"/>
                </a:solidFill>
              </a:defRPr>
            </a:lvl1pPr>
          </a:lstStyle>
          <a:p>
            <a:r>
              <a:rPr lang="en-US" noProof="0" smtClean="0"/>
              <a:t>© Elektrobit (EB), 2013 / Confidential</a:t>
            </a:r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2452734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74" r:id="rId2"/>
    <p:sldLayoutId id="2147483652" r:id="rId3"/>
    <p:sldLayoutId id="2147483661" r:id="rId4"/>
    <p:sldLayoutId id="2147483663" r:id="rId5"/>
    <p:sldLayoutId id="2147483666" r:id="rId6"/>
    <p:sldLayoutId id="2147483672" r:id="rId7"/>
    <p:sldLayoutId id="2147483675" r:id="rId8"/>
    <p:sldLayoutId id="2147483673" r:id="rId9"/>
    <p:sldLayoutId id="2147483668" r:id="rId10"/>
  </p:sldLayoutIdLst>
  <p:timing>
    <p:tnLst>
      <p:par>
        <p:cTn id="1" dur="indefinite" restart="never" nodeType="tmRoot"/>
      </p:par>
    </p:tnLst>
  </p:timing>
  <p:hf hdr="0" dt="0"/>
  <p:txStyles>
    <p:titleStyle>
      <a:lvl1pPr algn="l" defTabSz="914400" rtl="0" eaLnBrk="1" latinLnBrk="0" hangingPunct="1">
        <a:spcBef>
          <a:spcPct val="0"/>
        </a:spcBef>
        <a:buNone/>
        <a:defRPr sz="16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16000" indent="-216000" algn="l" defTabSz="914400" rtl="0" eaLnBrk="1" latinLnBrk="0" hangingPunct="1">
        <a:lnSpc>
          <a:spcPct val="100000"/>
        </a:lnSpc>
        <a:spcBef>
          <a:spcPts val="600"/>
        </a:spcBef>
        <a:spcAft>
          <a:spcPts val="0"/>
        </a:spcAft>
        <a:buClr>
          <a:schemeClr val="tx2"/>
        </a:buClr>
        <a:buSzPct val="100000"/>
        <a:buFont typeface="Arial" pitchFamily="34" charset="0"/>
        <a:buChar char="•"/>
        <a:defRPr sz="2000" b="0" kern="1200" cap="none" spc="0" baseline="0">
          <a:ln>
            <a:noFill/>
          </a:ln>
          <a:solidFill>
            <a:schemeClr val="tx2"/>
          </a:solidFill>
          <a:latin typeface="+mn-lt"/>
          <a:ea typeface="+mn-ea"/>
          <a:cs typeface="+mn-cs"/>
        </a:defRPr>
      </a:lvl1pPr>
      <a:lvl2pPr marL="432000" indent="-216000" algn="l" defTabSz="914400" rtl="0" eaLnBrk="1" latinLnBrk="0" hangingPunct="1">
        <a:lnSpc>
          <a:spcPct val="100000"/>
        </a:lnSpc>
        <a:spcBef>
          <a:spcPts val="600"/>
        </a:spcBef>
        <a:buClr>
          <a:schemeClr val="tx2"/>
        </a:buClr>
        <a:buSzPct val="100000"/>
        <a:buFont typeface="Calibri" pitchFamily="34" charset="0"/>
        <a:buChar char="‒"/>
        <a:tabLst/>
        <a:defRPr sz="1800" b="0" kern="1200" spc="0" baseline="0">
          <a:ln>
            <a:noFill/>
          </a:ln>
          <a:solidFill>
            <a:schemeClr val="tx2"/>
          </a:solidFill>
          <a:latin typeface="+mn-lt"/>
          <a:ea typeface="+mn-ea"/>
          <a:cs typeface="+mn-cs"/>
        </a:defRPr>
      </a:lvl2pPr>
      <a:lvl3pPr marL="648000" indent="-216000" algn="l" defTabSz="914400" rtl="0" eaLnBrk="1" latinLnBrk="0" hangingPunct="1">
        <a:lnSpc>
          <a:spcPct val="100000"/>
        </a:lnSpc>
        <a:spcBef>
          <a:spcPts val="600"/>
        </a:spcBef>
        <a:buClr>
          <a:schemeClr val="tx2"/>
        </a:buClr>
        <a:buSzPct val="100000"/>
        <a:buFont typeface="Arial" pitchFamily="34" charset="0"/>
        <a:buChar char="•"/>
        <a:tabLst/>
        <a:defRPr lang="en-US" sz="1600" b="0" kern="1200" cap="none" spc="0" baseline="0" noProof="0" dirty="0" smtClean="0">
          <a:ln>
            <a:noFill/>
          </a:ln>
          <a:solidFill>
            <a:schemeClr val="tx2"/>
          </a:solidFill>
          <a:latin typeface="+mn-lt"/>
          <a:ea typeface="+mn-ea"/>
          <a:cs typeface="+mn-cs"/>
        </a:defRPr>
      </a:lvl3pPr>
      <a:lvl4pPr marL="864000" indent="-216000" algn="l" defTabSz="914400" rtl="0" eaLnBrk="1" latinLnBrk="0" hangingPunct="1">
        <a:lnSpc>
          <a:spcPct val="100000"/>
        </a:lnSpc>
        <a:spcBef>
          <a:spcPts val="600"/>
        </a:spcBef>
        <a:buClr>
          <a:schemeClr val="tx2"/>
        </a:buClr>
        <a:buSzPct val="100000"/>
        <a:buFont typeface="Calibri" pitchFamily="34" charset="0"/>
        <a:buChar char="‒"/>
        <a:tabLst/>
        <a:defRPr lang="en-US" sz="1600" b="0" kern="1200" spc="0" baseline="0" noProof="0" dirty="0" smtClean="0">
          <a:ln>
            <a:noFill/>
          </a:ln>
          <a:solidFill>
            <a:schemeClr val="tx2"/>
          </a:solidFill>
          <a:latin typeface="+mn-lt"/>
          <a:ea typeface="+mn-ea"/>
          <a:cs typeface="+mn-cs"/>
        </a:defRPr>
      </a:lvl4pPr>
      <a:lvl5pPr marL="1080000" indent="-216000" algn="l" defTabSz="914400" rtl="0" eaLnBrk="1" latinLnBrk="0" hangingPunct="1">
        <a:lnSpc>
          <a:spcPct val="100000"/>
        </a:lnSpc>
        <a:spcBef>
          <a:spcPts val="600"/>
        </a:spcBef>
        <a:buClr>
          <a:schemeClr val="tx2"/>
        </a:buClr>
        <a:buSzPct val="100000"/>
        <a:buFont typeface="Calibri" pitchFamily="34" charset="0"/>
        <a:buChar char="‒"/>
        <a:defRPr sz="1600" b="0" kern="1200" spc="0" baseline="0">
          <a:ln>
            <a:noFill/>
          </a:ln>
          <a:solidFill>
            <a:schemeClr val="tx2"/>
          </a:solidFill>
          <a:latin typeface="+mn-lt"/>
          <a:ea typeface="+mn-ea"/>
          <a:cs typeface="+mn-cs"/>
        </a:defRPr>
      </a:lvl5pPr>
      <a:lvl6pPr marL="1296000" indent="-215900" algn="l" defTabSz="914400" rtl="0" eaLnBrk="1" latinLnBrk="0" hangingPunct="1">
        <a:lnSpc>
          <a:spcPct val="100000"/>
        </a:lnSpc>
        <a:spcBef>
          <a:spcPts val="600"/>
        </a:spcBef>
        <a:buSzPct val="100000"/>
        <a:buFont typeface="Calibri" pitchFamily="34" charset="0"/>
        <a:buChar char="‒"/>
        <a:defRPr lang="en-US" sz="1600" b="0" kern="1200" spc="0" baseline="0" dirty="0" smtClean="0">
          <a:ln>
            <a:noFill/>
          </a:ln>
          <a:solidFill>
            <a:schemeClr val="tx2"/>
          </a:solidFill>
          <a:latin typeface="+mn-lt"/>
          <a:ea typeface="+mn-ea"/>
          <a:cs typeface="+mn-cs"/>
        </a:defRPr>
      </a:lvl6pPr>
      <a:lvl7pPr marL="1512000" indent="-216000" algn="l" defTabSz="914400" rtl="0" eaLnBrk="1" latinLnBrk="0" hangingPunct="1">
        <a:lnSpc>
          <a:spcPct val="100000"/>
        </a:lnSpc>
        <a:spcBef>
          <a:spcPts val="600"/>
        </a:spcBef>
        <a:buSzPct val="100000"/>
        <a:buFont typeface="Calibri" pitchFamily="34" charset="0"/>
        <a:buChar char="‒"/>
        <a:defRPr sz="1600" b="0" kern="1200" spc="0" baseline="0">
          <a:ln>
            <a:noFill/>
          </a:ln>
          <a:solidFill>
            <a:schemeClr val="tx2"/>
          </a:solidFill>
          <a:latin typeface="+mn-lt"/>
          <a:ea typeface="+mn-ea"/>
          <a:cs typeface="+mn-cs"/>
        </a:defRPr>
      </a:lvl7pPr>
      <a:lvl8pPr marL="1728000" indent="-216000" algn="l" defTabSz="914400" rtl="0" eaLnBrk="1" latinLnBrk="0" hangingPunct="1">
        <a:lnSpc>
          <a:spcPct val="100000"/>
        </a:lnSpc>
        <a:spcBef>
          <a:spcPts val="600"/>
        </a:spcBef>
        <a:buSzPct val="100000"/>
        <a:buFont typeface="Calibri" pitchFamily="34" charset="0"/>
        <a:buChar char="‒"/>
        <a:defRPr sz="1600" b="0" kern="1200" spc="0" baseline="0">
          <a:ln>
            <a:noFill/>
          </a:ln>
          <a:solidFill>
            <a:schemeClr val="tx2"/>
          </a:solidFill>
          <a:latin typeface="+mn-lt"/>
          <a:ea typeface="+mn-ea"/>
          <a:cs typeface="+mn-cs"/>
        </a:defRPr>
      </a:lvl8pPr>
      <a:lvl9pPr marL="1944000" indent="-216000" algn="l" defTabSz="914400" rtl="0" eaLnBrk="1" latinLnBrk="0" hangingPunct="1">
        <a:lnSpc>
          <a:spcPct val="100000"/>
        </a:lnSpc>
        <a:spcBef>
          <a:spcPts val="600"/>
        </a:spcBef>
        <a:buFont typeface="Calibri" pitchFamily="34" charset="0"/>
        <a:buChar char="‒"/>
        <a:defRPr sz="1600" kern="1200" spc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iki.openstreetmap.org/wiki/JOSM/Plugins" TargetMode="External"/><Relationship Id="rId2" Type="http://schemas.openxmlformats.org/officeDocument/2006/relationships/hyperlink" Target="https://josm.openstreetmap.de/wiki/Plugins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7.png"/><Relationship Id="rId4" Type="http://schemas.openxmlformats.org/officeDocument/2006/relationships/image" Target="../media/image3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1560" y="1052736"/>
            <a:ext cx="5796644" cy="936104"/>
          </a:xfrm>
        </p:spPr>
        <p:txBody>
          <a:bodyPr/>
          <a:lstStyle/>
          <a:p>
            <a:r>
              <a:rPr lang="pt-BR" b="0" dirty="0"/>
              <a:t>Editor 3D pentru hărți OSM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3"/>
          </p:nvPr>
        </p:nvSpPr>
        <p:spPr>
          <a:xfrm>
            <a:off x="683568" y="2564904"/>
            <a:ext cx="2894400" cy="216000"/>
          </a:xfrm>
        </p:spPr>
        <p:txBody>
          <a:bodyPr/>
          <a:lstStyle/>
          <a:p>
            <a:r>
              <a:rPr lang="de-DE" sz="2400" dirty="0"/>
              <a:t>Andrei M</a:t>
            </a:r>
            <a:r>
              <a:rPr lang="vi-VN" sz="2400" dirty="0"/>
              <a:t>ă</a:t>
            </a:r>
            <a:r>
              <a:rPr lang="de-DE" sz="2400" dirty="0"/>
              <a:t>neasa </a:t>
            </a:r>
            <a:endParaRPr lang="en-US" sz="2400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de-DE" sz="2400" dirty="0" smtClean="0"/>
              <a:t>24.04.2015</a:t>
            </a:r>
            <a:endParaRPr lang="en-US" sz="24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4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3" r="333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054403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878C6D27-6E64-48A1-8AF4-19901344D507}" type="slidenum">
              <a:rPr lang="en-US" noProof="0" smtClean="0"/>
              <a:pPr/>
              <a:t>2</a:t>
            </a:fld>
            <a:endParaRPr lang="en-US" noProof="0" dirty="0"/>
          </a:p>
        </p:txBody>
      </p:sp>
      <p:sp>
        <p:nvSpPr>
          <p:cNvPr id="6" name="Title 8"/>
          <p:cNvSpPr>
            <a:spLocks noGrp="1"/>
          </p:cNvSpPr>
          <p:nvPr>
            <p:ph type="title"/>
          </p:nvPr>
        </p:nvSpPr>
        <p:spPr>
          <a:xfrm>
            <a:off x="251520" y="1628800"/>
            <a:ext cx="8208912" cy="1296144"/>
          </a:xfrm>
        </p:spPr>
        <p:txBody>
          <a:bodyPr/>
          <a:lstStyle/>
          <a:p>
            <a:pPr algn="ctr"/>
            <a:r>
              <a:rPr lang="vi-VN" sz="2800" spc="-40" dirty="0" smtClean="0">
                <a:solidFill>
                  <a:schemeClr val="tx1"/>
                </a:solidFill>
              </a:rPr>
              <a:t> </a:t>
            </a:r>
            <a:r>
              <a:rPr lang="de-DE" sz="2800" dirty="0" err="1" smtClean="0">
                <a:solidFill>
                  <a:schemeClr val="tx1"/>
                </a:solidFill>
              </a:rPr>
              <a:t>Soluții</a:t>
            </a:r>
            <a:r>
              <a:rPr lang="de-DE" sz="2800" dirty="0" smtClean="0">
                <a:solidFill>
                  <a:schemeClr val="tx1"/>
                </a:solidFill>
              </a:rPr>
              <a:t> </a:t>
            </a:r>
            <a:r>
              <a:rPr lang="de-DE" sz="2800" dirty="0" err="1" smtClean="0">
                <a:solidFill>
                  <a:schemeClr val="tx1"/>
                </a:solidFill>
              </a:rPr>
              <a:t>libere</a:t>
            </a:r>
            <a:r>
              <a:rPr lang="de-DE" sz="2800" dirty="0" smtClean="0">
                <a:solidFill>
                  <a:schemeClr val="tx1"/>
                </a:solidFill>
              </a:rPr>
              <a:t> open </a:t>
            </a:r>
            <a:r>
              <a:rPr lang="de-DE" sz="2800" dirty="0" err="1" smtClean="0">
                <a:solidFill>
                  <a:schemeClr val="tx1"/>
                </a:solidFill>
              </a:rPr>
              <a:t>source</a:t>
            </a:r>
            <a:r>
              <a:rPr lang="de-DE" sz="2800" dirty="0" smtClean="0">
                <a:solidFill>
                  <a:schemeClr val="tx1"/>
                </a:solidFill>
              </a:rPr>
              <a:t> </a:t>
            </a:r>
            <a:r>
              <a:rPr lang="de-DE" sz="2800" dirty="0" err="1" smtClean="0">
                <a:solidFill>
                  <a:schemeClr val="tx1"/>
                </a:solidFill>
              </a:rPr>
              <a:t>pentru</a:t>
            </a:r>
            <a:r>
              <a:rPr lang="de-DE" sz="2800" dirty="0" smtClean="0">
                <a:solidFill>
                  <a:schemeClr val="tx1"/>
                </a:solidFill>
              </a:rPr>
              <a:t/>
            </a:r>
            <a:br>
              <a:rPr lang="de-DE" sz="2800" dirty="0" smtClean="0">
                <a:solidFill>
                  <a:schemeClr val="tx1"/>
                </a:solidFill>
              </a:rPr>
            </a:br>
            <a:r>
              <a:rPr lang="de-DE" sz="2800" dirty="0" err="1" smtClean="0">
                <a:solidFill>
                  <a:schemeClr val="tx1"/>
                </a:solidFill>
              </a:rPr>
              <a:t>prelucrarea</a:t>
            </a:r>
            <a:r>
              <a:rPr lang="de-DE" sz="2800" dirty="0" smtClean="0">
                <a:solidFill>
                  <a:schemeClr val="tx1"/>
                </a:solidFill>
              </a:rPr>
              <a:t> </a:t>
            </a:r>
            <a:r>
              <a:rPr lang="de-DE" sz="2800" dirty="0" err="1">
                <a:solidFill>
                  <a:schemeClr val="tx1"/>
                </a:solidFill>
              </a:rPr>
              <a:t>și</a:t>
            </a:r>
            <a:r>
              <a:rPr lang="de-DE" sz="2800" dirty="0">
                <a:solidFill>
                  <a:schemeClr val="tx1"/>
                </a:solidFill>
              </a:rPr>
              <a:t> </a:t>
            </a:r>
            <a:r>
              <a:rPr lang="de-DE" sz="2800" dirty="0" err="1">
                <a:solidFill>
                  <a:schemeClr val="tx1"/>
                </a:solidFill>
              </a:rPr>
              <a:t>reprezentarea</a:t>
            </a:r>
            <a:r>
              <a:rPr lang="de-DE" sz="2800" dirty="0">
                <a:solidFill>
                  <a:schemeClr val="tx1"/>
                </a:solidFill>
              </a:rPr>
              <a:t> </a:t>
            </a:r>
            <a:r>
              <a:rPr lang="de-DE" sz="2800" dirty="0" err="1">
                <a:solidFill>
                  <a:schemeClr val="tx1"/>
                </a:solidFill>
              </a:rPr>
              <a:t>datelor</a:t>
            </a:r>
            <a:r>
              <a:rPr lang="de-DE" sz="2800" dirty="0">
                <a:solidFill>
                  <a:schemeClr val="tx1"/>
                </a:solidFill>
              </a:rPr>
              <a:t/>
            </a:r>
            <a:br>
              <a:rPr lang="de-DE" sz="2800" dirty="0">
                <a:solidFill>
                  <a:schemeClr val="tx1"/>
                </a:solidFill>
              </a:rPr>
            </a:br>
            <a:r>
              <a:rPr lang="de-DE" sz="2800" dirty="0" err="1">
                <a:solidFill>
                  <a:schemeClr val="tx1"/>
                </a:solidFill>
              </a:rPr>
              <a:t>geospațiale</a:t>
            </a:r>
            <a:endParaRPr lang="en-US" sz="2800" dirty="0">
              <a:solidFill>
                <a:schemeClr val="tx1"/>
              </a:solidFill>
            </a:endParaRPr>
          </a:p>
        </p:txBody>
      </p:sp>
      <p:pic>
        <p:nvPicPr>
          <p:cNvPr id="14" name="Picture 1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3140968"/>
            <a:ext cx="2448272" cy="2448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438682" y="914915"/>
            <a:ext cx="82377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/>
              <a:t>S E M I N A R I I L E </a:t>
            </a:r>
            <a:r>
              <a:rPr lang="pt-BR" b="1" dirty="0" smtClean="0"/>
              <a:t>  G </a:t>
            </a:r>
            <a:r>
              <a:rPr lang="pt-BR" b="1" dirty="0"/>
              <a:t>E O – S P A T I A L . O R G</a:t>
            </a:r>
            <a:endParaRPr lang="de-DE" dirty="0"/>
          </a:p>
        </p:txBody>
      </p:sp>
      <p:sp>
        <p:nvSpPr>
          <p:cNvPr id="7" name="TextBox 6"/>
          <p:cNvSpPr txBox="1"/>
          <p:nvPr/>
        </p:nvSpPr>
        <p:spPr>
          <a:xfrm>
            <a:off x="5441734" y="6165304"/>
            <a:ext cx="28453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/>
              <a:t>24 </a:t>
            </a:r>
            <a:r>
              <a:rPr lang="it-IT" dirty="0" err="1" smtClean="0"/>
              <a:t>Aprilie</a:t>
            </a:r>
            <a:r>
              <a:rPr lang="it-IT" dirty="0" smtClean="0"/>
              <a:t> </a:t>
            </a:r>
            <a:r>
              <a:rPr lang="it-IT" dirty="0"/>
              <a:t>2015, Cluj-Napoca</a:t>
            </a:r>
            <a:endParaRPr lang="de-DE" dirty="0"/>
          </a:p>
        </p:txBody>
      </p:sp>
      <p:sp>
        <p:nvSpPr>
          <p:cNvPr id="15" name="Rectangle 14"/>
          <p:cNvSpPr/>
          <p:nvPr/>
        </p:nvSpPr>
        <p:spPr>
          <a:xfrm>
            <a:off x="539552" y="6165304"/>
            <a:ext cx="292862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chemeClr val="tx2">
                    <a:lumMod val="95000"/>
                    <a:lumOff val="5000"/>
                  </a:schemeClr>
                </a:solidFill>
              </a:rPr>
              <a:t>maneasa.andrei@yahoo.com</a:t>
            </a:r>
          </a:p>
        </p:txBody>
      </p:sp>
    </p:spTree>
    <p:extLst>
      <p:ext uri="{BB962C8B-B14F-4D97-AF65-F5344CB8AC3E}">
        <p14:creationId xmlns:p14="http://schemas.microsoft.com/office/powerpoint/2010/main" val="2176759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878C6D27-6E64-48A1-8AF4-19901344D507}" type="slidenum">
              <a:rPr lang="en-US" noProof="0" smtClean="0"/>
              <a:pPr/>
              <a:t>3</a:t>
            </a:fld>
            <a:endParaRPr lang="en-US" noProof="0" dirty="0"/>
          </a:p>
        </p:txBody>
      </p:sp>
      <p:sp>
        <p:nvSpPr>
          <p:cNvPr id="6" name="Title 8"/>
          <p:cNvSpPr>
            <a:spLocks noGrp="1"/>
          </p:cNvSpPr>
          <p:nvPr>
            <p:ph type="title"/>
          </p:nvPr>
        </p:nvSpPr>
        <p:spPr>
          <a:xfrm>
            <a:off x="395536" y="836712"/>
            <a:ext cx="7668852" cy="504000"/>
          </a:xfrm>
        </p:spPr>
        <p:txBody>
          <a:bodyPr/>
          <a:lstStyle/>
          <a:p>
            <a:r>
              <a:rPr lang="vi-VN" sz="2800" spc="-40" dirty="0">
                <a:solidFill>
                  <a:schemeClr val="tx1"/>
                </a:solidFill>
              </a:rPr>
              <a:t> Hărți OSM </a:t>
            </a:r>
            <a:endParaRPr lang="en-US" sz="2800" dirty="0">
              <a:solidFill>
                <a:schemeClr val="tx1"/>
              </a:solidFill>
            </a:endParaRPr>
          </a:p>
        </p:txBody>
      </p:sp>
      <p:graphicFrame>
        <p:nvGraphicFramePr>
          <p:cNvPr id="18" name="Diagram 17"/>
          <p:cNvGraphicFramePr/>
          <p:nvPr>
            <p:extLst>
              <p:ext uri="{D42A27DB-BD31-4B8C-83A1-F6EECF244321}">
                <p14:modId xmlns:p14="http://schemas.microsoft.com/office/powerpoint/2010/main" val="1019837003"/>
              </p:ext>
            </p:extLst>
          </p:nvPr>
        </p:nvGraphicFramePr>
        <p:xfrm>
          <a:off x="755576" y="1950056"/>
          <a:ext cx="7272808" cy="43973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9" name="Rectangle 18"/>
          <p:cNvSpPr/>
          <p:nvPr/>
        </p:nvSpPr>
        <p:spPr>
          <a:xfrm>
            <a:off x="2123728" y="1488391"/>
            <a:ext cx="4752528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3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 (Body)"/>
              </a:rPr>
              <a:t>Vizualizare </a:t>
            </a:r>
            <a:r>
              <a:rPr lang="en-US" sz="36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 (Body)"/>
              </a:rPr>
              <a:t>3D </a:t>
            </a:r>
            <a:endParaRPr lang="de-DE" sz="36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539552" y="6165304"/>
            <a:ext cx="292862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chemeClr val="tx2">
                    <a:lumMod val="95000"/>
                    <a:lumOff val="5000"/>
                  </a:schemeClr>
                </a:solidFill>
              </a:rPr>
              <a:t>maneasa.andrei@yahoo.com</a:t>
            </a:r>
          </a:p>
        </p:txBody>
      </p:sp>
    </p:spTree>
    <p:extLst>
      <p:ext uri="{BB962C8B-B14F-4D97-AF65-F5344CB8AC3E}">
        <p14:creationId xmlns:p14="http://schemas.microsoft.com/office/powerpoint/2010/main" val="964597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/>
        <p:txBody>
          <a:bodyPr>
            <a:noAutofit/>
          </a:bodyPr>
          <a:lstStyle/>
          <a:p>
            <a:r>
              <a:rPr lang="en-US" dirty="0" smtClean="0">
                <a:solidFill>
                  <a:schemeClr val="tx1"/>
                </a:solidFill>
              </a:rPr>
              <a:t>Vizualizare 3D online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878C6D27-6E64-48A1-8AF4-19901344D507}" type="slidenum">
              <a:rPr lang="en-US" noProof="0" smtClean="0"/>
              <a:pPr/>
              <a:t>4</a:t>
            </a:fld>
            <a:endParaRPr lang="en-US" noProof="0" dirty="0"/>
          </a:p>
        </p:txBody>
      </p:sp>
      <p:sp>
        <p:nvSpPr>
          <p:cNvPr id="11" name="Rectangle 10"/>
          <p:cNvSpPr/>
          <p:nvPr/>
        </p:nvSpPr>
        <p:spPr>
          <a:xfrm>
            <a:off x="539552" y="6165304"/>
            <a:ext cx="292862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chemeClr val="tx2">
                    <a:lumMod val="95000"/>
                    <a:lumOff val="5000"/>
                  </a:schemeClr>
                </a:solidFill>
              </a:rPr>
              <a:t>maneasa.andrei@yahoo.com</a:t>
            </a:r>
          </a:p>
        </p:txBody>
      </p:sp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1215669078"/>
              </p:ext>
            </p:extLst>
          </p:nvPr>
        </p:nvGraphicFramePr>
        <p:xfrm>
          <a:off x="251520" y="1988840"/>
          <a:ext cx="8568952" cy="39042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110864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878C6D27-6E64-48A1-8AF4-19901344D507}" type="slidenum">
              <a:rPr lang="en-US" noProof="0" smtClean="0"/>
              <a:pPr/>
              <a:t>5</a:t>
            </a:fld>
            <a:endParaRPr lang="en-US" noProof="0" dirty="0"/>
          </a:p>
        </p:txBody>
      </p:sp>
      <p:sp>
        <p:nvSpPr>
          <p:cNvPr id="7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3850" y="792000"/>
            <a:ext cx="8460000" cy="576263"/>
          </a:xfrm>
        </p:spPr>
        <p:txBody>
          <a:bodyPr>
            <a:noAutofit/>
          </a:bodyPr>
          <a:lstStyle/>
          <a:p>
            <a:r>
              <a:rPr lang="en-US" dirty="0" smtClean="0">
                <a:solidFill>
                  <a:schemeClr val="tx1"/>
                </a:solidFill>
              </a:rPr>
              <a:t>Vizualizare 3D l</a:t>
            </a:r>
            <a:r>
              <a:rPr lang="vi-VN" dirty="0" smtClean="0">
                <a:solidFill>
                  <a:schemeClr val="tx1"/>
                </a:solidFill>
              </a:rPr>
              <a:t>ocală </a:t>
            </a: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8397" y="3489274"/>
            <a:ext cx="3400007" cy="260402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1601572"/>
            <a:ext cx="3587575" cy="180088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3489273"/>
            <a:ext cx="3587575" cy="262840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4029" y="1585030"/>
            <a:ext cx="3384376" cy="1817425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539552" y="6165304"/>
            <a:ext cx="292862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chemeClr val="tx2">
                    <a:lumMod val="95000"/>
                    <a:lumOff val="5000"/>
                  </a:schemeClr>
                </a:solidFill>
              </a:rPr>
              <a:t>maneasa.andrei@yahoo.com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3707904" y="6196082"/>
            <a:ext cx="523149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600" dirty="0"/>
              <a:t>http://wiki.openstreetmap.org/wiki/JOSM/Plugins/Kendzi3D</a:t>
            </a:r>
          </a:p>
        </p:txBody>
      </p:sp>
    </p:spTree>
    <p:extLst>
      <p:ext uri="{BB962C8B-B14F-4D97-AF65-F5344CB8AC3E}">
        <p14:creationId xmlns:p14="http://schemas.microsoft.com/office/powerpoint/2010/main" val="2624444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 Placeholder 2"/>
          <p:cNvSpPr txBox="1">
            <a:spLocks/>
          </p:cNvSpPr>
          <p:nvPr/>
        </p:nvSpPr>
        <p:spPr>
          <a:xfrm>
            <a:off x="323850" y="792000"/>
            <a:ext cx="8460000" cy="576263"/>
          </a:xfrm>
          <a:prstGeom prst="rect">
            <a:avLst/>
          </a:prstGeom>
        </p:spPr>
        <p:txBody>
          <a:bodyPr vert="horz" lIns="0" tIns="0" rIns="0" bIns="0" rtlCol="0" anchor="b">
            <a:norm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100000"/>
              <a:buFont typeface="Arial" pitchFamily="34" charset="0"/>
              <a:buNone/>
              <a:defRPr sz="3200" b="0" kern="1200" cap="none" spc="0" baseline="0">
                <a:ln>
                  <a:noFill/>
                </a:ln>
                <a:solidFill>
                  <a:schemeClr val="accent1"/>
                </a:solidFill>
                <a:latin typeface="+mj-lt"/>
                <a:ea typeface="+mn-ea"/>
                <a:cs typeface="+mn-cs"/>
              </a:defRPr>
            </a:lvl1pPr>
            <a:lvl2pPr marL="432000" indent="-2160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tx2"/>
              </a:buClr>
              <a:buSzPct val="100000"/>
              <a:buFont typeface="Calibri" pitchFamily="34" charset="0"/>
              <a:buChar char="‒"/>
              <a:tabLst/>
              <a:defRPr sz="1800" b="0" kern="1200" spc="0" baseline="0">
                <a:ln>
                  <a:noFill/>
                </a:ln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8000" indent="-2160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tx2"/>
              </a:buClr>
              <a:buSzPct val="100000"/>
              <a:buFont typeface="Arial" pitchFamily="34" charset="0"/>
              <a:buChar char="•"/>
              <a:tabLst/>
              <a:defRPr lang="en-US" sz="1600" b="0" kern="1200" cap="none" spc="0" baseline="0" noProof="0" dirty="0" smtClean="0">
                <a:ln>
                  <a:noFill/>
                </a:ln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64000" indent="-2160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tx2"/>
              </a:buClr>
              <a:buSzPct val="100000"/>
              <a:buFont typeface="Calibri" pitchFamily="34" charset="0"/>
              <a:buChar char="‒"/>
              <a:tabLst/>
              <a:defRPr lang="en-US" sz="1600" b="0" kern="1200" spc="0" baseline="0" noProof="0" dirty="0" smtClean="0">
                <a:ln>
                  <a:noFill/>
                </a:ln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80000" indent="-2160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tx2"/>
              </a:buClr>
              <a:buSzPct val="100000"/>
              <a:buFont typeface="Calibri" pitchFamily="34" charset="0"/>
              <a:buChar char="‒"/>
              <a:defRPr sz="1600" b="0" kern="1200" spc="0" baseline="0">
                <a:ln>
                  <a:noFill/>
                </a:ln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296000" indent="-2159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SzPct val="100000"/>
              <a:buFont typeface="Calibri" pitchFamily="34" charset="0"/>
              <a:buChar char="‒"/>
              <a:defRPr lang="en-US" sz="1600" b="0" kern="1200" spc="0" baseline="0" dirty="0" smtClean="0">
                <a:ln>
                  <a:noFill/>
                </a:ln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512000" indent="-2160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SzPct val="100000"/>
              <a:buFont typeface="Calibri" pitchFamily="34" charset="0"/>
              <a:buChar char="‒"/>
              <a:defRPr sz="1600" b="0" kern="1200" spc="0" baseline="0">
                <a:ln>
                  <a:noFill/>
                </a:ln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728000" indent="-2160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SzPct val="100000"/>
              <a:buFont typeface="Calibri" pitchFamily="34" charset="0"/>
              <a:buChar char="‒"/>
              <a:defRPr sz="1600" b="0" kern="1200" spc="0" baseline="0">
                <a:ln>
                  <a:noFill/>
                </a:ln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1944000" indent="-2160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Calibri" pitchFamily="34" charset="0"/>
              <a:buChar char="‒"/>
              <a:defRPr sz="1600" kern="1200" spc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mtClean="0">
                <a:solidFill>
                  <a:schemeClr val="tx1"/>
                </a:solidFill>
              </a:rPr>
              <a:t>Kendzi 3D</a:t>
            </a:r>
            <a:endParaRPr lang="de-DE" dirty="0">
              <a:solidFill>
                <a:schemeClr val="tx1"/>
              </a:solidFill>
            </a:endParaRPr>
          </a:p>
        </p:txBody>
      </p:sp>
      <p:sp>
        <p:nvSpPr>
          <p:cNvPr id="17" name="Slide Number Placeholder 5"/>
          <p:cNvSpPr>
            <a:spLocks noGrp="1"/>
          </p:cNvSpPr>
          <p:nvPr>
            <p:ph type="sldNum" sz="quarter" idx="16"/>
          </p:nvPr>
        </p:nvSpPr>
        <p:spPr>
          <a:xfrm>
            <a:off x="7668472" y="6480000"/>
            <a:ext cx="1152000" cy="216000"/>
          </a:xfrm>
        </p:spPr>
        <p:txBody>
          <a:bodyPr/>
          <a:lstStyle/>
          <a:p>
            <a:fld id="{878C6D27-6E64-48A1-8AF4-19901344D507}" type="slidenum">
              <a:rPr lang="en-US" noProof="0" smtClean="0"/>
              <a:pPr/>
              <a:t>6</a:t>
            </a:fld>
            <a:endParaRPr lang="en-US" noProof="0"/>
          </a:p>
        </p:txBody>
      </p:sp>
      <p:sp>
        <p:nvSpPr>
          <p:cNvPr id="18" name="Rectangle 17"/>
          <p:cNvSpPr/>
          <p:nvPr/>
        </p:nvSpPr>
        <p:spPr>
          <a:xfrm>
            <a:off x="899840" y="1644700"/>
            <a:ext cx="7607944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16000" lvl="1" indent="0">
              <a:buNone/>
            </a:pPr>
            <a:r>
              <a:rPr lang="en-US" b="1" dirty="0"/>
              <a:t>Ce este </a:t>
            </a:r>
            <a:r>
              <a:rPr lang="en-US" b="1" dirty="0" smtClean="0"/>
              <a:t>Kendzi 3D?</a:t>
            </a:r>
            <a:endParaRPr lang="en-US" b="1" dirty="0"/>
          </a:p>
          <a:p>
            <a:pPr marL="216000" lvl="1" indent="0">
              <a:buNone/>
            </a:pPr>
            <a:endParaRPr lang="en-US" b="1" dirty="0"/>
          </a:p>
          <a:p>
            <a:pPr lvl="1">
              <a:buFont typeface="Arial" panose="020B0604020202020204" pitchFamily="34" charset="0"/>
              <a:buChar char="•"/>
            </a:pPr>
            <a:r>
              <a:rPr lang="en-US" dirty="0" smtClean="0"/>
              <a:t> </a:t>
            </a:r>
            <a:r>
              <a:rPr lang="vi-VN" dirty="0"/>
              <a:t>Un plugin care redă adnotările de pe hărțile </a:t>
            </a:r>
            <a:r>
              <a:rPr lang="vi-VN" dirty="0" smtClean="0"/>
              <a:t>OSM</a:t>
            </a:r>
            <a:endParaRPr lang="en-US" dirty="0" smtClean="0"/>
          </a:p>
          <a:p>
            <a:pPr lvl="1">
              <a:buFont typeface="Arial" panose="020B0604020202020204" pitchFamily="34" charset="0"/>
              <a:buChar char="•"/>
            </a:pPr>
            <a:endParaRPr lang="en-US" dirty="0"/>
          </a:p>
          <a:p>
            <a:pPr lvl="1">
              <a:buFont typeface="Arial" panose="020B0604020202020204" pitchFamily="34" charset="0"/>
              <a:buChar char="•"/>
            </a:pPr>
            <a:r>
              <a:rPr lang="en-US" dirty="0"/>
              <a:t> </a:t>
            </a:r>
            <a:r>
              <a:rPr lang="vi-VN" dirty="0"/>
              <a:t>Este un viewer 3D ce conține o cameră, cu ajutorul căreia ne putem deplasa pe suprafața </a:t>
            </a:r>
            <a:r>
              <a:rPr lang="vi-VN" dirty="0" smtClean="0"/>
              <a:t>hărții</a:t>
            </a:r>
            <a:r>
              <a:rPr lang="en-US" dirty="0" smtClean="0"/>
              <a:t> </a:t>
            </a:r>
          </a:p>
          <a:p>
            <a:pPr lvl="1">
              <a:buFont typeface="Arial" panose="020B0604020202020204" pitchFamily="34" charset="0"/>
              <a:buChar char="•"/>
            </a:pPr>
            <a:endParaRPr lang="en-US" dirty="0" smtClean="0"/>
          </a:p>
          <a:p>
            <a:pPr lvl="1">
              <a:buFont typeface="Arial" panose="020B0604020202020204" pitchFamily="34" charset="0"/>
              <a:buChar char="•"/>
            </a:pPr>
            <a:r>
              <a:rPr lang="en-US" dirty="0" smtClean="0"/>
              <a:t> Obiectele </a:t>
            </a:r>
            <a:r>
              <a:rPr lang="en-US" dirty="0"/>
              <a:t>din cadrul plugin-</a:t>
            </a:r>
            <a:r>
              <a:rPr lang="en-US" dirty="0" err="1"/>
              <a:t>ului</a:t>
            </a:r>
            <a:r>
              <a:rPr lang="en-US" dirty="0"/>
              <a:t> </a:t>
            </a:r>
            <a:r>
              <a:rPr lang="en-US" dirty="0" err="1"/>
              <a:t>sunt</a:t>
            </a:r>
            <a:r>
              <a:rPr lang="en-US" dirty="0"/>
              <a:t> </a:t>
            </a:r>
            <a:r>
              <a:rPr lang="en-US" dirty="0" err="1"/>
              <a:t>construite</a:t>
            </a:r>
            <a:r>
              <a:rPr lang="en-US" dirty="0"/>
              <a:t> cu </a:t>
            </a:r>
            <a:r>
              <a:rPr lang="en-US" dirty="0" err="1"/>
              <a:t>ajutorul</a:t>
            </a:r>
            <a:r>
              <a:rPr lang="en-US" dirty="0"/>
              <a:t> </a:t>
            </a:r>
            <a:r>
              <a:rPr lang="en-US" dirty="0" smtClean="0"/>
              <a:t>OpenGL</a:t>
            </a:r>
            <a:endParaRPr lang="en-US" dirty="0"/>
          </a:p>
          <a:p>
            <a:pPr lv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19" name="Rectangle 18"/>
          <p:cNvSpPr/>
          <p:nvPr/>
        </p:nvSpPr>
        <p:spPr>
          <a:xfrm>
            <a:off x="899840" y="4220593"/>
            <a:ext cx="7224352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16000" lvl="1" indent="0">
              <a:buNone/>
            </a:pPr>
            <a:r>
              <a:rPr lang="en-US" b="1" dirty="0" smtClean="0"/>
              <a:t>Cum </a:t>
            </a:r>
            <a:r>
              <a:rPr lang="en-US" b="1" dirty="0" err="1" smtClean="0"/>
              <a:t>avem</a:t>
            </a:r>
            <a:r>
              <a:rPr lang="en-US" b="1" dirty="0" smtClean="0"/>
              <a:t> </a:t>
            </a:r>
            <a:r>
              <a:rPr lang="en-US" b="1" dirty="0" err="1" smtClean="0"/>
              <a:t>acces</a:t>
            </a:r>
            <a:r>
              <a:rPr lang="en-US" b="1" dirty="0" smtClean="0"/>
              <a:t> la Kendzi 3D?</a:t>
            </a:r>
            <a:endParaRPr lang="en-US" b="1" dirty="0"/>
          </a:p>
          <a:p>
            <a:pPr marL="216000" lvl="1" indent="0">
              <a:buNone/>
            </a:pPr>
            <a:endParaRPr lang="en-US" b="1" dirty="0"/>
          </a:p>
          <a:p>
            <a:pPr lvl="1">
              <a:buFont typeface="Arial" panose="020B0604020202020204" pitchFamily="34" charset="0"/>
              <a:buChar char="•"/>
            </a:pPr>
            <a:r>
              <a:rPr lang="en-US" dirty="0" smtClean="0"/>
              <a:t>  JOSM :  </a:t>
            </a:r>
            <a:r>
              <a:rPr lang="en-US" dirty="0" smtClean="0">
                <a:solidFill>
                  <a:srgbClr val="FFC000"/>
                </a:solidFill>
                <a:hlinkClick r:id="rId2"/>
              </a:rPr>
              <a:t>https</a:t>
            </a:r>
            <a:r>
              <a:rPr lang="en-US" dirty="0">
                <a:solidFill>
                  <a:srgbClr val="FFC000"/>
                </a:solidFill>
                <a:hlinkClick r:id="rId2"/>
              </a:rPr>
              <a:t>://</a:t>
            </a:r>
            <a:r>
              <a:rPr lang="en-US" dirty="0" smtClean="0">
                <a:solidFill>
                  <a:srgbClr val="FFC000"/>
                </a:solidFill>
                <a:hlinkClick r:id="rId2"/>
              </a:rPr>
              <a:t>josm.openstreetmap.de/wiki/Plugins</a:t>
            </a:r>
            <a:endParaRPr lang="en-US" dirty="0" smtClean="0">
              <a:solidFill>
                <a:srgbClr val="FFC000"/>
              </a:solidFill>
            </a:endParaRPr>
          </a:p>
          <a:p>
            <a:pPr lvl="1">
              <a:buFont typeface="Arial" panose="020B0604020202020204" pitchFamily="34" charset="0"/>
              <a:buChar char="•"/>
            </a:pPr>
            <a:r>
              <a:rPr lang="en-US" dirty="0" smtClean="0"/>
              <a:t>  wiki : </a:t>
            </a:r>
            <a:r>
              <a:rPr lang="en-US" dirty="0" smtClean="0">
                <a:hlinkClick r:id="rId3"/>
              </a:rPr>
              <a:t>https://wiki.openstreetmap.org/wiki/JOSM/Plugins</a:t>
            </a:r>
            <a:endParaRPr lang="en-US" dirty="0" smtClean="0"/>
          </a:p>
          <a:p>
            <a:pPr lvl="1">
              <a:buFont typeface="Arial" panose="020B0604020202020204" pitchFamily="34" charset="0"/>
              <a:buChar char="•"/>
            </a:pPr>
            <a:r>
              <a:rPr lang="en-US" dirty="0" smtClean="0"/>
              <a:t>  </a:t>
            </a:r>
            <a:r>
              <a:rPr lang="en-US" dirty="0" smtClean="0"/>
              <a:t>plugin </a:t>
            </a:r>
            <a:r>
              <a:rPr lang="en-US" dirty="0" err="1" smtClean="0"/>
              <a:t>pentru</a:t>
            </a:r>
            <a:r>
              <a:rPr lang="en-US" dirty="0" smtClean="0"/>
              <a:t> JOSM (</a:t>
            </a:r>
            <a:r>
              <a:rPr lang="en-US" dirty="0" err="1" smtClean="0"/>
              <a:t>JavaOpenStreetMap</a:t>
            </a:r>
            <a:r>
              <a:rPr lang="en-US" dirty="0" smtClean="0"/>
              <a:t>).</a:t>
            </a:r>
          </a:p>
          <a:p>
            <a:pPr lvl="1"/>
            <a:endParaRPr lang="en-US" dirty="0" smtClean="0"/>
          </a:p>
          <a:p>
            <a:pPr lv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20" name="Rectangle 19"/>
          <p:cNvSpPr/>
          <p:nvPr/>
        </p:nvSpPr>
        <p:spPr>
          <a:xfrm>
            <a:off x="539552" y="6165304"/>
            <a:ext cx="292862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chemeClr val="tx2">
                    <a:lumMod val="95000"/>
                    <a:lumOff val="5000"/>
                  </a:schemeClr>
                </a:solidFill>
              </a:rPr>
              <a:t>maneasa.andrei@yahoo.com</a:t>
            </a:r>
          </a:p>
        </p:txBody>
      </p:sp>
    </p:spTree>
    <p:extLst>
      <p:ext uri="{BB962C8B-B14F-4D97-AF65-F5344CB8AC3E}">
        <p14:creationId xmlns:p14="http://schemas.microsoft.com/office/powerpoint/2010/main" val="3219057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>
          <a:xfrm>
            <a:off x="326800" y="764704"/>
            <a:ext cx="8315984" cy="576263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</a:rPr>
              <a:t>Suport Kendzi 3D</a:t>
            </a:r>
            <a:endParaRPr lang="de-DE" dirty="0">
              <a:solidFill>
                <a:schemeClr val="tx1"/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quarter" idx="14"/>
          </p:nvPr>
        </p:nvSpPr>
        <p:spPr>
          <a:xfrm>
            <a:off x="611560" y="1916832"/>
            <a:ext cx="4968552" cy="3672408"/>
          </a:xfrm>
        </p:spPr>
        <p:txBody>
          <a:bodyPr/>
          <a:lstStyle/>
          <a:p>
            <a:r>
              <a:rPr lang="vi-VN" dirty="0"/>
              <a:t>Kendzi 3D nu este doar un viewer.  </a:t>
            </a:r>
          </a:p>
          <a:p>
            <a:r>
              <a:rPr lang="vi-VN" dirty="0"/>
              <a:t> Acest plugin oferă posibilitatea de a edita hărți OSM în spațiul de vizualizare 3D : </a:t>
            </a:r>
          </a:p>
          <a:p>
            <a:pPr marL="0" indent="0">
              <a:buNone/>
            </a:pPr>
            <a:r>
              <a:rPr lang="vi-VN" dirty="0"/>
              <a:t>  </a:t>
            </a:r>
          </a:p>
          <a:p>
            <a:pPr marL="0" indent="0">
              <a:buNone/>
            </a:pPr>
            <a:r>
              <a:rPr lang="en-US" dirty="0" smtClean="0"/>
              <a:t>- </a:t>
            </a:r>
            <a:r>
              <a:rPr lang="vi-VN" dirty="0" smtClean="0"/>
              <a:t>Selectarea </a:t>
            </a:r>
            <a:r>
              <a:rPr lang="vi-VN" dirty="0"/>
              <a:t>clădirilor </a:t>
            </a:r>
            <a:endParaRPr lang="vi-VN" dirty="0" smtClean="0"/>
          </a:p>
          <a:p>
            <a:pPr marL="0" indent="0">
              <a:buNone/>
            </a:pPr>
            <a:r>
              <a:rPr lang="en-US" dirty="0" smtClean="0"/>
              <a:t>- </a:t>
            </a:r>
            <a:r>
              <a:rPr lang="vi-VN" dirty="0" smtClean="0"/>
              <a:t>Vizualizare în debug </a:t>
            </a:r>
          </a:p>
          <a:p>
            <a:pPr marL="0" indent="0">
              <a:buNone/>
            </a:pPr>
            <a:r>
              <a:rPr lang="en-US" dirty="0" smtClean="0"/>
              <a:t>-</a:t>
            </a:r>
            <a:r>
              <a:rPr lang="vi-VN" dirty="0" smtClean="0"/>
              <a:t> </a:t>
            </a:r>
            <a:r>
              <a:rPr lang="vi-VN" dirty="0"/>
              <a:t>Schimbarea unghiului de lumină  </a:t>
            </a:r>
          </a:p>
          <a:p>
            <a:pPr marL="0" indent="0">
              <a:buNone/>
            </a:pPr>
            <a:r>
              <a:rPr lang="en-US" dirty="0" smtClean="0"/>
              <a:t>-</a:t>
            </a:r>
            <a:r>
              <a:rPr lang="vi-VN" dirty="0" smtClean="0"/>
              <a:t> </a:t>
            </a:r>
            <a:r>
              <a:rPr lang="vi-VN" dirty="0"/>
              <a:t>Modificarea înălțimii clădirilor </a:t>
            </a:r>
          </a:p>
          <a:p>
            <a:pPr marL="0" indent="0">
              <a:buNone/>
            </a:pPr>
            <a:r>
              <a:rPr lang="en-US" dirty="0" smtClean="0"/>
              <a:t>-</a:t>
            </a:r>
            <a:r>
              <a:rPr lang="vi-VN" dirty="0" smtClean="0"/>
              <a:t> </a:t>
            </a:r>
            <a:r>
              <a:rPr lang="vi-VN" dirty="0"/>
              <a:t>Navigarea pe harta redată</a:t>
            </a:r>
            <a:endParaRPr lang="de-DE" sz="2000" dirty="0" smtClean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878C6D27-6E64-48A1-8AF4-19901344D507}" type="slidenum">
              <a:rPr lang="en-US" noProof="0" smtClean="0"/>
              <a:pPr/>
              <a:t>7</a:t>
            </a:fld>
            <a:endParaRPr lang="en-US" noProof="0" dirty="0"/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1554014200"/>
              </p:ext>
            </p:extLst>
          </p:nvPr>
        </p:nvGraphicFramePr>
        <p:xfrm>
          <a:off x="5508104" y="1484784"/>
          <a:ext cx="3312368" cy="48965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1" name="Rectangle 10"/>
          <p:cNvSpPr/>
          <p:nvPr/>
        </p:nvSpPr>
        <p:spPr>
          <a:xfrm>
            <a:off x="539552" y="6165304"/>
            <a:ext cx="292862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chemeClr val="tx2">
                    <a:lumMod val="95000"/>
                    <a:lumOff val="5000"/>
                  </a:schemeClr>
                </a:solidFill>
              </a:rPr>
              <a:t>maneasa.andrei@yahoo.com</a:t>
            </a:r>
          </a:p>
        </p:txBody>
      </p:sp>
    </p:spTree>
    <p:extLst>
      <p:ext uri="{BB962C8B-B14F-4D97-AF65-F5344CB8AC3E}">
        <p14:creationId xmlns:p14="http://schemas.microsoft.com/office/powerpoint/2010/main" val="3713851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 err="1">
                <a:solidFill>
                  <a:schemeClr val="tx1"/>
                </a:solidFill>
              </a:rPr>
              <a:t>Contribuții</a:t>
            </a:r>
            <a:r>
              <a:rPr lang="en-US" dirty="0">
                <a:solidFill>
                  <a:schemeClr val="tx1"/>
                </a:solidFill>
              </a:rPr>
              <a:t> Kendzi 3D </a:t>
            </a:r>
            <a:endParaRPr lang="de-DE" dirty="0">
              <a:solidFill>
                <a:schemeClr val="tx1"/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pPr marL="216000" lvl="1">
              <a:buFont typeface="Arial" pitchFamily="34" charset="0"/>
              <a:buChar char="•"/>
            </a:pPr>
            <a:r>
              <a:rPr lang="vi-VN" dirty="0"/>
              <a:t> Adăugarea de culori pentru pereții exteriori și acoperiș </a:t>
            </a:r>
            <a:endParaRPr lang="en-US" dirty="0"/>
          </a:p>
          <a:p>
            <a:endParaRPr lang="de-DE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878C6D27-6E64-48A1-8AF4-19901344D507}" type="slidenum">
              <a:rPr lang="en-US" noProof="0" smtClean="0"/>
              <a:pPr/>
              <a:t>8</a:t>
            </a:fld>
            <a:endParaRPr lang="en-US" noProof="0"/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3271907925"/>
              </p:ext>
            </p:extLst>
          </p:nvPr>
        </p:nvGraphicFramePr>
        <p:xfrm>
          <a:off x="251520" y="2013369"/>
          <a:ext cx="8640960" cy="431446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0" name="Rectangle 9"/>
          <p:cNvSpPr/>
          <p:nvPr/>
        </p:nvSpPr>
        <p:spPr>
          <a:xfrm>
            <a:off x="539552" y="6165304"/>
            <a:ext cx="292862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chemeClr val="tx2">
                    <a:lumMod val="95000"/>
                    <a:lumOff val="5000"/>
                  </a:schemeClr>
                </a:solidFill>
              </a:rPr>
              <a:t>maneasa.andrei@yahoo.com</a:t>
            </a:r>
          </a:p>
        </p:txBody>
      </p:sp>
    </p:spTree>
    <p:extLst>
      <p:ext uri="{BB962C8B-B14F-4D97-AF65-F5344CB8AC3E}">
        <p14:creationId xmlns:p14="http://schemas.microsoft.com/office/powerpoint/2010/main" val="2068251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 err="1">
                <a:solidFill>
                  <a:schemeClr val="tx1"/>
                </a:solidFill>
              </a:rPr>
              <a:t>Contribuții</a:t>
            </a:r>
            <a:r>
              <a:rPr lang="en-US" dirty="0">
                <a:solidFill>
                  <a:schemeClr val="tx1"/>
                </a:solidFill>
              </a:rPr>
              <a:t> Kendzi 3D </a:t>
            </a:r>
            <a:endParaRPr lang="de-DE" dirty="0">
              <a:solidFill>
                <a:schemeClr val="tx1"/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pPr marL="285750" lvl="1" indent="-285750">
              <a:buFont typeface="Arial" panose="020B0604020202020204" pitchFamily="34" charset="0"/>
              <a:buChar char="•"/>
            </a:pPr>
            <a:r>
              <a:rPr lang="vi-VN" dirty="0"/>
              <a:t>Modificarea tipului de acoperiș dintr-o listă predefinită cu Drag and Drop</a:t>
            </a:r>
            <a:endParaRPr lang="en-US" dirty="0"/>
          </a:p>
          <a:p>
            <a:pPr marL="285750" lvl="1" indent="-285750">
              <a:buFont typeface="Symbol" panose="05050102010706020507" pitchFamily="18" charset="2"/>
              <a:buChar char="-"/>
            </a:pPr>
            <a:endParaRPr lang="en-US" dirty="0"/>
          </a:p>
          <a:p>
            <a:endParaRPr lang="de-DE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878C6D27-6E64-48A1-8AF4-19901344D507}" type="slidenum">
              <a:rPr lang="en-US" noProof="0" smtClean="0"/>
              <a:pPr/>
              <a:t>9</a:t>
            </a:fld>
            <a:endParaRPr lang="en-US" noProof="0"/>
          </a:p>
        </p:txBody>
      </p:sp>
      <p:pic>
        <p:nvPicPr>
          <p:cNvPr id="1026" name="Picture 2" descr="C:\Users\anma8806\Desktop\OSM\wiki_page_presentation\small\all_types_ex\2014-11-06 13_41_09-Kendzi 3D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099545"/>
            <a:ext cx="2520280" cy="18460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anma8806\Desktop\OSM\wiki_page_presentation\small\all_types_ex\2014-11-06 13_41_58-Kendzi 3D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2126910"/>
            <a:ext cx="2520280" cy="18460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anma8806\Desktop\OSM\wiki_page_presentation\small\all_types_ex\2014-11-06 13_45_44-Kendzi 3D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2126910"/>
            <a:ext cx="2520280" cy="18460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anma8806\Desktop\OSM\wiki_page_presentation\small\all_types_ex\2014-11-06 13_48_51-Kendzi 3D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221088"/>
            <a:ext cx="2501509" cy="18323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anma8806\Desktop\OSM\wiki_page_presentation\small\all_types_ex\2014-11-06 13_48_35-Kendzi 3D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9" y="4240045"/>
            <a:ext cx="2520279" cy="18460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anma8806\Desktop\OSM\wiki_page_presentation\small\all_types_ex\2014-11-06 13_45_27-Kendzi 3D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4240045"/>
            <a:ext cx="2520280" cy="18460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Rectangle 12"/>
          <p:cNvSpPr/>
          <p:nvPr/>
        </p:nvSpPr>
        <p:spPr>
          <a:xfrm>
            <a:off x="539552" y="6165304"/>
            <a:ext cx="292862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chemeClr val="tx2">
                    <a:lumMod val="95000"/>
                    <a:lumOff val="5000"/>
                  </a:schemeClr>
                </a:solidFill>
              </a:rPr>
              <a:t>maneasa.andrei@yahoo.com</a:t>
            </a:r>
          </a:p>
        </p:txBody>
      </p:sp>
    </p:spTree>
    <p:extLst>
      <p:ext uri="{BB962C8B-B14F-4D97-AF65-F5344CB8AC3E}">
        <p14:creationId xmlns:p14="http://schemas.microsoft.com/office/powerpoint/2010/main" val="3405789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 err="1">
                <a:solidFill>
                  <a:schemeClr val="tx1"/>
                </a:solidFill>
              </a:rPr>
              <a:t>Contribuții</a:t>
            </a:r>
            <a:r>
              <a:rPr lang="en-US" dirty="0">
                <a:solidFill>
                  <a:schemeClr val="tx1"/>
                </a:solidFill>
              </a:rPr>
              <a:t> Kendzi 3D </a:t>
            </a:r>
            <a:endParaRPr lang="de-DE" dirty="0">
              <a:solidFill>
                <a:schemeClr val="tx1"/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pPr marL="285750" lvl="1" indent="-285750">
              <a:buFont typeface="Arial" panose="020B0604020202020204" pitchFamily="34" charset="0"/>
              <a:buChar char="•"/>
            </a:pPr>
            <a:r>
              <a:rPr lang="vi-VN" dirty="0"/>
              <a:t>Modificarea înălțimii pentru diferite tipuri de acoperiș </a:t>
            </a:r>
            <a:endParaRPr lang="en-US" dirty="0"/>
          </a:p>
          <a:p>
            <a:pPr marL="285750" lvl="1" indent="-285750">
              <a:buFont typeface="Symbol" panose="05050102010706020507" pitchFamily="18" charset="2"/>
              <a:buChar char="-"/>
            </a:pPr>
            <a:endParaRPr lang="en-US" dirty="0"/>
          </a:p>
          <a:p>
            <a:endParaRPr lang="de-DE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878C6D27-6E64-48A1-8AF4-19901344D507}" type="slidenum">
              <a:rPr lang="en-US" noProof="0" smtClean="0"/>
              <a:pPr/>
              <a:t>10</a:t>
            </a:fld>
            <a:endParaRPr lang="en-US" noProof="0"/>
          </a:p>
        </p:txBody>
      </p:sp>
      <p:pic>
        <p:nvPicPr>
          <p:cNvPr id="2050" name="Picture 2" descr="C:\Users\anma8806\Desktop\OSM\wiki_page_presentation\small\height example\2014-11-03 14_42_23-Kendzi 3D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018431"/>
            <a:ext cx="2985460" cy="21278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anma8806\Desktop\OSM\wiki_page_presentation\small\height example\2014-11-03 14_42_36-Kendzi 3D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4258557"/>
            <a:ext cx="2994001" cy="21339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anma8806\Desktop\OSM\wiki_page_presentation\small\height example\2014-11-05 14_11_03-Kendzi 3D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2069221"/>
            <a:ext cx="2912212" cy="20770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anma8806\Desktop\OSM\wiki_page_presentation\small\height example\2014-11-05 14_11_56-Kendzi 3D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7946" y="4265133"/>
            <a:ext cx="2904338" cy="2127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ectangle 10"/>
          <p:cNvSpPr/>
          <p:nvPr/>
        </p:nvSpPr>
        <p:spPr>
          <a:xfrm>
            <a:off x="467544" y="6385047"/>
            <a:ext cx="292862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chemeClr val="tx2">
                    <a:lumMod val="95000"/>
                    <a:lumOff val="5000"/>
                  </a:schemeClr>
                </a:solidFill>
              </a:rPr>
              <a:t>maneasa.andrei@yahoo.com</a:t>
            </a:r>
          </a:p>
        </p:txBody>
      </p:sp>
    </p:spTree>
    <p:extLst>
      <p:ext uri="{BB962C8B-B14F-4D97-AF65-F5344CB8AC3E}">
        <p14:creationId xmlns:p14="http://schemas.microsoft.com/office/powerpoint/2010/main" val="4004773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 err="1">
                <a:solidFill>
                  <a:schemeClr val="tx1"/>
                </a:solidFill>
              </a:rPr>
              <a:t>Contribuții</a:t>
            </a:r>
            <a:r>
              <a:rPr lang="en-US" dirty="0">
                <a:solidFill>
                  <a:schemeClr val="tx1"/>
                </a:solidFill>
              </a:rPr>
              <a:t> Kendzi 3D</a:t>
            </a:r>
            <a:r>
              <a:rPr lang="en-US" dirty="0"/>
              <a:t> </a:t>
            </a:r>
            <a:endParaRPr lang="de-DE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pPr marL="285750" lvl="1" indent="-285750">
              <a:buFont typeface="Arial" panose="020B0604020202020204" pitchFamily="34" charset="0"/>
              <a:buChar char="•"/>
            </a:pPr>
            <a:r>
              <a:rPr lang="it-IT" dirty="0"/>
              <a:t>Schimbarea orientării </a:t>
            </a:r>
            <a:r>
              <a:rPr lang="it-IT" dirty="0" smtClean="0"/>
              <a:t>acoreri</a:t>
            </a:r>
            <a:r>
              <a:rPr lang="vi-VN" dirty="0"/>
              <a:t>ș</a:t>
            </a:r>
            <a:r>
              <a:rPr lang="it-IT" dirty="0" smtClean="0"/>
              <a:t>ului </a:t>
            </a:r>
            <a:r>
              <a:rPr lang="it-IT" dirty="0"/>
              <a:t>cu </a:t>
            </a:r>
            <a:r>
              <a:rPr lang="it-IT" dirty="0" smtClean="0"/>
              <a:t>90 </a:t>
            </a:r>
            <a:r>
              <a:rPr lang="it-IT" dirty="0"/>
              <a:t>de grade</a:t>
            </a:r>
            <a:endParaRPr lang="en-US" dirty="0"/>
          </a:p>
          <a:p>
            <a:endParaRPr lang="de-DE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878C6D27-6E64-48A1-8AF4-19901344D507}" type="slidenum">
              <a:rPr lang="en-US" noProof="0" smtClean="0"/>
              <a:pPr/>
              <a:t>11</a:t>
            </a:fld>
            <a:endParaRPr lang="en-US" noProof="0"/>
          </a:p>
        </p:txBody>
      </p:sp>
      <p:pic>
        <p:nvPicPr>
          <p:cNvPr id="3077" name="Picture 5" descr="C:\Users\anma8806\Desktop\OSM\wiki_page_presentation\small\rotation_example\2014-11-05 13_38_15-Kendzi 3D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2621" y="4443574"/>
            <a:ext cx="2743735" cy="2009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C:\Users\anma8806\Desktop\OSM\wiki_page_presentation\small\rotation_example\2014-11-05 13_37_20-Kendzi 3D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792" y="2143444"/>
            <a:ext cx="2705887" cy="1982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anma8806\Desktop\OSM\wiki_page_presentation\small\rotation_example\2014-11-05 13_37_49-Kendzi 3D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2621" y="2143444"/>
            <a:ext cx="2778292" cy="20350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anma8806\Desktop\OSM\wiki_page_presentation\small\rotation_example\2014-11-05 13_38_01-Kendzi 3D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1" y="4443574"/>
            <a:ext cx="2743735" cy="2009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9"/>
          <p:cNvSpPr/>
          <p:nvPr/>
        </p:nvSpPr>
        <p:spPr>
          <a:xfrm>
            <a:off x="467544" y="6385047"/>
            <a:ext cx="292862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chemeClr val="tx2">
                    <a:lumMod val="95000"/>
                    <a:lumOff val="5000"/>
                  </a:schemeClr>
                </a:solidFill>
              </a:rPr>
              <a:t>maneasa.andrei@yahoo.com</a:t>
            </a:r>
          </a:p>
        </p:txBody>
      </p:sp>
    </p:spTree>
    <p:extLst>
      <p:ext uri="{BB962C8B-B14F-4D97-AF65-F5344CB8AC3E}">
        <p14:creationId xmlns:p14="http://schemas.microsoft.com/office/powerpoint/2010/main" val="2044464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2"/>
          <p:cNvSpPr>
            <a:spLocks noGrp="1"/>
          </p:cNvSpPr>
          <p:nvPr>
            <p:ph type="body" sz="quarter" idx="13"/>
          </p:nvPr>
        </p:nvSpPr>
        <p:spPr>
          <a:xfrm>
            <a:off x="323850" y="792000"/>
            <a:ext cx="8460000" cy="576263"/>
          </a:xfrm>
        </p:spPr>
        <p:txBody>
          <a:bodyPr/>
          <a:lstStyle/>
          <a:p>
            <a:r>
              <a:rPr lang="en-US" dirty="0" err="1">
                <a:solidFill>
                  <a:schemeClr val="tx1"/>
                </a:solidFill>
              </a:rPr>
              <a:t>Contribuții</a:t>
            </a:r>
            <a:r>
              <a:rPr lang="en-US" dirty="0">
                <a:solidFill>
                  <a:schemeClr val="tx1"/>
                </a:solidFill>
              </a:rPr>
              <a:t> Kendzi 3D</a:t>
            </a:r>
            <a:r>
              <a:rPr lang="en-US" dirty="0"/>
              <a:t> </a:t>
            </a:r>
            <a:endParaRPr lang="de-DE" dirty="0"/>
          </a:p>
        </p:txBody>
      </p:sp>
      <p:sp>
        <p:nvSpPr>
          <p:cNvPr id="2" name="Rectangle 1"/>
          <p:cNvSpPr/>
          <p:nvPr/>
        </p:nvSpPr>
        <p:spPr>
          <a:xfrm>
            <a:off x="251520" y="1544979"/>
            <a:ext cx="813690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Zoom in </a:t>
            </a:r>
            <a:r>
              <a:rPr lang="ro-RO" dirty="0"/>
              <a:t>şi </a:t>
            </a:r>
            <a:r>
              <a:rPr lang="en-US" dirty="0"/>
              <a:t>zoom out</a:t>
            </a:r>
            <a:r>
              <a:rPr lang="ro-RO" dirty="0"/>
              <a:t> </a:t>
            </a:r>
            <a:r>
              <a:rPr lang="en-US" dirty="0" smtClean="0"/>
              <a:t>-</a:t>
            </a:r>
            <a:r>
              <a:rPr lang="ro-RO" dirty="0" smtClean="0"/>
              <a:t>  </a:t>
            </a:r>
            <a:r>
              <a:rPr lang="ro-RO" dirty="0"/>
              <a:t>funcţionalitatea a fost adăugată şi pe scroll </a:t>
            </a:r>
            <a:r>
              <a:rPr lang="ro-RO" dirty="0" smtClean="0"/>
              <a:t>mouse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ro-RO" dirty="0" smtClean="0"/>
          </a:p>
          <a:p>
            <a:pPr marL="285750" lvl="1" indent="-285750">
              <a:buFont typeface="Arial" panose="020B0604020202020204" pitchFamily="34" charset="0"/>
              <a:buChar char="•"/>
            </a:pPr>
            <a:r>
              <a:rPr lang="ro-RO" dirty="0"/>
              <a:t>Plugin-ul poate reda cu ajutorul OpenGL diferite forme</a:t>
            </a: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ro-RO" dirty="0" smtClean="0"/>
          </a:p>
          <a:p>
            <a:endParaRPr lang="ro-RO" dirty="0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096253509"/>
              </p:ext>
            </p:extLst>
          </p:nvPr>
        </p:nvGraphicFramePr>
        <p:xfrm>
          <a:off x="1619672" y="2636912"/>
          <a:ext cx="5832648" cy="33123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1" name="Rectangle 10"/>
          <p:cNvSpPr/>
          <p:nvPr/>
        </p:nvSpPr>
        <p:spPr>
          <a:xfrm>
            <a:off x="539552" y="6165304"/>
            <a:ext cx="292862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chemeClr val="tx2">
                    <a:lumMod val="95000"/>
                    <a:lumOff val="5000"/>
                  </a:schemeClr>
                </a:solidFill>
              </a:rPr>
              <a:t>maneasa.andrei@yahoo.com</a:t>
            </a:r>
          </a:p>
        </p:txBody>
      </p:sp>
    </p:spTree>
    <p:extLst>
      <p:ext uri="{BB962C8B-B14F-4D97-AF65-F5344CB8AC3E}">
        <p14:creationId xmlns:p14="http://schemas.microsoft.com/office/powerpoint/2010/main" val="709527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2"/>
          <p:cNvSpPr>
            <a:spLocks noGrp="1"/>
          </p:cNvSpPr>
          <p:nvPr>
            <p:ph type="body" sz="quarter" idx="13"/>
          </p:nvPr>
        </p:nvSpPr>
        <p:spPr>
          <a:xfrm>
            <a:off x="323850" y="792000"/>
            <a:ext cx="8460000" cy="576263"/>
          </a:xfrm>
        </p:spPr>
        <p:txBody>
          <a:bodyPr/>
          <a:lstStyle/>
          <a:p>
            <a:r>
              <a:rPr lang="en-US" dirty="0" err="1">
                <a:solidFill>
                  <a:schemeClr val="tx1"/>
                </a:solidFill>
              </a:rPr>
              <a:t>Contribuții</a:t>
            </a:r>
            <a:r>
              <a:rPr lang="en-US" dirty="0">
                <a:solidFill>
                  <a:schemeClr val="tx1"/>
                </a:solidFill>
              </a:rPr>
              <a:t> Kendzi 3D</a:t>
            </a:r>
            <a:r>
              <a:rPr lang="en-US" dirty="0"/>
              <a:t> </a:t>
            </a:r>
            <a:endParaRPr lang="de-DE" dirty="0"/>
          </a:p>
        </p:txBody>
      </p:sp>
      <p:sp>
        <p:nvSpPr>
          <p:cNvPr id="2" name="Rectangle 1"/>
          <p:cNvSpPr/>
          <p:nvPr/>
        </p:nvSpPr>
        <p:spPr>
          <a:xfrm>
            <a:off x="251520" y="1544979"/>
            <a:ext cx="813690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1" indent="-285750">
              <a:buFont typeface="Arial" panose="020B0604020202020204" pitchFamily="34" charset="0"/>
              <a:buChar char="•"/>
            </a:pPr>
            <a:r>
              <a:rPr lang="it-IT" dirty="0"/>
              <a:t>Cu </a:t>
            </a:r>
            <a:r>
              <a:rPr lang="it-IT" dirty="0" err="1"/>
              <a:t>ajutorul</a:t>
            </a:r>
            <a:r>
              <a:rPr lang="it-IT" dirty="0"/>
              <a:t> </a:t>
            </a:r>
            <a:r>
              <a:rPr lang="ro-RO" dirty="0" smtClean="0"/>
              <a:t>noilor structuri se </a:t>
            </a:r>
            <a:r>
              <a:rPr lang="it-IT" dirty="0" err="1" smtClean="0"/>
              <a:t>po</a:t>
            </a:r>
            <a:r>
              <a:rPr lang="ro-RO" dirty="0" smtClean="0"/>
              <a:t>t</a:t>
            </a:r>
            <a:r>
              <a:rPr lang="it-IT" dirty="0" smtClean="0"/>
              <a:t> </a:t>
            </a:r>
            <a:r>
              <a:rPr lang="it-IT" dirty="0" err="1"/>
              <a:t>construi</a:t>
            </a:r>
            <a:r>
              <a:rPr lang="it-IT" dirty="0"/>
              <a:t> </a:t>
            </a:r>
            <a:r>
              <a:rPr lang="it-IT" dirty="0" err="1"/>
              <a:t>diferite</a:t>
            </a:r>
            <a:r>
              <a:rPr lang="it-IT" dirty="0"/>
              <a:t> </a:t>
            </a:r>
            <a:r>
              <a:rPr lang="it-IT" dirty="0" err="1"/>
              <a:t>clădiri</a:t>
            </a:r>
            <a:r>
              <a:rPr lang="it-IT" dirty="0"/>
              <a:t>, </a:t>
            </a:r>
            <a:r>
              <a:rPr lang="it-IT" dirty="0" err="1"/>
              <a:t>turnuri</a:t>
            </a:r>
            <a:r>
              <a:rPr lang="it-IT" dirty="0"/>
              <a:t>, </a:t>
            </a:r>
            <a:r>
              <a:rPr lang="it-IT" dirty="0" err="1"/>
              <a:t>conducte</a:t>
            </a: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ro-RO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ro-RO" dirty="0" smtClean="0"/>
          </a:p>
          <a:p>
            <a:endParaRPr lang="ro-RO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909" y="2059013"/>
            <a:ext cx="3384376" cy="2479556"/>
          </a:xfrm>
          <a:prstGeom prst="rect">
            <a:avLst/>
          </a:prstGeom>
        </p:spPr>
      </p:pic>
      <p:sp>
        <p:nvSpPr>
          <p:cNvPr id="11" name="Right Arrow 10"/>
          <p:cNvSpPr/>
          <p:nvPr/>
        </p:nvSpPr>
        <p:spPr>
          <a:xfrm rot="2798696">
            <a:off x="4114162" y="4246806"/>
            <a:ext cx="482702" cy="341350"/>
          </a:xfrm>
          <a:prstGeom prst="rightArrow">
            <a:avLst/>
          </a:prstGeom>
          <a:solidFill>
            <a:schemeClr val="accent5">
              <a:lumMod val="20000"/>
              <a:lumOff val="80000"/>
            </a:schemeClr>
          </a:solidFill>
          <a:ln w="952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0" t="-36967" r="-570" b="36967"/>
          <a:stretch/>
        </p:blipFill>
        <p:spPr>
          <a:xfrm>
            <a:off x="6465564" y="828839"/>
            <a:ext cx="1985830" cy="29776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5594" y="4802612"/>
            <a:ext cx="2579421" cy="1749469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0285" b="10285"/>
          <a:stretch/>
        </p:blipFill>
        <p:spPr>
          <a:xfrm>
            <a:off x="6012160" y="3989816"/>
            <a:ext cx="2892638" cy="1921538"/>
          </a:xfrm>
          <a:prstGeom prst="rect">
            <a:avLst/>
          </a:prstGeom>
        </p:spPr>
      </p:pic>
      <p:sp>
        <p:nvSpPr>
          <p:cNvPr id="16" name="Right Arrow 15"/>
          <p:cNvSpPr/>
          <p:nvPr/>
        </p:nvSpPr>
        <p:spPr>
          <a:xfrm>
            <a:off x="4645305" y="2574633"/>
            <a:ext cx="516269" cy="341350"/>
          </a:xfrm>
          <a:prstGeom prst="rightArrow">
            <a:avLst/>
          </a:prstGeom>
          <a:solidFill>
            <a:schemeClr val="accent5">
              <a:lumMod val="20000"/>
              <a:lumOff val="80000"/>
            </a:schemeClr>
          </a:solidFill>
          <a:ln w="952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17" name="Right Arrow 16"/>
          <p:cNvSpPr/>
          <p:nvPr/>
        </p:nvSpPr>
        <p:spPr>
          <a:xfrm rot="1809700">
            <a:off x="4552700" y="3548933"/>
            <a:ext cx="488181" cy="341350"/>
          </a:xfrm>
          <a:prstGeom prst="rightArrow">
            <a:avLst/>
          </a:prstGeom>
          <a:solidFill>
            <a:schemeClr val="accent5">
              <a:lumMod val="20000"/>
              <a:lumOff val="80000"/>
            </a:schemeClr>
          </a:solidFill>
          <a:ln w="952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endParaRPr lang="de-DE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539552" y="6165304"/>
            <a:ext cx="292862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chemeClr val="tx2">
                    <a:lumMod val="95000"/>
                    <a:lumOff val="5000"/>
                  </a:schemeClr>
                </a:solidFill>
              </a:rPr>
              <a:t>maneasa.andrei@yahoo.com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457202" y="3449399"/>
            <a:ext cx="199419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800" dirty="0"/>
              <a:t>http://photos1.blogger.com/blogger/7888/1182/1600/3.14.jpg</a:t>
            </a:r>
          </a:p>
        </p:txBody>
      </p:sp>
      <p:sp>
        <p:nvSpPr>
          <p:cNvPr id="20" name="Rectangle 19"/>
          <p:cNvSpPr/>
          <p:nvPr/>
        </p:nvSpPr>
        <p:spPr>
          <a:xfrm>
            <a:off x="6029241" y="5578987"/>
            <a:ext cx="289503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800" dirty="0"/>
              <a:t>http://dragosmone.ro/wp-content/uploads/2012/03/pod-suspendat.png</a:t>
            </a:r>
          </a:p>
        </p:txBody>
      </p:sp>
      <p:sp>
        <p:nvSpPr>
          <p:cNvPr id="21" name="Rectangle 20"/>
          <p:cNvSpPr/>
          <p:nvPr/>
        </p:nvSpPr>
        <p:spPr>
          <a:xfrm>
            <a:off x="3363761" y="6219323"/>
            <a:ext cx="257125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800" dirty="0"/>
              <a:t>http://www.vivafm.ro/wp-content/uploads/2014/06/conducta-gaz.jpg</a:t>
            </a:r>
          </a:p>
        </p:txBody>
      </p:sp>
    </p:spTree>
    <p:extLst>
      <p:ext uri="{BB962C8B-B14F-4D97-AF65-F5344CB8AC3E}">
        <p14:creationId xmlns:p14="http://schemas.microsoft.com/office/powerpoint/2010/main" val="2612512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2"/>
          <p:cNvSpPr>
            <a:spLocks noGrp="1"/>
          </p:cNvSpPr>
          <p:nvPr>
            <p:ph type="body" sz="quarter" idx="13"/>
          </p:nvPr>
        </p:nvSpPr>
        <p:spPr>
          <a:xfrm>
            <a:off x="323850" y="792000"/>
            <a:ext cx="8460000" cy="576263"/>
          </a:xfrm>
        </p:spPr>
        <p:txBody>
          <a:bodyPr/>
          <a:lstStyle/>
          <a:p>
            <a:r>
              <a:rPr lang="en-US" dirty="0" err="1">
                <a:solidFill>
                  <a:schemeClr val="tx1"/>
                </a:solidFill>
              </a:rPr>
              <a:t>Contribuții</a:t>
            </a:r>
            <a:r>
              <a:rPr lang="en-US" dirty="0">
                <a:solidFill>
                  <a:schemeClr val="tx1"/>
                </a:solidFill>
              </a:rPr>
              <a:t> Kendzi 3D</a:t>
            </a:r>
            <a:r>
              <a:rPr lang="en-US" dirty="0"/>
              <a:t> </a:t>
            </a:r>
            <a:endParaRPr lang="de-DE" dirty="0"/>
          </a:p>
        </p:txBody>
      </p:sp>
      <p:sp>
        <p:nvSpPr>
          <p:cNvPr id="18" name="Rectangle 17"/>
          <p:cNvSpPr/>
          <p:nvPr/>
        </p:nvSpPr>
        <p:spPr>
          <a:xfrm>
            <a:off x="539552" y="6165304"/>
            <a:ext cx="292862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chemeClr val="tx2">
                    <a:lumMod val="95000"/>
                    <a:lumOff val="5000"/>
                  </a:schemeClr>
                </a:solidFill>
              </a:rPr>
              <a:t>maneasa.andrei@yahoo.com</a:t>
            </a:r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81047607"/>
              </p:ext>
            </p:extLst>
          </p:nvPr>
        </p:nvGraphicFramePr>
        <p:xfrm>
          <a:off x="107504" y="1484784"/>
          <a:ext cx="8352928" cy="48165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258421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2"/>
          <p:cNvSpPr>
            <a:spLocks noGrp="1"/>
          </p:cNvSpPr>
          <p:nvPr>
            <p:ph type="body" sz="quarter" idx="13"/>
          </p:nvPr>
        </p:nvSpPr>
        <p:spPr>
          <a:xfrm>
            <a:off x="323850" y="792000"/>
            <a:ext cx="8460000" cy="576263"/>
          </a:xfrm>
        </p:spPr>
        <p:txBody>
          <a:bodyPr/>
          <a:lstStyle/>
          <a:p>
            <a:r>
              <a:rPr lang="en-US" dirty="0" err="1" smtClean="0">
                <a:solidFill>
                  <a:schemeClr val="tx1"/>
                </a:solidFill>
              </a:rPr>
              <a:t>Editare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>
                <a:solidFill>
                  <a:schemeClr val="tx1"/>
                </a:solidFill>
              </a:rPr>
              <a:t>Kendzi 3D</a:t>
            </a:r>
            <a:r>
              <a:rPr lang="en-US" dirty="0"/>
              <a:t> </a:t>
            </a:r>
            <a:endParaRPr lang="de-DE" dirty="0"/>
          </a:p>
        </p:txBody>
      </p:sp>
      <p:sp>
        <p:nvSpPr>
          <p:cNvPr id="18" name="Rectangle 17"/>
          <p:cNvSpPr/>
          <p:nvPr/>
        </p:nvSpPr>
        <p:spPr>
          <a:xfrm>
            <a:off x="539552" y="6165304"/>
            <a:ext cx="292862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chemeClr val="tx2">
                    <a:lumMod val="95000"/>
                    <a:lumOff val="5000"/>
                  </a:schemeClr>
                </a:solidFill>
              </a:rPr>
              <a:t>maneasa.andrei@yahoo.com</a:t>
            </a:r>
          </a:p>
        </p:txBody>
      </p:sp>
      <p:graphicFrame>
        <p:nvGraphicFramePr>
          <p:cNvPr id="11" name="Diagram 10"/>
          <p:cNvGraphicFramePr/>
          <p:nvPr>
            <p:extLst>
              <p:ext uri="{D42A27DB-BD31-4B8C-83A1-F6EECF244321}">
                <p14:modId xmlns:p14="http://schemas.microsoft.com/office/powerpoint/2010/main" val="2029502195"/>
              </p:ext>
            </p:extLst>
          </p:nvPr>
        </p:nvGraphicFramePr>
        <p:xfrm>
          <a:off x="323528" y="1556792"/>
          <a:ext cx="8424936" cy="45365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350362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878C6D27-6E64-48A1-8AF4-19901344D507}" type="slidenum">
              <a:rPr lang="en-US" noProof="0" smtClean="0"/>
              <a:pPr/>
              <a:t>16</a:t>
            </a:fld>
            <a:endParaRPr lang="en-US" noProof="0"/>
          </a:p>
        </p:txBody>
      </p:sp>
      <p:sp>
        <p:nvSpPr>
          <p:cNvPr id="14" name="Title 4"/>
          <p:cNvSpPr txBox="1">
            <a:spLocks/>
          </p:cNvSpPr>
          <p:nvPr/>
        </p:nvSpPr>
        <p:spPr bwMode="gray">
          <a:xfrm>
            <a:off x="611560" y="5912465"/>
            <a:ext cx="3776917" cy="80030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1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800" dirty="0" smtClean="0">
                <a:solidFill>
                  <a:schemeClr val="tx2">
                    <a:lumMod val="95000"/>
                    <a:lumOff val="5000"/>
                  </a:schemeClr>
                </a:solidFill>
                <a:latin typeface="+mn-lt"/>
              </a:rPr>
              <a:t>maneasa.andrei@yahoo.com</a:t>
            </a:r>
            <a:endParaRPr lang="en-US" sz="1800" dirty="0">
              <a:solidFill>
                <a:schemeClr val="tx2">
                  <a:lumMod val="95000"/>
                  <a:lumOff val="5000"/>
                </a:schemeClr>
              </a:solidFill>
              <a:latin typeface="+mn-lt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8424" y="1626467"/>
            <a:ext cx="3600400" cy="2526597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3005308" y="4797152"/>
            <a:ext cx="52565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Idei</a:t>
            </a:r>
            <a:r>
              <a:rPr lang="en-US" dirty="0" smtClean="0"/>
              <a:t> : </a:t>
            </a:r>
            <a:r>
              <a:rPr lang="en-US" dirty="0"/>
              <a:t>Marek Strassenburg-Kleciak </a:t>
            </a:r>
          </a:p>
          <a:p>
            <a:r>
              <a:rPr lang="en-US" dirty="0" smtClean="0"/>
              <a:t>Suport</a:t>
            </a:r>
            <a:r>
              <a:rPr lang="en-US" dirty="0"/>
              <a:t>: </a:t>
            </a:r>
            <a:r>
              <a:rPr lang="en-US" dirty="0" smtClean="0"/>
              <a:t>Kendzi</a:t>
            </a:r>
            <a:r>
              <a:rPr lang="en-US" dirty="0"/>
              <a:t> </a:t>
            </a:r>
            <a:endParaRPr lang="en-US" dirty="0" smtClean="0"/>
          </a:p>
          <a:p>
            <a:r>
              <a:rPr lang="en-US" dirty="0" err="1" smtClean="0"/>
              <a:t>Dezvoltare</a:t>
            </a:r>
            <a:r>
              <a:rPr lang="en-US" dirty="0" smtClean="0"/>
              <a:t>: </a:t>
            </a:r>
            <a:r>
              <a:rPr lang="en-US" dirty="0" smtClean="0"/>
              <a:t>Andrei M</a:t>
            </a:r>
            <a:r>
              <a:rPr lang="vi-VN" dirty="0" smtClean="0"/>
              <a:t>ă</a:t>
            </a:r>
            <a:r>
              <a:rPr lang="en-US" dirty="0" err="1" smtClean="0"/>
              <a:t>neasa</a:t>
            </a:r>
            <a:endParaRPr lang="de-DE" dirty="0"/>
          </a:p>
        </p:txBody>
      </p:sp>
      <p:sp>
        <p:nvSpPr>
          <p:cNvPr id="4" name="TextBox 3"/>
          <p:cNvSpPr txBox="1"/>
          <p:nvPr/>
        </p:nvSpPr>
        <p:spPr>
          <a:xfrm>
            <a:off x="539552" y="868038"/>
            <a:ext cx="804578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>
                <a:latin typeface="Aharoni" panose="02010803020104030203" pitchFamily="2" charset="-79"/>
                <a:cs typeface="Aharoni" panose="02010803020104030203" pitchFamily="2" charset="-79"/>
              </a:rPr>
              <a:t>THE END</a:t>
            </a:r>
            <a:endParaRPr lang="de-DE" sz="3200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5" name="Cloud Callout 4"/>
          <p:cNvSpPr/>
          <p:nvPr/>
        </p:nvSpPr>
        <p:spPr>
          <a:xfrm>
            <a:off x="731703" y="1700808"/>
            <a:ext cx="3240359" cy="2088232"/>
          </a:xfrm>
          <a:prstGeom prst="cloudCallout">
            <a:avLst/>
          </a:prstGeom>
          <a:gradFill>
            <a:gsLst>
              <a:gs pos="0">
                <a:schemeClr val="tx1"/>
              </a:gs>
              <a:gs pos="21000">
                <a:schemeClr val="accent1"/>
              </a:gs>
              <a:gs pos="53000">
                <a:schemeClr val="accent3"/>
              </a:gs>
            </a:gsLst>
            <a:lin ang="5400000" scaled="0"/>
          </a:gradFill>
          <a:ln w="952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vi-VN" sz="3200" dirty="0">
                <a:solidFill>
                  <a:srgbClr val="11EF46"/>
                </a:solidFill>
              </a:rPr>
              <a:t>Întrebări</a:t>
            </a:r>
            <a:r>
              <a:rPr lang="en-US" sz="3200" dirty="0">
                <a:solidFill>
                  <a:srgbClr val="11EF46"/>
                </a:solidFill>
              </a:rPr>
              <a:t> ? </a:t>
            </a:r>
          </a:p>
          <a:p>
            <a:pPr algn="ctr"/>
            <a:endParaRPr lang="de-DE" dirty="0"/>
          </a:p>
        </p:txBody>
      </p:sp>
      <p:sp>
        <p:nvSpPr>
          <p:cNvPr id="15" name="TextBox 14"/>
          <p:cNvSpPr txBox="1"/>
          <p:nvPr/>
        </p:nvSpPr>
        <p:spPr>
          <a:xfrm>
            <a:off x="5436096" y="6127950"/>
            <a:ext cx="28453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/>
              <a:t>24 </a:t>
            </a:r>
            <a:r>
              <a:rPr lang="it-IT" dirty="0" err="1" smtClean="0"/>
              <a:t>Aprilie</a:t>
            </a:r>
            <a:r>
              <a:rPr lang="it-IT" dirty="0" smtClean="0"/>
              <a:t> </a:t>
            </a:r>
            <a:r>
              <a:rPr lang="it-IT" dirty="0"/>
              <a:t>2015, Cluj-Napoca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501608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lank">
  <a:themeElements>
    <a:clrScheme name="EB 2012">
      <a:dk1>
        <a:srgbClr val="3F3F3F"/>
      </a:dk1>
      <a:lt1>
        <a:srgbClr val="FFFFFF"/>
      </a:lt1>
      <a:dk2>
        <a:srgbClr val="000000"/>
      </a:dk2>
      <a:lt2>
        <a:srgbClr val="FFFFFF"/>
      </a:lt2>
      <a:accent1>
        <a:srgbClr val="646464"/>
      </a:accent1>
      <a:accent2>
        <a:srgbClr val="00C400"/>
      </a:accent2>
      <a:accent3>
        <a:srgbClr val="C8C8C8"/>
      </a:accent3>
      <a:accent4>
        <a:srgbClr val="3399FF"/>
      </a:accent4>
      <a:accent5>
        <a:srgbClr val="808080"/>
      </a:accent5>
      <a:accent6>
        <a:srgbClr val="999900"/>
      </a:accent6>
      <a:hlink>
        <a:srgbClr val="00EB00"/>
      </a:hlink>
      <a:folHlink>
        <a:srgbClr val="CC0000"/>
      </a:folHlink>
    </a:clrScheme>
    <a:fontScheme name="EB Calibri">
      <a:majorFont>
        <a:latin typeface="Calibri"/>
        <a:ea typeface="Arial Unicode MS"/>
        <a:cs typeface="Arial Unicode MS"/>
      </a:majorFont>
      <a:minorFont>
        <a:latin typeface="Calibri"/>
        <a:ea typeface="Arial Unicode MS"/>
        <a:cs typeface="Arial Unicode M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gradFill>
          <a:gsLst>
            <a:gs pos="0">
              <a:schemeClr val="tx1"/>
            </a:gs>
            <a:gs pos="21000">
              <a:schemeClr val="accent1"/>
            </a:gs>
            <a:gs pos="53000">
              <a:schemeClr val="accent3"/>
            </a:gs>
          </a:gsLst>
          <a:lin ang="5400000" scaled="0"/>
        </a:gradFill>
        <a:ln w="9525">
          <a:solidFill>
            <a:schemeClr val="accent1"/>
          </a:solidFill>
        </a:ln>
      </a:spPr>
      <a:bodyPr rtlCol="0" anchor="ctr"/>
      <a:lstStyle>
        <a:defPPr algn="ctr">
          <a:defRPr dirty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0E4B152DC895B43A600345BC9935C07" ma:contentTypeVersion="0" ma:contentTypeDescription="Create a new document." ma:contentTypeScope="" ma:versionID="a2a9ca7833f23bef38ef4185e9af4fd5">
  <xsd:schema xmlns:xsd="http://www.w3.org/2001/XMLSchema" xmlns:p="http://schemas.microsoft.com/office/2006/metadata/properties" targetNamespace="http://schemas.microsoft.com/office/2006/metadata/properties" ma:root="true" ma:fieldsID="4aeb20c0e3442673af7ee10786458764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office/internal/2005/internalDocumentation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 ma:readOnly="tru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lastPrinted" minOccurs="0" maxOccurs="1" type="xsd:dateTime"/>
        <xsd:element name="contentStatus" minOccurs="0" maxOccurs="1" type="xsd:string"/>
      </xsd:all>
    </xsd:complexType>
  </xsd:schema>
</ct:contentTypeSchema>
</file>

<file path=customXml/item2.xml><?xml version="1.0" encoding="utf-8"?>
<p:properties xmlns:p="http://schemas.microsoft.com/office/2006/metadata/properties" xmlns:xsi="http://www.w3.org/2001/XMLSchema-instance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37734854-FECD-4646-A0D4-9E39058EF15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office/internal/2005/internalDocumentation"/>
  </ds:schemaRefs>
</ds:datastoreItem>
</file>

<file path=customXml/itemProps2.xml><?xml version="1.0" encoding="utf-8"?>
<ds:datastoreItem xmlns:ds="http://schemas.openxmlformats.org/officeDocument/2006/customXml" ds:itemID="{93A53806-7B94-4EEF-B127-6B798A5D73BE}">
  <ds:schemaRefs>
    <ds:schemaRef ds:uri="http://purl.org/dc/dcmitype/"/>
    <ds:schemaRef ds:uri="http://www.w3.org/XML/1998/namespace"/>
    <ds:schemaRef ds:uri="http://schemas.microsoft.com/office/2006/metadata/properties"/>
    <ds:schemaRef ds:uri="http://purl.org/dc/terms/"/>
    <ds:schemaRef ds:uri="http://purl.org/dc/elements/1.1/"/>
    <ds:schemaRef ds:uri="http://schemas.microsoft.com/office/2006/documentManagement/types"/>
    <ds:schemaRef ds:uri="http://schemas.openxmlformats.org/package/2006/metadata/core-properties"/>
  </ds:schemaRefs>
</ds:datastoreItem>
</file>

<file path=customXml/itemProps3.xml><?xml version="1.0" encoding="utf-8"?>
<ds:datastoreItem xmlns:ds="http://schemas.openxmlformats.org/officeDocument/2006/customXml" ds:itemID="{D9B954B2-9412-4991-B632-C4DB61A1CF3D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Blank</Template>
  <TotalTime>0</TotalTime>
  <Words>427</Words>
  <Application>Microsoft Office PowerPoint</Application>
  <PresentationFormat>On-screen Show (4:3)</PresentationFormat>
  <Paragraphs>115</Paragraphs>
  <Slides>16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Blank</vt:lpstr>
      <vt:lpstr>Editor 3D pentru hărți OSM</vt:lpstr>
      <vt:lpstr> Soluții libere open source pentru prelucrarea și reprezentarea datelor geospațiale</vt:lpstr>
      <vt:lpstr> Hărți OSM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Elektrobit Automotive GmbH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3D Online Editor der OSM Karten</dc:title>
  <dc:creator>Strassenburg-Kleciak Marek</dc:creator>
  <cp:lastModifiedBy>Maneasa Andrei</cp:lastModifiedBy>
  <cp:revision>107</cp:revision>
  <cp:lastPrinted>2012-07-04T05:45:15Z</cp:lastPrinted>
  <dcterms:created xsi:type="dcterms:W3CDTF">2013-10-30T07:05:34Z</dcterms:created>
  <dcterms:modified xsi:type="dcterms:W3CDTF">2015-04-23T18:59:31Z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Owner">
    <vt:lpwstr/>
  </property>
  <property fmtid="{D5CDD505-2E9C-101B-9397-08002B2CF9AE}" pid="3" name="ContentTypeId">
    <vt:lpwstr>0x010100F2380FA1C018214EA2EA1C90770A134B</vt:lpwstr>
  </property>
  <property fmtid="{D5CDD505-2E9C-101B-9397-08002B2CF9AE}" pid="4" name="Status">
    <vt:lpwstr>Draft</vt:lpwstr>
  </property>
</Properties>
</file>