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58" r:id="rId3"/>
    <p:sldId id="259" r:id="rId4"/>
    <p:sldId id="264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8" r:id="rId20"/>
    <p:sldId id="276" r:id="rId21"/>
    <p:sldId id="268" r:id="rId22"/>
    <p:sldId id="279" r:id="rId23"/>
    <p:sldId id="277" r:id="rId24"/>
  </p:sldIdLst>
  <p:sldSz cx="9144000" cy="6858000" type="screen4x3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70" d="100"/>
          <a:sy n="70" d="100"/>
        </p:scale>
        <p:origin x="14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D96D3-B349-4373-9866-B562082A04EA}" type="datetimeFigureOut">
              <a:rPr lang="ro-RO" smtClean="0"/>
              <a:t>23.04.2015</a:t>
            </a:fld>
            <a:endParaRPr lang="ro-R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D5F0E1-E5C7-401E-B9BF-9AC87357EDF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879933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D5F0E1-E5C7-401E-B9BF-9AC87357EDFA}" type="slidenum">
              <a:rPr lang="ro-RO" smtClean="0"/>
              <a:t>11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2019484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668C-2FAF-4A9E-973A-120D5AD55337}" type="datetimeFigureOut">
              <a:rPr lang="ro-RO" smtClean="0"/>
              <a:t>23.04.2015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092F4-EDAD-4B8F-9633-9640310AE95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277488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668C-2FAF-4A9E-973A-120D5AD55337}" type="datetimeFigureOut">
              <a:rPr lang="ro-RO" smtClean="0"/>
              <a:t>23.04.2015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092F4-EDAD-4B8F-9633-9640310AE95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6268716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668C-2FAF-4A9E-973A-120D5AD55337}" type="datetimeFigureOut">
              <a:rPr lang="ro-RO" smtClean="0"/>
              <a:t>23.04.2015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092F4-EDAD-4B8F-9633-9640310AE95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451953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668C-2FAF-4A9E-973A-120D5AD55337}" type="datetimeFigureOut">
              <a:rPr lang="ro-RO" smtClean="0"/>
              <a:t>23.04.2015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092F4-EDAD-4B8F-9633-9640310AE95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890257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668C-2FAF-4A9E-973A-120D5AD55337}" type="datetimeFigureOut">
              <a:rPr lang="ro-RO" smtClean="0"/>
              <a:t>23.04.2015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092F4-EDAD-4B8F-9633-9640310AE95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48097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668C-2FAF-4A9E-973A-120D5AD55337}" type="datetimeFigureOut">
              <a:rPr lang="ro-RO" smtClean="0"/>
              <a:t>23.04.2015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092F4-EDAD-4B8F-9633-9640310AE95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361932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668C-2FAF-4A9E-973A-120D5AD55337}" type="datetimeFigureOut">
              <a:rPr lang="ro-RO" smtClean="0"/>
              <a:t>23.04.2015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092F4-EDAD-4B8F-9633-9640310AE95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60739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668C-2FAF-4A9E-973A-120D5AD55337}" type="datetimeFigureOut">
              <a:rPr lang="ro-RO" smtClean="0"/>
              <a:t>23.04.2015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092F4-EDAD-4B8F-9633-9640310AE95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839831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668C-2FAF-4A9E-973A-120D5AD55337}" type="datetimeFigureOut">
              <a:rPr lang="ro-RO" smtClean="0"/>
              <a:t>23.04.2015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092F4-EDAD-4B8F-9633-9640310AE95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194291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668C-2FAF-4A9E-973A-120D5AD55337}" type="datetimeFigureOut">
              <a:rPr lang="ro-RO" smtClean="0"/>
              <a:t>23.04.2015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092F4-EDAD-4B8F-9633-9640310AE95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603118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668C-2FAF-4A9E-973A-120D5AD55337}" type="datetimeFigureOut">
              <a:rPr lang="ro-RO" smtClean="0"/>
              <a:t>23.04.2015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092F4-EDAD-4B8F-9633-9640310AE95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748064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9668C-2FAF-4A9E-973A-120D5AD55337}" type="datetimeFigureOut">
              <a:rPr lang="ro-RO" smtClean="0"/>
              <a:t>23.04.2015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8092F4-EDAD-4B8F-9633-9640310AE95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8024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9.png"/><Relationship Id="rId7" Type="http://schemas.openxmlformats.org/officeDocument/2006/relationships/image" Target="../media/image21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6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20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5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2879"/>
            <a:ext cx="9144000" cy="6870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26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8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14434" y="77273"/>
            <a:ext cx="3129566" cy="32841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39414" y="25758"/>
            <a:ext cx="2859110" cy="36962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" y="-2"/>
            <a:ext cx="3103812" cy="337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175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5770"/>
            <a:ext cx="9144000" cy="6856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360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5770"/>
            <a:ext cx="9144000" cy="6856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12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" y="-5770"/>
            <a:ext cx="9142211" cy="6856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6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" y="-5100"/>
            <a:ext cx="9142211" cy="685531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9"/>
            <a:ext cx="9144000" cy="68566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0998" y="1387726"/>
            <a:ext cx="1200106" cy="838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341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32 0.01643 L 0.24444 0.1328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29" y="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5" y="-5100"/>
            <a:ext cx="9142209" cy="6855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705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5" y="-5100"/>
            <a:ext cx="9142209" cy="6855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865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5" y="-5100"/>
            <a:ext cx="9142209" cy="6855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654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639338"/>
            <a:ext cx="9144000" cy="2186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7" name="Group 6"/>
          <p:cNvGrpSpPr/>
          <p:nvPr/>
        </p:nvGrpSpPr>
        <p:grpSpPr>
          <a:xfrm>
            <a:off x="540913" y="290992"/>
            <a:ext cx="3580327" cy="3953814"/>
            <a:chOff x="540913" y="1390918"/>
            <a:chExt cx="3580327" cy="3953814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0913" y="3103808"/>
              <a:ext cx="3580327" cy="2240924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0913" y="1390918"/>
              <a:ext cx="2189409" cy="1841680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4732520" y="344562"/>
            <a:ext cx="3841637" cy="3953253"/>
            <a:chOff x="4520485" y="1391478"/>
            <a:chExt cx="3841637" cy="3953253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520485" y="3101008"/>
              <a:ext cx="3841637" cy="224372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520485" y="1391478"/>
              <a:ext cx="2472744" cy="2588093"/>
            </a:xfrm>
            <a:prstGeom prst="rect">
              <a:avLst/>
            </a:prstGeom>
          </p:spPr>
        </p:pic>
      </p:grp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298" b="1"/>
          <a:stretch/>
        </p:blipFill>
        <p:spPr>
          <a:xfrm>
            <a:off x="0" y="92764"/>
            <a:ext cx="9144000" cy="5442167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046922" y="4297815"/>
            <a:ext cx="7394713" cy="10513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4"/>
          <a:stretch/>
        </p:blipFill>
        <p:spPr>
          <a:xfrm>
            <a:off x="1609895" y="4326960"/>
            <a:ext cx="1451357" cy="53658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0127"/>
          <a:stretch/>
        </p:blipFill>
        <p:spPr>
          <a:xfrm>
            <a:off x="5645428" y="4314992"/>
            <a:ext cx="1828742" cy="59073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60" y="5090610"/>
            <a:ext cx="8998226" cy="1487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778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72583"/>
            <a:ext cx="9144000" cy="55406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72583"/>
            <a:ext cx="9144000" cy="554063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6639338"/>
            <a:ext cx="9144000" cy="2186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cxnSp>
        <p:nvCxnSpPr>
          <p:cNvPr id="8" name="Straight Connector 7"/>
          <p:cNvCxnSpPr/>
          <p:nvPr/>
        </p:nvCxnSpPr>
        <p:spPr>
          <a:xfrm>
            <a:off x="559558" y="2634019"/>
            <a:ext cx="2088108" cy="2456597"/>
          </a:xfrm>
          <a:prstGeom prst="line">
            <a:avLst/>
          </a:prstGeom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59558" y="2634019"/>
            <a:ext cx="4776717" cy="750627"/>
          </a:xfrm>
          <a:prstGeom prst="line">
            <a:avLst/>
          </a:prstGeom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59558" y="2634019"/>
            <a:ext cx="7683690" cy="655093"/>
          </a:xfrm>
          <a:prstGeom prst="line">
            <a:avLst/>
          </a:prstGeom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728" y="335030"/>
            <a:ext cx="3275463" cy="34459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5207" y="341854"/>
            <a:ext cx="4053009" cy="271178"/>
          </a:xfrm>
          <a:prstGeom prst="rect">
            <a:avLst/>
          </a:prstGeom>
        </p:spPr>
      </p:pic>
      <p:sp>
        <p:nvSpPr>
          <p:cNvPr id="29" name="Freeform 28"/>
          <p:cNvSpPr/>
          <p:nvPr/>
        </p:nvSpPr>
        <p:spPr>
          <a:xfrm>
            <a:off x="559558" y="313899"/>
            <a:ext cx="3125338" cy="423080"/>
          </a:xfrm>
          <a:custGeom>
            <a:avLst/>
            <a:gdLst>
              <a:gd name="connsiteX0" fmla="*/ 0 w 3125338"/>
              <a:gd name="connsiteY0" fmla="*/ 423080 h 423080"/>
              <a:gd name="connsiteX1" fmla="*/ 13648 w 3125338"/>
              <a:gd name="connsiteY1" fmla="*/ 341194 h 423080"/>
              <a:gd name="connsiteX2" fmla="*/ 40943 w 3125338"/>
              <a:gd name="connsiteY2" fmla="*/ 300250 h 423080"/>
              <a:gd name="connsiteX3" fmla="*/ 136478 w 3125338"/>
              <a:gd name="connsiteY3" fmla="*/ 177420 h 423080"/>
              <a:gd name="connsiteX4" fmla="*/ 218364 w 3125338"/>
              <a:gd name="connsiteY4" fmla="*/ 122829 h 423080"/>
              <a:gd name="connsiteX5" fmla="*/ 313899 w 3125338"/>
              <a:gd name="connsiteY5" fmla="*/ 136477 h 423080"/>
              <a:gd name="connsiteX6" fmla="*/ 491320 w 3125338"/>
              <a:gd name="connsiteY6" fmla="*/ 218364 h 423080"/>
              <a:gd name="connsiteX7" fmla="*/ 545911 w 3125338"/>
              <a:gd name="connsiteY7" fmla="*/ 259307 h 423080"/>
              <a:gd name="connsiteX8" fmla="*/ 586854 w 3125338"/>
              <a:gd name="connsiteY8" fmla="*/ 286602 h 423080"/>
              <a:gd name="connsiteX9" fmla="*/ 668741 w 3125338"/>
              <a:gd name="connsiteY9" fmla="*/ 341194 h 423080"/>
              <a:gd name="connsiteX10" fmla="*/ 736979 w 3125338"/>
              <a:gd name="connsiteY10" fmla="*/ 327546 h 423080"/>
              <a:gd name="connsiteX11" fmla="*/ 791570 w 3125338"/>
              <a:gd name="connsiteY11" fmla="*/ 272955 h 423080"/>
              <a:gd name="connsiteX12" fmla="*/ 914400 w 3125338"/>
              <a:gd name="connsiteY12" fmla="*/ 163773 h 423080"/>
              <a:gd name="connsiteX13" fmla="*/ 968991 w 3125338"/>
              <a:gd name="connsiteY13" fmla="*/ 81886 h 423080"/>
              <a:gd name="connsiteX14" fmla="*/ 996287 w 3125338"/>
              <a:gd name="connsiteY14" fmla="*/ 40943 h 423080"/>
              <a:gd name="connsiteX15" fmla="*/ 1037230 w 3125338"/>
              <a:gd name="connsiteY15" fmla="*/ 0 h 423080"/>
              <a:gd name="connsiteX16" fmla="*/ 1228299 w 3125338"/>
              <a:gd name="connsiteY16" fmla="*/ 13647 h 423080"/>
              <a:gd name="connsiteX17" fmla="*/ 1282890 w 3125338"/>
              <a:gd name="connsiteY17" fmla="*/ 40943 h 423080"/>
              <a:gd name="connsiteX18" fmla="*/ 1323833 w 3125338"/>
              <a:gd name="connsiteY18" fmla="*/ 54591 h 423080"/>
              <a:gd name="connsiteX19" fmla="*/ 1378424 w 3125338"/>
              <a:gd name="connsiteY19" fmla="*/ 109182 h 423080"/>
              <a:gd name="connsiteX20" fmla="*/ 1433015 w 3125338"/>
              <a:gd name="connsiteY20" fmla="*/ 136477 h 423080"/>
              <a:gd name="connsiteX21" fmla="*/ 1473958 w 3125338"/>
              <a:gd name="connsiteY21" fmla="*/ 163773 h 423080"/>
              <a:gd name="connsiteX22" fmla="*/ 1596788 w 3125338"/>
              <a:gd name="connsiteY22" fmla="*/ 95534 h 423080"/>
              <a:gd name="connsiteX23" fmla="*/ 1637732 w 3125338"/>
              <a:gd name="connsiteY23" fmla="*/ 81886 h 423080"/>
              <a:gd name="connsiteX24" fmla="*/ 1733266 w 3125338"/>
              <a:gd name="connsiteY24" fmla="*/ 27295 h 423080"/>
              <a:gd name="connsiteX25" fmla="*/ 1815152 w 3125338"/>
              <a:gd name="connsiteY25" fmla="*/ 40943 h 423080"/>
              <a:gd name="connsiteX26" fmla="*/ 1869743 w 3125338"/>
              <a:gd name="connsiteY26" fmla="*/ 95534 h 423080"/>
              <a:gd name="connsiteX27" fmla="*/ 1910687 w 3125338"/>
              <a:gd name="connsiteY27" fmla="*/ 122829 h 423080"/>
              <a:gd name="connsiteX28" fmla="*/ 1937982 w 3125338"/>
              <a:gd name="connsiteY28" fmla="*/ 163773 h 423080"/>
              <a:gd name="connsiteX29" fmla="*/ 2019869 w 3125338"/>
              <a:gd name="connsiteY29" fmla="*/ 204716 h 423080"/>
              <a:gd name="connsiteX30" fmla="*/ 2115403 w 3125338"/>
              <a:gd name="connsiteY30" fmla="*/ 177420 h 423080"/>
              <a:gd name="connsiteX31" fmla="*/ 2156346 w 3125338"/>
              <a:gd name="connsiteY31" fmla="*/ 163773 h 423080"/>
              <a:gd name="connsiteX32" fmla="*/ 2210938 w 3125338"/>
              <a:gd name="connsiteY32" fmla="*/ 150125 h 423080"/>
              <a:gd name="connsiteX33" fmla="*/ 2251881 w 3125338"/>
              <a:gd name="connsiteY33" fmla="*/ 122829 h 423080"/>
              <a:gd name="connsiteX34" fmla="*/ 2333767 w 3125338"/>
              <a:gd name="connsiteY34" fmla="*/ 95534 h 423080"/>
              <a:gd name="connsiteX35" fmla="*/ 2388358 w 3125338"/>
              <a:gd name="connsiteY35" fmla="*/ 136477 h 423080"/>
              <a:gd name="connsiteX36" fmla="*/ 2442949 w 3125338"/>
              <a:gd name="connsiteY36" fmla="*/ 259307 h 423080"/>
              <a:gd name="connsiteX37" fmla="*/ 2483893 w 3125338"/>
              <a:gd name="connsiteY37" fmla="*/ 272955 h 423080"/>
              <a:gd name="connsiteX38" fmla="*/ 2579427 w 3125338"/>
              <a:gd name="connsiteY38" fmla="*/ 245659 h 423080"/>
              <a:gd name="connsiteX39" fmla="*/ 2661314 w 3125338"/>
              <a:gd name="connsiteY39" fmla="*/ 150125 h 423080"/>
              <a:gd name="connsiteX40" fmla="*/ 2702257 w 3125338"/>
              <a:gd name="connsiteY40" fmla="*/ 136477 h 423080"/>
              <a:gd name="connsiteX41" fmla="*/ 2743200 w 3125338"/>
              <a:gd name="connsiteY41" fmla="*/ 163773 h 423080"/>
              <a:gd name="connsiteX42" fmla="*/ 2961564 w 3125338"/>
              <a:gd name="connsiteY42" fmla="*/ 95534 h 423080"/>
              <a:gd name="connsiteX43" fmla="*/ 3070746 w 3125338"/>
              <a:gd name="connsiteY43" fmla="*/ 68238 h 423080"/>
              <a:gd name="connsiteX44" fmla="*/ 3125338 w 3125338"/>
              <a:gd name="connsiteY44" fmla="*/ 95534 h 4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3125338" h="423080">
                <a:moveTo>
                  <a:pt x="0" y="423080"/>
                </a:moveTo>
                <a:cubicBezTo>
                  <a:pt x="4549" y="395785"/>
                  <a:pt x="4897" y="367446"/>
                  <a:pt x="13648" y="341194"/>
                </a:cubicBezTo>
                <a:cubicBezTo>
                  <a:pt x="18835" y="325633"/>
                  <a:pt x="33608" y="314921"/>
                  <a:pt x="40943" y="300250"/>
                </a:cubicBezTo>
                <a:cubicBezTo>
                  <a:pt x="77611" y="226914"/>
                  <a:pt x="15405" y="258136"/>
                  <a:pt x="136478" y="177420"/>
                </a:cubicBezTo>
                <a:lnTo>
                  <a:pt x="218364" y="122829"/>
                </a:lnTo>
                <a:cubicBezTo>
                  <a:pt x="250209" y="127378"/>
                  <a:pt x="282691" y="128675"/>
                  <a:pt x="313899" y="136477"/>
                </a:cubicBezTo>
                <a:cubicBezTo>
                  <a:pt x="348646" y="145164"/>
                  <a:pt x="478600" y="208824"/>
                  <a:pt x="491320" y="218364"/>
                </a:cubicBezTo>
                <a:cubicBezTo>
                  <a:pt x="509517" y="232012"/>
                  <a:pt x="527402" y="246086"/>
                  <a:pt x="545911" y="259307"/>
                </a:cubicBezTo>
                <a:cubicBezTo>
                  <a:pt x="559258" y="268841"/>
                  <a:pt x="574253" y="276101"/>
                  <a:pt x="586854" y="286602"/>
                </a:cubicBezTo>
                <a:cubicBezTo>
                  <a:pt x="655009" y="343399"/>
                  <a:pt x="596786" y="317209"/>
                  <a:pt x="668741" y="341194"/>
                </a:cubicBezTo>
                <a:cubicBezTo>
                  <a:pt x="691487" y="336645"/>
                  <a:pt x="716702" y="338811"/>
                  <a:pt x="736979" y="327546"/>
                </a:cubicBezTo>
                <a:cubicBezTo>
                  <a:pt x="759475" y="315048"/>
                  <a:pt x="772336" y="290052"/>
                  <a:pt x="791570" y="272955"/>
                </a:cubicBezTo>
                <a:cubicBezTo>
                  <a:pt x="842727" y="227482"/>
                  <a:pt x="872056" y="216704"/>
                  <a:pt x="914400" y="163773"/>
                </a:cubicBezTo>
                <a:cubicBezTo>
                  <a:pt x="934893" y="138156"/>
                  <a:pt x="950794" y="109182"/>
                  <a:pt x="968991" y="81886"/>
                </a:cubicBezTo>
                <a:cubicBezTo>
                  <a:pt x="978090" y="68238"/>
                  <a:pt x="984689" y="52541"/>
                  <a:pt x="996287" y="40943"/>
                </a:cubicBezTo>
                <a:lnTo>
                  <a:pt x="1037230" y="0"/>
                </a:lnTo>
                <a:cubicBezTo>
                  <a:pt x="1100920" y="4549"/>
                  <a:pt x="1165316" y="3150"/>
                  <a:pt x="1228299" y="13647"/>
                </a:cubicBezTo>
                <a:cubicBezTo>
                  <a:pt x="1248367" y="16992"/>
                  <a:pt x="1264190" y="32929"/>
                  <a:pt x="1282890" y="40943"/>
                </a:cubicBezTo>
                <a:cubicBezTo>
                  <a:pt x="1296113" y="46610"/>
                  <a:pt x="1310185" y="50042"/>
                  <a:pt x="1323833" y="54591"/>
                </a:cubicBezTo>
                <a:cubicBezTo>
                  <a:pt x="1342030" y="72788"/>
                  <a:pt x="1357836" y="93741"/>
                  <a:pt x="1378424" y="109182"/>
                </a:cubicBezTo>
                <a:cubicBezTo>
                  <a:pt x="1394700" y="121389"/>
                  <a:pt x="1415351" y="126383"/>
                  <a:pt x="1433015" y="136477"/>
                </a:cubicBezTo>
                <a:cubicBezTo>
                  <a:pt x="1447256" y="144615"/>
                  <a:pt x="1460310" y="154674"/>
                  <a:pt x="1473958" y="163773"/>
                </a:cubicBezTo>
                <a:cubicBezTo>
                  <a:pt x="1665523" y="99917"/>
                  <a:pt x="1474210" y="177252"/>
                  <a:pt x="1596788" y="95534"/>
                </a:cubicBezTo>
                <a:cubicBezTo>
                  <a:pt x="1608758" y="87554"/>
                  <a:pt x="1624509" y="87553"/>
                  <a:pt x="1637732" y="81886"/>
                </a:cubicBezTo>
                <a:cubicBezTo>
                  <a:pt x="1686218" y="61106"/>
                  <a:pt x="1692145" y="54710"/>
                  <a:pt x="1733266" y="27295"/>
                </a:cubicBezTo>
                <a:cubicBezTo>
                  <a:pt x="1760561" y="31844"/>
                  <a:pt x="1790402" y="28568"/>
                  <a:pt x="1815152" y="40943"/>
                </a:cubicBezTo>
                <a:cubicBezTo>
                  <a:pt x="1838170" y="52452"/>
                  <a:pt x="1850204" y="78786"/>
                  <a:pt x="1869743" y="95534"/>
                </a:cubicBezTo>
                <a:cubicBezTo>
                  <a:pt x="1882197" y="106209"/>
                  <a:pt x="1897039" y="113731"/>
                  <a:pt x="1910687" y="122829"/>
                </a:cubicBezTo>
                <a:cubicBezTo>
                  <a:pt x="1919785" y="136477"/>
                  <a:pt x="1926384" y="152175"/>
                  <a:pt x="1937982" y="163773"/>
                </a:cubicBezTo>
                <a:cubicBezTo>
                  <a:pt x="1964437" y="190228"/>
                  <a:pt x="1986571" y="193616"/>
                  <a:pt x="2019869" y="204716"/>
                </a:cubicBezTo>
                <a:lnTo>
                  <a:pt x="2115403" y="177420"/>
                </a:lnTo>
                <a:cubicBezTo>
                  <a:pt x="2129182" y="173286"/>
                  <a:pt x="2142514" y="167725"/>
                  <a:pt x="2156346" y="163773"/>
                </a:cubicBezTo>
                <a:cubicBezTo>
                  <a:pt x="2174382" y="158620"/>
                  <a:pt x="2192741" y="154674"/>
                  <a:pt x="2210938" y="150125"/>
                </a:cubicBezTo>
                <a:cubicBezTo>
                  <a:pt x="2224586" y="141026"/>
                  <a:pt x="2236892" y="129491"/>
                  <a:pt x="2251881" y="122829"/>
                </a:cubicBezTo>
                <a:cubicBezTo>
                  <a:pt x="2278173" y="111144"/>
                  <a:pt x="2333767" y="95534"/>
                  <a:pt x="2333767" y="95534"/>
                </a:cubicBezTo>
                <a:cubicBezTo>
                  <a:pt x="2351964" y="109182"/>
                  <a:pt x="2374710" y="118280"/>
                  <a:pt x="2388358" y="136477"/>
                </a:cubicBezTo>
                <a:cubicBezTo>
                  <a:pt x="2407001" y="161335"/>
                  <a:pt x="2418158" y="234516"/>
                  <a:pt x="2442949" y="259307"/>
                </a:cubicBezTo>
                <a:cubicBezTo>
                  <a:pt x="2453122" y="269480"/>
                  <a:pt x="2470245" y="268406"/>
                  <a:pt x="2483893" y="272955"/>
                </a:cubicBezTo>
                <a:cubicBezTo>
                  <a:pt x="2486797" y="272229"/>
                  <a:pt x="2571036" y="252652"/>
                  <a:pt x="2579427" y="245659"/>
                </a:cubicBezTo>
                <a:cubicBezTo>
                  <a:pt x="2655112" y="182588"/>
                  <a:pt x="2584632" y="201246"/>
                  <a:pt x="2661314" y="150125"/>
                </a:cubicBezTo>
                <a:cubicBezTo>
                  <a:pt x="2673284" y="142145"/>
                  <a:pt x="2688609" y="141026"/>
                  <a:pt x="2702257" y="136477"/>
                </a:cubicBezTo>
                <a:cubicBezTo>
                  <a:pt x="2715905" y="145576"/>
                  <a:pt x="2726865" y="162288"/>
                  <a:pt x="2743200" y="163773"/>
                </a:cubicBezTo>
                <a:cubicBezTo>
                  <a:pt x="2866922" y="175021"/>
                  <a:pt x="2848239" y="133309"/>
                  <a:pt x="2961564" y="95534"/>
                </a:cubicBezTo>
                <a:cubicBezTo>
                  <a:pt x="3024514" y="74551"/>
                  <a:pt x="2988401" y="84707"/>
                  <a:pt x="3070746" y="68238"/>
                </a:cubicBezTo>
                <a:cubicBezTo>
                  <a:pt x="3115475" y="98058"/>
                  <a:pt x="3095287" y="95534"/>
                  <a:pt x="3125338" y="95534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371674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639338"/>
            <a:ext cx="9144000" cy="2186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00" t="-14053" b="-1"/>
          <a:stretch/>
        </p:blipFill>
        <p:spPr>
          <a:xfrm>
            <a:off x="259307" y="341778"/>
            <a:ext cx="3971499" cy="501625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1013999"/>
            <a:ext cx="9144000" cy="2186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840" y="1832427"/>
            <a:ext cx="5737006" cy="29758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970" y="2391988"/>
            <a:ext cx="5648154" cy="27298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9078" y="4246897"/>
            <a:ext cx="5488053" cy="1214219"/>
          </a:xfrm>
          <a:prstGeom prst="rect">
            <a:avLst/>
          </a:prstGeom>
        </p:spPr>
      </p:pic>
      <p:cxnSp>
        <p:nvCxnSpPr>
          <p:cNvPr id="26" name="Straight Arrow Connector 25"/>
          <p:cNvCxnSpPr/>
          <p:nvPr/>
        </p:nvCxnSpPr>
        <p:spPr>
          <a:xfrm>
            <a:off x="5070084" y="4980642"/>
            <a:ext cx="641445" cy="191069"/>
          </a:xfrm>
          <a:prstGeom prst="straightConnector1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9078" y="3481507"/>
            <a:ext cx="5283456" cy="89735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45356" y="4078965"/>
            <a:ext cx="575495" cy="1803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99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652986"/>
            <a:ext cx="9144000" cy="2186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00" t="-14053" b="-1"/>
          <a:stretch/>
        </p:blipFill>
        <p:spPr>
          <a:xfrm>
            <a:off x="259307" y="341778"/>
            <a:ext cx="3971499" cy="501625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1013999"/>
            <a:ext cx="9144000" cy="2186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14651"/>
            <a:ext cx="9144000" cy="54474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28298"/>
            <a:ext cx="9144000" cy="54338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14650"/>
            <a:ext cx="9144000" cy="5447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267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652986"/>
            <a:ext cx="9144000" cy="2186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00" t="-14053" b="-1"/>
          <a:stretch/>
        </p:blipFill>
        <p:spPr>
          <a:xfrm>
            <a:off x="259307" y="341778"/>
            <a:ext cx="3971499" cy="501625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1013999"/>
            <a:ext cx="9144000" cy="2186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73" y="1278865"/>
            <a:ext cx="7559055" cy="53279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72" y="1278865"/>
            <a:ext cx="7559055" cy="532791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547" y="3215773"/>
            <a:ext cx="6004063" cy="99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845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639338"/>
            <a:ext cx="9144000" cy="2186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07" y="411176"/>
            <a:ext cx="3971499" cy="362828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1013999"/>
            <a:ext cx="9144000" cy="2186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4841" y="4091549"/>
            <a:ext cx="8442085" cy="1829811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33914" y="1690571"/>
            <a:ext cx="3548419" cy="215634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4841" y="1690571"/>
            <a:ext cx="4691655" cy="215634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4"/>
          <a:stretch/>
        </p:blipFill>
        <p:spPr>
          <a:xfrm>
            <a:off x="7330976" y="1472655"/>
            <a:ext cx="1451357" cy="53658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0127"/>
          <a:stretch/>
        </p:blipFill>
        <p:spPr>
          <a:xfrm>
            <a:off x="354841" y="5575258"/>
            <a:ext cx="1828742" cy="59073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52269" y="1472655"/>
            <a:ext cx="1446663" cy="6234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32" y="1531730"/>
            <a:ext cx="1249577" cy="493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417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639338"/>
            <a:ext cx="9144000" cy="2186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07" y="411176"/>
            <a:ext cx="3971499" cy="362828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1013999"/>
            <a:ext cx="9144000" cy="2186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449" y="1484376"/>
            <a:ext cx="4086131" cy="306394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59307" y="4258102"/>
            <a:ext cx="996287" cy="7845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7" y="4366010"/>
            <a:ext cx="887105" cy="28242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5371" y="1472655"/>
            <a:ext cx="2906311" cy="306394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33" y="4814761"/>
            <a:ext cx="8134066" cy="182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825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639338"/>
            <a:ext cx="9144000" cy="2186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07" y="411176"/>
            <a:ext cx="3971499" cy="362828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1013999"/>
            <a:ext cx="9144000" cy="2186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25047" y="1609135"/>
            <a:ext cx="3418953" cy="43913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6469" t="47715" r="26713" b="30830"/>
          <a:stretch/>
        </p:blipFill>
        <p:spPr>
          <a:xfrm>
            <a:off x="150125" y="1472655"/>
            <a:ext cx="5465740" cy="17907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27658" t="38200" r="26924" b="28031"/>
          <a:stretch/>
        </p:blipFill>
        <p:spPr>
          <a:xfrm>
            <a:off x="150125" y="3639900"/>
            <a:ext cx="5465740" cy="228475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0127"/>
          <a:stretch/>
        </p:blipFill>
        <p:spPr>
          <a:xfrm>
            <a:off x="4230806" y="5733271"/>
            <a:ext cx="1385059" cy="4474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4"/>
          <a:stretch/>
        </p:blipFill>
        <p:spPr>
          <a:xfrm>
            <a:off x="4380931" y="2997043"/>
            <a:ext cx="1234934" cy="456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54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639338"/>
            <a:ext cx="9144000" cy="2186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07" y="411176"/>
            <a:ext cx="3971499" cy="362828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1013999"/>
            <a:ext cx="9144000" cy="2186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484" y="1334250"/>
            <a:ext cx="7382537" cy="5203498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4995081" y="4244452"/>
            <a:ext cx="300250" cy="300252"/>
          </a:xfrm>
          <a:prstGeom prst="ellipse">
            <a:avLst/>
          </a:prstGeom>
          <a:solidFill>
            <a:schemeClr val="tx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2" name="Oval 11"/>
          <p:cNvSpPr/>
          <p:nvPr/>
        </p:nvSpPr>
        <p:spPr>
          <a:xfrm>
            <a:off x="3782705" y="3327217"/>
            <a:ext cx="300250" cy="300252"/>
          </a:xfrm>
          <a:prstGeom prst="ellipse">
            <a:avLst/>
          </a:prstGeom>
          <a:solidFill>
            <a:schemeClr val="tx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7" name="Oval 16"/>
          <p:cNvSpPr/>
          <p:nvPr/>
        </p:nvSpPr>
        <p:spPr>
          <a:xfrm>
            <a:off x="3018430" y="3177091"/>
            <a:ext cx="300250" cy="300252"/>
          </a:xfrm>
          <a:prstGeom prst="ellipse">
            <a:avLst/>
          </a:prstGeom>
          <a:solidFill>
            <a:schemeClr val="tx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8" name="Oval 17"/>
          <p:cNvSpPr/>
          <p:nvPr/>
        </p:nvSpPr>
        <p:spPr>
          <a:xfrm>
            <a:off x="2404280" y="2876839"/>
            <a:ext cx="300250" cy="300252"/>
          </a:xfrm>
          <a:prstGeom prst="ellipse">
            <a:avLst/>
          </a:prstGeom>
          <a:solidFill>
            <a:schemeClr val="tx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9" name="Oval 18"/>
          <p:cNvSpPr/>
          <p:nvPr/>
        </p:nvSpPr>
        <p:spPr>
          <a:xfrm>
            <a:off x="1259458" y="2726713"/>
            <a:ext cx="300250" cy="300252"/>
          </a:xfrm>
          <a:prstGeom prst="ellipse">
            <a:avLst/>
          </a:prstGeom>
          <a:solidFill>
            <a:schemeClr val="tx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243380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  <p:bldP spid="17" grpId="0" animBg="1"/>
      <p:bldP spid="18" grpId="0" animBg="1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6154" t="33534" r="15910" b="6950"/>
          <a:stretch/>
        </p:blipFill>
        <p:spPr>
          <a:xfrm>
            <a:off x="259307" y="1934259"/>
            <a:ext cx="8625385" cy="3703228"/>
          </a:xfrm>
          <a:prstGeom prst="rect">
            <a:avLst/>
          </a:prstGeom>
        </p:spPr>
      </p:pic>
      <p:sp>
        <p:nvSpPr>
          <p:cNvPr id="6" name="Freeform 5"/>
          <p:cNvSpPr/>
          <p:nvPr/>
        </p:nvSpPr>
        <p:spPr>
          <a:xfrm>
            <a:off x="559558" y="2538484"/>
            <a:ext cx="7178723" cy="2620370"/>
          </a:xfrm>
          <a:custGeom>
            <a:avLst/>
            <a:gdLst>
              <a:gd name="connsiteX0" fmla="*/ 7178723 w 7178723"/>
              <a:gd name="connsiteY0" fmla="*/ 2620370 h 2620370"/>
              <a:gd name="connsiteX1" fmla="*/ 7083188 w 7178723"/>
              <a:gd name="connsiteY1" fmla="*/ 2402006 h 2620370"/>
              <a:gd name="connsiteX2" fmla="*/ 7042245 w 7178723"/>
              <a:gd name="connsiteY2" fmla="*/ 2361062 h 2620370"/>
              <a:gd name="connsiteX3" fmla="*/ 7001302 w 7178723"/>
              <a:gd name="connsiteY3" fmla="*/ 2279176 h 2620370"/>
              <a:gd name="connsiteX4" fmla="*/ 6960358 w 7178723"/>
              <a:gd name="connsiteY4" fmla="*/ 2238232 h 2620370"/>
              <a:gd name="connsiteX5" fmla="*/ 6933063 w 7178723"/>
              <a:gd name="connsiteY5" fmla="*/ 2197289 h 2620370"/>
              <a:gd name="connsiteX6" fmla="*/ 6892120 w 7178723"/>
              <a:gd name="connsiteY6" fmla="*/ 2156346 h 2620370"/>
              <a:gd name="connsiteX7" fmla="*/ 6837529 w 7178723"/>
              <a:gd name="connsiteY7" fmla="*/ 2074459 h 2620370"/>
              <a:gd name="connsiteX8" fmla="*/ 6796585 w 7178723"/>
              <a:gd name="connsiteY8" fmla="*/ 2047164 h 2620370"/>
              <a:gd name="connsiteX9" fmla="*/ 6714699 w 7178723"/>
              <a:gd name="connsiteY9" fmla="*/ 1978925 h 2620370"/>
              <a:gd name="connsiteX10" fmla="*/ 6646460 w 7178723"/>
              <a:gd name="connsiteY10" fmla="*/ 1910686 h 2620370"/>
              <a:gd name="connsiteX11" fmla="*/ 6564573 w 7178723"/>
              <a:gd name="connsiteY11" fmla="*/ 1856095 h 2620370"/>
              <a:gd name="connsiteX12" fmla="*/ 6482687 w 7178723"/>
              <a:gd name="connsiteY12" fmla="*/ 1774209 h 2620370"/>
              <a:gd name="connsiteX13" fmla="*/ 6441743 w 7178723"/>
              <a:gd name="connsiteY13" fmla="*/ 1733265 h 2620370"/>
              <a:gd name="connsiteX14" fmla="*/ 6373505 w 7178723"/>
              <a:gd name="connsiteY14" fmla="*/ 1651379 h 2620370"/>
              <a:gd name="connsiteX15" fmla="*/ 6359857 w 7178723"/>
              <a:gd name="connsiteY15" fmla="*/ 1610435 h 2620370"/>
              <a:gd name="connsiteX16" fmla="*/ 6277970 w 7178723"/>
              <a:gd name="connsiteY16" fmla="*/ 1487606 h 2620370"/>
              <a:gd name="connsiteX17" fmla="*/ 6250675 w 7178723"/>
              <a:gd name="connsiteY17" fmla="*/ 1446662 h 2620370"/>
              <a:gd name="connsiteX18" fmla="*/ 6223379 w 7178723"/>
              <a:gd name="connsiteY18" fmla="*/ 1405719 h 2620370"/>
              <a:gd name="connsiteX19" fmla="*/ 6168788 w 7178723"/>
              <a:gd name="connsiteY19" fmla="*/ 1323832 h 2620370"/>
              <a:gd name="connsiteX20" fmla="*/ 6073254 w 7178723"/>
              <a:gd name="connsiteY20" fmla="*/ 1214650 h 2620370"/>
              <a:gd name="connsiteX21" fmla="*/ 5964072 w 7178723"/>
              <a:gd name="connsiteY21" fmla="*/ 1091820 h 2620370"/>
              <a:gd name="connsiteX22" fmla="*/ 5923129 w 7178723"/>
              <a:gd name="connsiteY22" fmla="*/ 1050877 h 2620370"/>
              <a:gd name="connsiteX23" fmla="*/ 5854890 w 7178723"/>
              <a:gd name="connsiteY23" fmla="*/ 968991 h 2620370"/>
              <a:gd name="connsiteX24" fmla="*/ 5813946 w 7178723"/>
              <a:gd name="connsiteY24" fmla="*/ 941695 h 2620370"/>
              <a:gd name="connsiteX25" fmla="*/ 5759355 w 7178723"/>
              <a:gd name="connsiteY25" fmla="*/ 900752 h 2620370"/>
              <a:gd name="connsiteX26" fmla="*/ 5718412 w 7178723"/>
              <a:gd name="connsiteY26" fmla="*/ 887104 h 2620370"/>
              <a:gd name="connsiteX27" fmla="*/ 5527343 w 7178723"/>
              <a:gd name="connsiteY27" fmla="*/ 873456 h 2620370"/>
              <a:gd name="connsiteX28" fmla="*/ 5404514 w 7178723"/>
              <a:gd name="connsiteY28" fmla="*/ 846161 h 2620370"/>
              <a:gd name="connsiteX29" fmla="*/ 5322627 w 7178723"/>
              <a:gd name="connsiteY29" fmla="*/ 818865 h 2620370"/>
              <a:gd name="connsiteX30" fmla="*/ 5240741 w 7178723"/>
              <a:gd name="connsiteY30" fmla="*/ 764274 h 2620370"/>
              <a:gd name="connsiteX31" fmla="*/ 5199797 w 7178723"/>
              <a:gd name="connsiteY31" fmla="*/ 750626 h 2620370"/>
              <a:gd name="connsiteX32" fmla="*/ 5117911 w 7178723"/>
              <a:gd name="connsiteY32" fmla="*/ 696035 h 2620370"/>
              <a:gd name="connsiteX33" fmla="*/ 5036024 w 7178723"/>
              <a:gd name="connsiteY33" fmla="*/ 641444 h 2620370"/>
              <a:gd name="connsiteX34" fmla="*/ 4995081 w 7178723"/>
              <a:gd name="connsiteY34" fmla="*/ 614149 h 2620370"/>
              <a:gd name="connsiteX35" fmla="*/ 4913194 w 7178723"/>
              <a:gd name="connsiteY35" fmla="*/ 532262 h 2620370"/>
              <a:gd name="connsiteX36" fmla="*/ 4872251 w 7178723"/>
              <a:gd name="connsiteY36" fmla="*/ 518615 h 2620370"/>
              <a:gd name="connsiteX37" fmla="*/ 4790364 w 7178723"/>
              <a:gd name="connsiteY37" fmla="*/ 464023 h 2620370"/>
              <a:gd name="connsiteX38" fmla="*/ 4749421 w 7178723"/>
              <a:gd name="connsiteY38" fmla="*/ 436728 h 2620370"/>
              <a:gd name="connsiteX39" fmla="*/ 4667535 w 7178723"/>
              <a:gd name="connsiteY39" fmla="*/ 368489 h 2620370"/>
              <a:gd name="connsiteX40" fmla="*/ 4626591 w 7178723"/>
              <a:gd name="connsiteY40" fmla="*/ 354841 h 2620370"/>
              <a:gd name="connsiteX41" fmla="*/ 4544705 w 7178723"/>
              <a:gd name="connsiteY41" fmla="*/ 286603 h 2620370"/>
              <a:gd name="connsiteX42" fmla="*/ 4503761 w 7178723"/>
              <a:gd name="connsiteY42" fmla="*/ 272955 h 2620370"/>
              <a:gd name="connsiteX43" fmla="*/ 4462818 w 7178723"/>
              <a:gd name="connsiteY43" fmla="*/ 245659 h 2620370"/>
              <a:gd name="connsiteX44" fmla="*/ 4380932 w 7178723"/>
              <a:gd name="connsiteY44" fmla="*/ 232012 h 2620370"/>
              <a:gd name="connsiteX45" fmla="*/ 4339988 w 7178723"/>
              <a:gd name="connsiteY45" fmla="*/ 218364 h 2620370"/>
              <a:gd name="connsiteX46" fmla="*/ 4176215 w 7178723"/>
              <a:gd name="connsiteY46" fmla="*/ 191068 h 2620370"/>
              <a:gd name="connsiteX47" fmla="*/ 3971499 w 7178723"/>
              <a:gd name="connsiteY47" fmla="*/ 150125 h 2620370"/>
              <a:gd name="connsiteX48" fmla="*/ 3835021 w 7178723"/>
              <a:gd name="connsiteY48" fmla="*/ 122829 h 2620370"/>
              <a:gd name="connsiteX49" fmla="*/ 3657600 w 7178723"/>
              <a:gd name="connsiteY49" fmla="*/ 136477 h 2620370"/>
              <a:gd name="connsiteX50" fmla="*/ 3357349 w 7178723"/>
              <a:gd name="connsiteY50" fmla="*/ 150125 h 2620370"/>
              <a:gd name="connsiteX51" fmla="*/ 3316406 w 7178723"/>
              <a:gd name="connsiteY51" fmla="*/ 163773 h 2620370"/>
              <a:gd name="connsiteX52" fmla="*/ 2661314 w 7178723"/>
              <a:gd name="connsiteY52" fmla="*/ 163773 h 2620370"/>
              <a:gd name="connsiteX53" fmla="*/ 2579427 w 7178723"/>
              <a:gd name="connsiteY53" fmla="*/ 150125 h 2620370"/>
              <a:gd name="connsiteX54" fmla="*/ 2538484 w 7178723"/>
              <a:gd name="connsiteY54" fmla="*/ 122829 h 2620370"/>
              <a:gd name="connsiteX55" fmla="*/ 2374711 w 7178723"/>
              <a:gd name="connsiteY55" fmla="*/ 95534 h 2620370"/>
              <a:gd name="connsiteX56" fmla="*/ 2279176 w 7178723"/>
              <a:gd name="connsiteY56" fmla="*/ 68238 h 2620370"/>
              <a:gd name="connsiteX57" fmla="*/ 2238233 w 7178723"/>
              <a:gd name="connsiteY57" fmla="*/ 54591 h 2620370"/>
              <a:gd name="connsiteX58" fmla="*/ 2088108 w 7178723"/>
              <a:gd name="connsiteY58" fmla="*/ 27295 h 2620370"/>
              <a:gd name="connsiteX59" fmla="*/ 2006221 w 7178723"/>
              <a:gd name="connsiteY59" fmla="*/ 0 h 2620370"/>
              <a:gd name="connsiteX60" fmla="*/ 1883391 w 7178723"/>
              <a:gd name="connsiteY60" fmla="*/ 40943 h 2620370"/>
              <a:gd name="connsiteX61" fmla="*/ 1842448 w 7178723"/>
              <a:gd name="connsiteY61" fmla="*/ 68238 h 2620370"/>
              <a:gd name="connsiteX62" fmla="*/ 1787857 w 7178723"/>
              <a:gd name="connsiteY62" fmla="*/ 109182 h 2620370"/>
              <a:gd name="connsiteX63" fmla="*/ 1705970 w 7178723"/>
              <a:gd name="connsiteY63" fmla="*/ 136477 h 2620370"/>
              <a:gd name="connsiteX64" fmla="*/ 1665027 w 7178723"/>
              <a:gd name="connsiteY64" fmla="*/ 150125 h 2620370"/>
              <a:gd name="connsiteX65" fmla="*/ 1624084 w 7178723"/>
              <a:gd name="connsiteY65" fmla="*/ 163773 h 2620370"/>
              <a:gd name="connsiteX66" fmla="*/ 1569493 w 7178723"/>
              <a:gd name="connsiteY66" fmla="*/ 191068 h 2620370"/>
              <a:gd name="connsiteX67" fmla="*/ 1337481 w 7178723"/>
              <a:gd name="connsiteY67" fmla="*/ 245659 h 2620370"/>
              <a:gd name="connsiteX68" fmla="*/ 1269242 w 7178723"/>
              <a:gd name="connsiteY68" fmla="*/ 272955 h 2620370"/>
              <a:gd name="connsiteX69" fmla="*/ 1201003 w 7178723"/>
              <a:gd name="connsiteY69" fmla="*/ 286603 h 2620370"/>
              <a:gd name="connsiteX70" fmla="*/ 1160060 w 7178723"/>
              <a:gd name="connsiteY70" fmla="*/ 300250 h 2620370"/>
              <a:gd name="connsiteX71" fmla="*/ 1091821 w 7178723"/>
              <a:gd name="connsiteY71" fmla="*/ 313898 h 2620370"/>
              <a:gd name="connsiteX72" fmla="*/ 982639 w 7178723"/>
              <a:gd name="connsiteY72" fmla="*/ 341194 h 2620370"/>
              <a:gd name="connsiteX73" fmla="*/ 928048 w 7178723"/>
              <a:gd name="connsiteY73" fmla="*/ 354841 h 2620370"/>
              <a:gd name="connsiteX74" fmla="*/ 887105 w 7178723"/>
              <a:gd name="connsiteY74" fmla="*/ 368489 h 2620370"/>
              <a:gd name="connsiteX75" fmla="*/ 736979 w 7178723"/>
              <a:gd name="connsiteY75" fmla="*/ 409432 h 2620370"/>
              <a:gd name="connsiteX76" fmla="*/ 423081 w 7178723"/>
              <a:gd name="connsiteY76" fmla="*/ 382137 h 2620370"/>
              <a:gd name="connsiteX77" fmla="*/ 368490 w 7178723"/>
              <a:gd name="connsiteY77" fmla="*/ 368489 h 2620370"/>
              <a:gd name="connsiteX78" fmla="*/ 313899 w 7178723"/>
              <a:gd name="connsiteY78" fmla="*/ 327546 h 2620370"/>
              <a:gd name="connsiteX79" fmla="*/ 272955 w 7178723"/>
              <a:gd name="connsiteY79" fmla="*/ 300250 h 2620370"/>
              <a:gd name="connsiteX80" fmla="*/ 232012 w 7178723"/>
              <a:gd name="connsiteY80" fmla="*/ 286603 h 2620370"/>
              <a:gd name="connsiteX81" fmla="*/ 81887 w 7178723"/>
              <a:gd name="connsiteY81" fmla="*/ 218364 h 2620370"/>
              <a:gd name="connsiteX82" fmla="*/ 40943 w 7178723"/>
              <a:gd name="connsiteY82" fmla="*/ 177420 h 2620370"/>
              <a:gd name="connsiteX83" fmla="*/ 0 w 7178723"/>
              <a:gd name="connsiteY83" fmla="*/ 163773 h 2620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7178723" h="2620370">
                <a:moveTo>
                  <a:pt x="7178723" y="2620370"/>
                </a:moveTo>
                <a:cubicBezTo>
                  <a:pt x="7151971" y="2553491"/>
                  <a:pt x="7114538" y="2456868"/>
                  <a:pt x="7083188" y="2402006"/>
                </a:cubicBezTo>
                <a:cubicBezTo>
                  <a:pt x="7073612" y="2385248"/>
                  <a:pt x="7055893" y="2374710"/>
                  <a:pt x="7042245" y="2361062"/>
                </a:cubicBezTo>
                <a:cubicBezTo>
                  <a:pt x="7028567" y="2320029"/>
                  <a:pt x="7030697" y="2314450"/>
                  <a:pt x="7001302" y="2279176"/>
                </a:cubicBezTo>
                <a:cubicBezTo>
                  <a:pt x="6988946" y="2264348"/>
                  <a:pt x="6972714" y="2253060"/>
                  <a:pt x="6960358" y="2238232"/>
                </a:cubicBezTo>
                <a:cubicBezTo>
                  <a:pt x="6949857" y="2225631"/>
                  <a:pt x="6943564" y="2209890"/>
                  <a:pt x="6933063" y="2197289"/>
                </a:cubicBezTo>
                <a:cubicBezTo>
                  <a:pt x="6920707" y="2182462"/>
                  <a:pt x="6903969" y="2171581"/>
                  <a:pt x="6892120" y="2156346"/>
                </a:cubicBezTo>
                <a:cubicBezTo>
                  <a:pt x="6871980" y="2130451"/>
                  <a:pt x="6864825" y="2092656"/>
                  <a:pt x="6837529" y="2074459"/>
                </a:cubicBezTo>
                <a:cubicBezTo>
                  <a:pt x="6823881" y="2065361"/>
                  <a:pt x="6809186" y="2057665"/>
                  <a:pt x="6796585" y="2047164"/>
                </a:cubicBezTo>
                <a:cubicBezTo>
                  <a:pt x="6691496" y="1959590"/>
                  <a:pt x="6816358" y="2046697"/>
                  <a:pt x="6714699" y="1978925"/>
                </a:cubicBezTo>
                <a:cubicBezTo>
                  <a:pt x="6664656" y="1903863"/>
                  <a:pt x="6714699" y="1967552"/>
                  <a:pt x="6646460" y="1910686"/>
                </a:cubicBezTo>
                <a:cubicBezTo>
                  <a:pt x="6578307" y="1853891"/>
                  <a:pt x="6636527" y="1880080"/>
                  <a:pt x="6564573" y="1856095"/>
                </a:cubicBezTo>
                <a:lnTo>
                  <a:pt x="6482687" y="1774209"/>
                </a:lnTo>
                <a:cubicBezTo>
                  <a:pt x="6469039" y="1760561"/>
                  <a:pt x="6452449" y="1749325"/>
                  <a:pt x="6441743" y="1733265"/>
                </a:cubicBezTo>
                <a:cubicBezTo>
                  <a:pt x="6403742" y="1676263"/>
                  <a:pt x="6426046" y="1703920"/>
                  <a:pt x="6373505" y="1651379"/>
                </a:cubicBezTo>
                <a:cubicBezTo>
                  <a:pt x="6368956" y="1637731"/>
                  <a:pt x="6366844" y="1623011"/>
                  <a:pt x="6359857" y="1610435"/>
                </a:cubicBezTo>
                <a:cubicBezTo>
                  <a:pt x="6359847" y="1610417"/>
                  <a:pt x="6291623" y="1508086"/>
                  <a:pt x="6277970" y="1487606"/>
                </a:cubicBezTo>
                <a:lnTo>
                  <a:pt x="6250675" y="1446662"/>
                </a:lnTo>
                <a:lnTo>
                  <a:pt x="6223379" y="1405719"/>
                </a:lnTo>
                <a:cubicBezTo>
                  <a:pt x="6197280" y="1327417"/>
                  <a:pt x="6228423" y="1400505"/>
                  <a:pt x="6168788" y="1323832"/>
                </a:cubicBezTo>
                <a:cubicBezTo>
                  <a:pt x="6083051" y="1213600"/>
                  <a:pt x="6152516" y="1267492"/>
                  <a:pt x="6073254" y="1214650"/>
                </a:cubicBezTo>
                <a:cubicBezTo>
                  <a:pt x="6024546" y="1141589"/>
                  <a:pt x="6057556" y="1185304"/>
                  <a:pt x="5964072" y="1091820"/>
                </a:cubicBezTo>
                <a:cubicBezTo>
                  <a:pt x="5950424" y="1078172"/>
                  <a:pt x="5933835" y="1066936"/>
                  <a:pt x="5923129" y="1050877"/>
                </a:cubicBezTo>
                <a:cubicBezTo>
                  <a:pt x="5896290" y="1010620"/>
                  <a:pt x="5894295" y="1001829"/>
                  <a:pt x="5854890" y="968991"/>
                </a:cubicBezTo>
                <a:cubicBezTo>
                  <a:pt x="5842289" y="958490"/>
                  <a:pt x="5827294" y="951229"/>
                  <a:pt x="5813946" y="941695"/>
                </a:cubicBezTo>
                <a:cubicBezTo>
                  <a:pt x="5795437" y="928474"/>
                  <a:pt x="5779104" y="912037"/>
                  <a:pt x="5759355" y="900752"/>
                </a:cubicBezTo>
                <a:cubicBezTo>
                  <a:pt x="5746865" y="893615"/>
                  <a:pt x="5732699" y="888785"/>
                  <a:pt x="5718412" y="887104"/>
                </a:cubicBezTo>
                <a:cubicBezTo>
                  <a:pt x="5654997" y="879643"/>
                  <a:pt x="5591033" y="878005"/>
                  <a:pt x="5527343" y="873456"/>
                </a:cubicBezTo>
                <a:cubicBezTo>
                  <a:pt x="5488376" y="865663"/>
                  <a:pt x="5443067" y="857727"/>
                  <a:pt x="5404514" y="846161"/>
                </a:cubicBezTo>
                <a:cubicBezTo>
                  <a:pt x="5376955" y="837893"/>
                  <a:pt x="5346567" y="834825"/>
                  <a:pt x="5322627" y="818865"/>
                </a:cubicBezTo>
                <a:cubicBezTo>
                  <a:pt x="5295332" y="800668"/>
                  <a:pt x="5271863" y="774648"/>
                  <a:pt x="5240741" y="764274"/>
                </a:cubicBezTo>
                <a:cubicBezTo>
                  <a:pt x="5227093" y="759725"/>
                  <a:pt x="5212373" y="757613"/>
                  <a:pt x="5199797" y="750626"/>
                </a:cubicBezTo>
                <a:cubicBezTo>
                  <a:pt x="5171120" y="734694"/>
                  <a:pt x="5145206" y="714232"/>
                  <a:pt x="5117911" y="696035"/>
                </a:cubicBezTo>
                <a:lnTo>
                  <a:pt x="5036024" y="641444"/>
                </a:lnTo>
                <a:cubicBezTo>
                  <a:pt x="5022376" y="632346"/>
                  <a:pt x="5006679" y="625747"/>
                  <a:pt x="4995081" y="614149"/>
                </a:cubicBezTo>
                <a:cubicBezTo>
                  <a:pt x="4967785" y="586853"/>
                  <a:pt x="4949815" y="544468"/>
                  <a:pt x="4913194" y="532262"/>
                </a:cubicBezTo>
                <a:lnTo>
                  <a:pt x="4872251" y="518615"/>
                </a:lnTo>
                <a:lnTo>
                  <a:pt x="4790364" y="464023"/>
                </a:lnTo>
                <a:cubicBezTo>
                  <a:pt x="4776716" y="454925"/>
                  <a:pt x="4761019" y="448326"/>
                  <a:pt x="4749421" y="436728"/>
                </a:cubicBezTo>
                <a:cubicBezTo>
                  <a:pt x="4719239" y="406546"/>
                  <a:pt x="4705535" y="387489"/>
                  <a:pt x="4667535" y="368489"/>
                </a:cubicBezTo>
                <a:cubicBezTo>
                  <a:pt x="4654668" y="362055"/>
                  <a:pt x="4639458" y="361275"/>
                  <a:pt x="4626591" y="354841"/>
                </a:cubicBezTo>
                <a:cubicBezTo>
                  <a:pt x="4537287" y="310190"/>
                  <a:pt x="4635256" y="346970"/>
                  <a:pt x="4544705" y="286603"/>
                </a:cubicBezTo>
                <a:cubicBezTo>
                  <a:pt x="4532735" y="278623"/>
                  <a:pt x="4517409" y="277504"/>
                  <a:pt x="4503761" y="272955"/>
                </a:cubicBezTo>
                <a:cubicBezTo>
                  <a:pt x="4490113" y="263856"/>
                  <a:pt x="4478379" y="250846"/>
                  <a:pt x="4462818" y="245659"/>
                </a:cubicBezTo>
                <a:cubicBezTo>
                  <a:pt x="4436566" y="236908"/>
                  <a:pt x="4407945" y="238015"/>
                  <a:pt x="4380932" y="232012"/>
                </a:cubicBezTo>
                <a:cubicBezTo>
                  <a:pt x="4366888" y="228891"/>
                  <a:pt x="4354095" y="221185"/>
                  <a:pt x="4339988" y="218364"/>
                </a:cubicBezTo>
                <a:cubicBezTo>
                  <a:pt x="4285719" y="207510"/>
                  <a:pt x="4228719" y="208569"/>
                  <a:pt x="4176215" y="191068"/>
                </a:cubicBezTo>
                <a:cubicBezTo>
                  <a:pt x="4055248" y="150746"/>
                  <a:pt x="4122925" y="166950"/>
                  <a:pt x="3971499" y="150125"/>
                </a:cubicBezTo>
                <a:cubicBezTo>
                  <a:pt x="3921079" y="133318"/>
                  <a:pt x="3897749" y="122829"/>
                  <a:pt x="3835021" y="122829"/>
                </a:cubicBezTo>
                <a:cubicBezTo>
                  <a:pt x="3775706" y="122829"/>
                  <a:pt x="3716818" y="133093"/>
                  <a:pt x="3657600" y="136477"/>
                </a:cubicBezTo>
                <a:cubicBezTo>
                  <a:pt x="3557576" y="142193"/>
                  <a:pt x="3457433" y="145576"/>
                  <a:pt x="3357349" y="150125"/>
                </a:cubicBezTo>
                <a:cubicBezTo>
                  <a:pt x="3343701" y="154674"/>
                  <a:pt x="3330647" y="161739"/>
                  <a:pt x="3316406" y="163773"/>
                </a:cubicBezTo>
                <a:cubicBezTo>
                  <a:pt x="3095779" y="195291"/>
                  <a:pt x="2890819" y="169975"/>
                  <a:pt x="2661314" y="163773"/>
                </a:cubicBezTo>
                <a:cubicBezTo>
                  <a:pt x="2634018" y="159224"/>
                  <a:pt x="2605679" y="158876"/>
                  <a:pt x="2579427" y="150125"/>
                </a:cubicBezTo>
                <a:cubicBezTo>
                  <a:pt x="2563866" y="144938"/>
                  <a:pt x="2554333" y="127055"/>
                  <a:pt x="2538484" y="122829"/>
                </a:cubicBezTo>
                <a:cubicBezTo>
                  <a:pt x="2485009" y="108569"/>
                  <a:pt x="2428868" y="106935"/>
                  <a:pt x="2374711" y="95534"/>
                </a:cubicBezTo>
                <a:cubicBezTo>
                  <a:pt x="2342302" y="88711"/>
                  <a:pt x="2310899" y="77755"/>
                  <a:pt x="2279176" y="68238"/>
                </a:cubicBezTo>
                <a:cubicBezTo>
                  <a:pt x="2265397" y="64104"/>
                  <a:pt x="2252339" y="57412"/>
                  <a:pt x="2238233" y="54591"/>
                </a:cubicBezTo>
                <a:cubicBezTo>
                  <a:pt x="2132496" y="33444"/>
                  <a:pt x="2169029" y="51571"/>
                  <a:pt x="2088108" y="27295"/>
                </a:cubicBezTo>
                <a:cubicBezTo>
                  <a:pt x="2060549" y="19027"/>
                  <a:pt x="2006221" y="0"/>
                  <a:pt x="2006221" y="0"/>
                </a:cubicBezTo>
                <a:cubicBezTo>
                  <a:pt x="1934549" y="14334"/>
                  <a:pt x="1944244" y="6170"/>
                  <a:pt x="1883391" y="40943"/>
                </a:cubicBezTo>
                <a:cubicBezTo>
                  <a:pt x="1869150" y="49081"/>
                  <a:pt x="1855795" y="58704"/>
                  <a:pt x="1842448" y="68238"/>
                </a:cubicBezTo>
                <a:cubicBezTo>
                  <a:pt x="1823939" y="81459"/>
                  <a:pt x="1808202" y="99010"/>
                  <a:pt x="1787857" y="109182"/>
                </a:cubicBezTo>
                <a:cubicBezTo>
                  <a:pt x="1762122" y="122049"/>
                  <a:pt x="1733266" y="127379"/>
                  <a:pt x="1705970" y="136477"/>
                </a:cubicBezTo>
                <a:lnTo>
                  <a:pt x="1665027" y="150125"/>
                </a:lnTo>
                <a:cubicBezTo>
                  <a:pt x="1651379" y="154674"/>
                  <a:pt x="1636951" y="157340"/>
                  <a:pt x="1624084" y="163773"/>
                </a:cubicBezTo>
                <a:cubicBezTo>
                  <a:pt x="1605887" y="172871"/>
                  <a:pt x="1588938" y="185085"/>
                  <a:pt x="1569493" y="191068"/>
                </a:cubicBezTo>
                <a:cubicBezTo>
                  <a:pt x="1534709" y="201771"/>
                  <a:pt x="1375848" y="230312"/>
                  <a:pt x="1337481" y="245659"/>
                </a:cubicBezTo>
                <a:cubicBezTo>
                  <a:pt x="1314735" y="254758"/>
                  <a:pt x="1292707" y="265915"/>
                  <a:pt x="1269242" y="272955"/>
                </a:cubicBezTo>
                <a:cubicBezTo>
                  <a:pt x="1247024" y="279621"/>
                  <a:pt x="1223507" y="280977"/>
                  <a:pt x="1201003" y="286603"/>
                </a:cubicBezTo>
                <a:cubicBezTo>
                  <a:pt x="1187047" y="290092"/>
                  <a:pt x="1174016" y="296761"/>
                  <a:pt x="1160060" y="300250"/>
                </a:cubicBezTo>
                <a:cubicBezTo>
                  <a:pt x="1137556" y="305876"/>
                  <a:pt x="1114424" y="308682"/>
                  <a:pt x="1091821" y="313898"/>
                </a:cubicBezTo>
                <a:cubicBezTo>
                  <a:pt x="1055268" y="322334"/>
                  <a:pt x="1019033" y="332096"/>
                  <a:pt x="982639" y="341194"/>
                </a:cubicBezTo>
                <a:cubicBezTo>
                  <a:pt x="964442" y="345743"/>
                  <a:pt x="945842" y="348909"/>
                  <a:pt x="928048" y="354841"/>
                </a:cubicBezTo>
                <a:cubicBezTo>
                  <a:pt x="914400" y="359390"/>
                  <a:pt x="900984" y="364704"/>
                  <a:pt x="887105" y="368489"/>
                </a:cubicBezTo>
                <a:cubicBezTo>
                  <a:pt x="717765" y="414674"/>
                  <a:pt x="831230" y="378017"/>
                  <a:pt x="736979" y="409432"/>
                </a:cubicBezTo>
                <a:cubicBezTo>
                  <a:pt x="632346" y="400334"/>
                  <a:pt x="527466" y="393735"/>
                  <a:pt x="423081" y="382137"/>
                </a:cubicBezTo>
                <a:cubicBezTo>
                  <a:pt x="404439" y="380066"/>
                  <a:pt x="385267" y="376877"/>
                  <a:pt x="368490" y="368489"/>
                </a:cubicBezTo>
                <a:cubicBezTo>
                  <a:pt x="348145" y="358317"/>
                  <a:pt x="332408" y="340767"/>
                  <a:pt x="313899" y="327546"/>
                </a:cubicBezTo>
                <a:cubicBezTo>
                  <a:pt x="300551" y="318012"/>
                  <a:pt x="287626" y="307586"/>
                  <a:pt x="272955" y="300250"/>
                </a:cubicBezTo>
                <a:cubicBezTo>
                  <a:pt x="260088" y="293817"/>
                  <a:pt x="245108" y="292556"/>
                  <a:pt x="232012" y="286603"/>
                </a:cubicBezTo>
                <a:cubicBezTo>
                  <a:pt x="64185" y="210319"/>
                  <a:pt x="177616" y="250275"/>
                  <a:pt x="81887" y="218364"/>
                </a:cubicBezTo>
                <a:cubicBezTo>
                  <a:pt x="68239" y="204716"/>
                  <a:pt x="57003" y="188126"/>
                  <a:pt x="40943" y="177420"/>
                </a:cubicBezTo>
                <a:cubicBezTo>
                  <a:pt x="28973" y="169440"/>
                  <a:pt x="0" y="163773"/>
                  <a:pt x="0" y="163773"/>
                </a:cubicBezTo>
              </a:path>
            </a:pathLst>
          </a:custGeom>
          <a:noFill/>
          <a:ln w="571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" name="Rectangle 1"/>
          <p:cNvSpPr/>
          <p:nvPr/>
        </p:nvSpPr>
        <p:spPr>
          <a:xfrm>
            <a:off x="0" y="6639338"/>
            <a:ext cx="9144000" cy="2186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07" y="411176"/>
            <a:ext cx="3971499" cy="362828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1013999"/>
            <a:ext cx="9144000" cy="2186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" name="Oval 3"/>
          <p:cNvSpPr/>
          <p:nvPr/>
        </p:nvSpPr>
        <p:spPr>
          <a:xfrm>
            <a:off x="7601803" y="5002864"/>
            <a:ext cx="300250" cy="300252"/>
          </a:xfrm>
          <a:prstGeom prst="ellipse">
            <a:avLst/>
          </a:prstGeom>
          <a:solidFill>
            <a:schemeClr val="tx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2" name="Oval 11"/>
          <p:cNvSpPr/>
          <p:nvPr/>
        </p:nvSpPr>
        <p:spPr>
          <a:xfrm>
            <a:off x="4421874" y="2576587"/>
            <a:ext cx="300250" cy="300252"/>
          </a:xfrm>
          <a:prstGeom prst="ellipse">
            <a:avLst/>
          </a:prstGeom>
          <a:solidFill>
            <a:schemeClr val="tx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8" name="Oval 17"/>
          <p:cNvSpPr/>
          <p:nvPr/>
        </p:nvSpPr>
        <p:spPr>
          <a:xfrm>
            <a:off x="2274625" y="2426461"/>
            <a:ext cx="300250" cy="300252"/>
          </a:xfrm>
          <a:prstGeom prst="ellipse">
            <a:avLst/>
          </a:prstGeom>
          <a:solidFill>
            <a:schemeClr val="tx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9" name="Oval 18"/>
          <p:cNvSpPr/>
          <p:nvPr/>
        </p:nvSpPr>
        <p:spPr>
          <a:xfrm>
            <a:off x="427626" y="2524714"/>
            <a:ext cx="300250" cy="300252"/>
          </a:xfrm>
          <a:prstGeom prst="ellipse">
            <a:avLst/>
          </a:prstGeom>
          <a:solidFill>
            <a:schemeClr val="tx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4"/>
          <a:stretch/>
        </p:blipFill>
        <p:spPr>
          <a:xfrm>
            <a:off x="259307" y="5678431"/>
            <a:ext cx="1234934" cy="456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671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  <p:bldP spid="12" grpId="0" animBg="1"/>
      <p:bldP spid="18" grpId="0" animBg="1"/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639338"/>
            <a:ext cx="9144000" cy="2186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07" y="411176"/>
            <a:ext cx="3971499" cy="362828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1013999"/>
            <a:ext cx="9144000" cy="2186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7864" y="1872156"/>
            <a:ext cx="6068272" cy="3210373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413" y="5417004"/>
            <a:ext cx="4459104" cy="763678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606136" y="4716587"/>
            <a:ext cx="1162632" cy="3659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5331" y="4592239"/>
            <a:ext cx="1004241" cy="396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48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388" y="4255488"/>
            <a:ext cx="7738281" cy="111542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9559" y="1842446"/>
            <a:ext cx="5909480" cy="211886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9" name="Rectangle 8"/>
          <p:cNvSpPr/>
          <p:nvPr/>
        </p:nvSpPr>
        <p:spPr>
          <a:xfrm>
            <a:off x="0" y="6639338"/>
            <a:ext cx="9144000" cy="2186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0" name="Rectangle 9"/>
          <p:cNvSpPr/>
          <p:nvPr/>
        </p:nvSpPr>
        <p:spPr>
          <a:xfrm>
            <a:off x="0" y="1"/>
            <a:ext cx="9144000" cy="12326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21672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6639338"/>
            <a:ext cx="9144000" cy="2186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0" name="Rectangle 9"/>
          <p:cNvSpPr/>
          <p:nvPr/>
        </p:nvSpPr>
        <p:spPr>
          <a:xfrm>
            <a:off x="0" y="1"/>
            <a:ext cx="9144000" cy="12326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04" y="2807737"/>
            <a:ext cx="8405186" cy="1586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646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914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4791</TotalTime>
  <Words>1</Words>
  <Application>Microsoft Office PowerPoint</Application>
  <PresentationFormat>On-screen Show (4:3)</PresentationFormat>
  <Paragraphs>1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Cezar</dc:creator>
  <cp:lastModifiedBy>Cezar</cp:lastModifiedBy>
  <cp:revision>55</cp:revision>
  <dcterms:created xsi:type="dcterms:W3CDTF">2015-04-08T13:34:31Z</dcterms:created>
  <dcterms:modified xsi:type="dcterms:W3CDTF">2015-04-23T22:09:43Z</dcterms:modified>
</cp:coreProperties>
</file>