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59" r:id="rId4"/>
    <p:sldId id="266" r:id="rId5"/>
    <p:sldId id="263" r:id="rId6"/>
    <p:sldId id="267" r:id="rId7"/>
    <p:sldId id="269" r:id="rId8"/>
    <p:sldId id="261" r:id="rId9"/>
    <p:sldId id="270" r:id="rId10"/>
    <p:sldId id="262" r:id="rId11"/>
    <p:sldId id="271" r:id="rId12"/>
    <p:sldId id="265" r:id="rId13"/>
    <p:sldId id="26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74" autoAdjust="0"/>
    <p:restoredTop sz="86444" autoAdjust="0"/>
  </p:normalViewPr>
  <p:slideViewPr>
    <p:cSldViewPr snapToGrid="0">
      <p:cViewPr>
        <p:scale>
          <a:sx n="60" d="100"/>
          <a:sy n="60" d="100"/>
        </p:scale>
        <p:origin x="-996" y="-15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>
        <p:scale>
          <a:sx n="70" d="100"/>
          <a:sy n="70" d="100"/>
        </p:scale>
        <p:origin x="1728" y="4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B9F212-2A24-43B5-80C9-9C01363FE7EC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A689C8F1-D44C-4986-8C36-CBA7CAE35163}">
      <dgm:prSet phldrT="[Text]"/>
      <dgm:spPr/>
      <dgm:t>
        <a:bodyPr/>
        <a:lstStyle/>
        <a:p>
          <a:r>
            <a:rPr lang="ro-RO" dirty="0" smtClean="0"/>
            <a:t>Date</a:t>
          </a:r>
          <a:endParaRPr lang="en-US" dirty="0"/>
        </a:p>
      </dgm:t>
    </dgm:pt>
    <dgm:pt modelId="{9EB85AD9-163B-4516-945A-620E17510FF8}" type="parTrans" cxnId="{262B87E6-275B-4145-950F-C664C93957F4}">
      <dgm:prSet/>
      <dgm:spPr/>
      <dgm:t>
        <a:bodyPr/>
        <a:lstStyle/>
        <a:p>
          <a:endParaRPr lang="en-US"/>
        </a:p>
      </dgm:t>
    </dgm:pt>
    <dgm:pt modelId="{006E4420-8F7E-4A13-9B67-645217DB0586}" type="sibTrans" cxnId="{262B87E6-275B-4145-950F-C664C93957F4}">
      <dgm:prSet/>
      <dgm:spPr/>
      <dgm:t>
        <a:bodyPr/>
        <a:lstStyle/>
        <a:p>
          <a:endParaRPr lang="en-US"/>
        </a:p>
      </dgm:t>
    </dgm:pt>
    <dgm:pt modelId="{E3F675A0-5C82-4567-9819-2DAA52B20457}">
      <dgm:prSet phldrT="[Text]"/>
      <dgm:spPr/>
      <dgm:t>
        <a:bodyPr/>
        <a:lstStyle/>
        <a:p>
          <a:r>
            <a:rPr lang="ro-RO" dirty="0" smtClean="0"/>
            <a:t>Standardizare</a:t>
          </a:r>
          <a:endParaRPr lang="en-US" dirty="0"/>
        </a:p>
      </dgm:t>
    </dgm:pt>
    <dgm:pt modelId="{82FCDE5C-70BD-4616-9083-2992EE338F0A}" type="parTrans" cxnId="{63F8F052-69E1-4414-A51E-9DF2A151B8BE}">
      <dgm:prSet/>
      <dgm:spPr/>
      <dgm:t>
        <a:bodyPr/>
        <a:lstStyle/>
        <a:p>
          <a:endParaRPr lang="en-US"/>
        </a:p>
      </dgm:t>
    </dgm:pt>
    <dgm:pt modelId="{68466ED2-E6A3-48DF-9817-9E17E5FDFE0C}" type="sibTrans" cxnId="{63F8F052-69E1-4414-A51E-9DF2A151B8BE}">
      <dgm:prSet/>
      <dgm:spPr/>
      <dgm:t>
        <a:bodyPr/>
        <a:lstStyle/>
        <a:p>
          <a:endParaRPr lang="en-US"/>
        </a:p>
      </dgm:t>
    </dgm:pt>
    <dgm:pt modelId="{DCADDC84-7CB1-4B56-AFD9-DA292B96CBD9}">
      <dgm:prSet phldrT="[Text]"/>
      <dgm:spPr/>
      <dgm:t>
        <a:bodyPr/>
        <a:lstStyle/>
        <a:p>
          <a:r>
            <a:rPr lang="ro-RO" dirty="0" smtClean="0"/>
            <a:t>Analiză</a:t>
          </a:r>
          <a:endParaRPr lang="en-US" dirty="0"/>
        </a:p>
      </dgm:t>
    </dgm:pt>
    <dgm:pt modelId="{2D8E4C87-56C2-4297-878E-8CC216295BDA}" type="parTrans" cxnId="{27F10FC2-8AE2-4839-9CCA-501557AFB2CC}">
      <dgm:prSet/>
      <dgm:spPr/>
      <dgm:t>
        <a:bodyPr/>
        <a:lstStyle/>
        <a:p>
          <a:endParaRPr lang="en-US"/>
        </a:p>
      </dgm:t>
    </dgm:pt>
    <dgm:pt modelId="{50FAA6EC-29F4-4669-AA70-BD146572962E}" type="sibTrans" cxnId="{27F10FC2-8AE2-4839-9CCA-501557AFB2CC}">
      <dgm:prSet/>
      <dgm:spPr/>
      <dgm:t>
        <a:bodyPr/>
        <a:lstStyle/>
        <a:p>
          <a:endParaRPr lang="en-US"/>
        </a:p>
      </dgm:t>
    </dgm:pt>
    <dgm:pt modelId="{D5D9C768-EFBF-4BE3-810B-E352816F0CD8}">
      <dgm:prSet/>
      <dgm:spPr/>
      <dgm:t>
        <a:bodyPr/>
        <a:lstStyle/>
        <a:p>
          <a:r>
            <a:rPr lang="ro-RO" dirty="0" smtClean="0"/>
            <a:t>Rezultate</a:t>
          </a:r>
          <a:endParaRPr lang="en-US" dirty="0"/>
        </a:p>
      </dgm:t>
    </dgm:pt>
    <dgm:pt modelId="{0A3FA851-185E-44B3-9E17-FE6BA47B223A}" type="parTrans" cxnId="{6A34BF18-61E7-4EE4-BC39-1169436FACA1}">
      <dgm:prSet/>
      <dgm:spPr/>
      <dgm:t>
        <a:bodyPr/>
        <a:lstStyle/>
        <a:p>
          <a:endParaRPr lang="en-US"/>
        </a:p>
      </dgm:t>
    </dgm:pt>
    <dgm:pt modelId="{758EA5D9-67D2-427B-BEFB-1DDCC4C2835D}" type="sibTrans" cxnId="{6A34BF18-61E7-4EE4-BC39-1169436FACA1}">
      <dgm:prSet/>
      <dgm:spPr/>
      <dgm:t>
        <a:bodyPr/>
        <a:lstStyle/>
        <a:p>
          <a:endParaRPr lang="en-US"/>
        </a:p>
      </dgm:t>
    </dgm:pt>
    <dgm:pt modelId="{A4791513-471D-4820-95FD-82A105EEA772}">
      <dgm:prSet/>
      <dgm:spPr/>
      <dgm:t>
        <a:bodyPr/>
        <a:lstStyle/>
        <a:p>
          <a:r>
            <a:rPr lang="ro-RO" dirty="0" smtClean="0"/>
            <a:t>Mediatizare</a:t>
          </a:r>
          <a:endParaRPr lang="en-US" dirty="0"/>
        </a:p>
      </dgm:t>
    </dgm:pt>
    <dgm:pt modelId="{9F1EC21B-8CBA-45A8-AFB1-690929C1A88A}" type="parTrans" cxnId="{3E71859A-76A3-4080-8E38-F7513E8DF6C8}">
      <dgm:prSet/>
      <dgm:spPr/>
      <dgm:t>
        <a:bodyPr/>
        <a:lstStyle/>
        <a:p>
          <a:endParaRPr lang="en-US"/>
        </a:p>
      </dgm:t>
    </dgm:pt>
    <dgm:pt modelId="{471441E2-4FCA-4955-9B46-8237FD25863D}" type="sibTrans" cxnId="{3E71859A-76A3-4080-8E38-F7513E8DF6C8}">
      <dgm:prSet/>
      <dgm:spPr/>
      <dgm:t>
        <a:bodyPr/>
        <a:lstStyle/>
        <a:p>
          <a:endParaRPr lang="en-US"/>
        </a:p>
      </dgm:t>
    </dgm:pt>
    <dgm:pt modelId="{3902E6B3-C2D6-43DE-8B6D-BB684BDE050C}" type="pres">
      <dgm:prSet presAssocID="{73B9F212-2A24-43B5-80C9-9C01363FE7EC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7953FC36-402A-4FB1-964B-7CC8447FD63D}" type="pres">
      <dgm:prSet presAssocID="{A689C8F1-D44C-4986-8C36-CBA7CAE35163}" presName="composite" presStyleCnt="0"/>
      <dgm:spPr/>
      <dgm:t>
        <a:bodyPr/>
        <a:lstStyle/>
        <a:p>
          <a:endParaRPr lang="en-US"/>
        </a:p>
      </dgm:t>
    </dgm:pt>
    <dgm:pt modelId="{0FD2DD24-CDE6-42A8-9BDA-437A4B89B78B}" type="pres">
      <dgm:prSet presAssocID="{A689C8F1-D44C-4986-8C36-CBA7CAE35163}" presName="bentUpArrow1" presStyleLbl="alignImgPlace1" presStyleIdx="0" presStyleCnt="4"/>
      <dgm:spPr/>
      <dgm:t>
        <a:bodyPr/>
        <a:lstStyle/>
        <a:p>
          <a:endParaRPr lang="en-US"/>
        </a:p>
      </dgm:t>
    </dgm:pt>
    <dgm:pt modelId="{E75808E7-0853-47BC-9F66-12E926044809}" type="pres">
      <dgm:prSet presAssocID="{A689C8F1-D44C-4986-8C36-CBA7CAE35163}" presName="ParentText" presStyleLbl="node1" presStyleIdx="0" presStyleCnt="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8945F8-6617-4E27-A8A8-E8BF9F0192C5}" type="pres">
      <dgm:prSet presAssocID="{A689C8F1-D44C-4986-8C36-CBA7CAE35163}" presName="ChildText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111579-93B9-4DAA-B33D-41CE38C8E367}" type="pres">
      <dgm:prSet presAssocID="{006E4420-8F7E-4A13-9B67-645217DB0586}" presName="sibTrans" presStyleCnt="0"/>
      <dgm:spPr/>
      <dgm:t>
        <a:bodyPr/>
        <a:lstStyle/>
        <a:p>
          <a:endParaRPr lang="en-US"/>
        </a:p>
      </dgm:t>
    </dgm:pt>
    <dgm:pt modelId="{7DDCD124-0A6C-4C37-98A1-6FDBAD0697E6}" type="pres">
      <dgm:prSet presAssocID="{E3F675A0-5C82-4567-9819-2DAA52B20457}" presName="composite" presStyleCnt="0"/>
      <dgm:spPr/>
      <dgm:t>
        <a:bodyPr/>
        <a:lstStyle/>
        <a:p>
          <a:endParaRPr lang="en-US"/>
        </a:p>
      </dgm:t>
    </dgm:pt>
    <dgm:pt modelId="{E7C65F61-DD5F-4372-BE28-0AA0B826CD5D}" type="pres">
      <dgm:prSet presAssocID="{E3F675A0-5C82-4567-9819-2DAA52B20457}" presName="bentUpArrow1" presStyleLbl="alignImgPlace1" presStyleIdx="1" presStyleCnt="4"/>
      <dgm:spPr/>
      <dgm:t>
        <a:bodyPr/>
        <a:lstStyle/>
        <a:p>
          <a:endParaRPr lang="en-US"/>
        </a:p>
      </dgm:t>
    </dgm:pt>
    <dgm:pt modelId="{F4E2982D-B5A8-4480-949C-4BF381DA0E74}" type="pres">
      <dgm:prSet presAssocID="{E3F675A0-5C82-4567-9819-2DAA52B20457}" presName="ParentText" presStyleLbl="node1" presStyleIdx="1" presStyleCnt="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54DBDD-9ED3-4A11-AC3C-DDCA97FF5F3C}" type="pres">
      <dgm:prSet presAssocID="{E3F675A0-5C82-4567-9819-2DAA52B20457}" presName="ChildText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68DE61-B186-4BA5-ABDB-BFA19A51DF17}" type="pres">
      <dgm:prSet presAssocID="{68466ED2-E6A3-48DF-9817-9E17E5FDFE0C}" presName="sibTrans" presStyleCnt="0"/>
      <dgm:spPr/>
      <dgm:t>
        <a:bodyPr/>
        <a:lstStyle/>
        <a:p>
          <a:endParaRPr lang="en-US"/>
        </a:p>
      </dgm:t>
    </dgm:pt>
    <dgm:pt modelId="{62AB9E3C-70E5-4B35-80D4-3D5A05A390E2}" type="pres">
      <dgm:prSet presAssocID="{DCADDC84-7CB1-4B56-AFD9-DA292B96CBD9}" presName="composite" presStyleCnt="0"/>
      <dgm:spPr/>
      <dgm:t>
        <a:bodyPr/>
        <a:lstStyle/>
        <a:p>
          <a:endParaRPr lang="en-US"/>
        </a:p>
      </dgm:t>
    </dgm:pt>
    <dgm:pt modelId="{FA3907F4-212E-4E41-A1BF-ACE976AD4B09}" type="pres">
      <dgm:prSet presAssocID="{DCADDC84-7CB1-4B56-AFD9-DA292B96CBD9}" presName="bentUpArrow1" presStyleLbl="alignImgPlace1" presStyleIdx="2" presStyleCnt="4"/>
      <dgm:spPr/>
      <dgm:t>
        <a:bodyPr/>
        <a:lstStyle/>
        <a:p>
          <a:endParaRPr lang="en-US"/>
        </a:p>
      </dgm:t>
    </dgm:pt>
    <dgm:pt modelId="{4DFA53F9-AAF0-4D07-B706-F61046163C54}" type="pres">
      <dgm:prSet presAssocID="{DCADDC84-7CB1-4B56-AFD9-DA292B96CBD9}" presName="ParentText" presStyleLbl="node1" presStyleIdx="2" presStyleCnt="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E7EFE9-8D6C-42BF-B321-A50086AE4996}" type="pres">
      <dgm:prSet presAssocID="{DCADDC84-7CB1-4B56-AFD9-DA292B96CBD9}" presName="ChildText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D3E756-1755-41E5-9AF9-63250198E6DC}" type="pres">
      <dgm:prSet presAssocID="{50FAA6EC-29F4-4669-AA70-BD146572962E}" presName="sibTrans" presStyleCnt="0"/>
      <dgm:spPr/>
      <dgm:t>
        <a:bodyPr/>
        <a:lstStyle/>
        <a:p>
          <a:endParaRPr lang="en-US"/>
        </a:p>
      </dgm:t>
    </dgm:pt>
    <dgm:pt modelId="{29266F83-01BE-46AE-81C5-AA6B2965C19A}" type="pres">
      <dgm:prSet presAssocID="{D5D9C768-EFBF-4BE3-810B-E352816F0CD8}" presName="composite" presStyleCnt="0"/>
      <dgm:spPr/>
      <dgm:t>
        <a:bodyPr/>
        <a:lstStyle/>
        <a:p>
          <a:endParaRPr lang="en-US"/>
        </a:p>
      </dgm:t>
    </dgm:pt>
    <dgm:pt modelId="{4D4020A8-3948-4D81-A69F-14816136BF0B}" type="pres">
      <dgm:prSet presAssocID="{D5D9C768-EFBF-4BE3-810B-E352816F0CD8}" presName="bentUpArrow1" presStyleLbl="alignImgPlace1" presStyleIdx="3" presStyleCnt="4"/>
      <dgm:spPr/>
      <dgm:t>
        <a:bodyPr/>
        <a:lstStyle/>
        <a:p>
          <a:endParaRPr lang="en-US"/>
        </a:p>
      </dgm:t>
    </dgm:pt>
    <dgm:pt modelId="{C4E6B13D-0329-45E4-8401-6390EB60BE81}" type="pres">
      <dgm:prSet presAssocID="{D5D9C768-EFBF-4BE3-810B-E352816F0CD8}" presName="ParentText" presStyleLbl="node1" presStyleIdx="3" presStyleCnt="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49CD63D-4646-4636-89E6-FA482CC5C910}" type="pres">
      <dgm:prSet presAssocID="{D5D9C768-EFBF-4BE3-810B-E352816F0CD8}" presName="ChildText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25138C-D038-4139-A08F-6E8B7D1A735F}" type="pres">
      <dgm:prSet presAssocID="{758EA5D9-67D2-427B-BEFB-1DDCC4C2835D}" presName="sibTrans" presStyleCnt="0"/>
      <dgm:spPr/>
      <dgm:t>
        <a:bodyPr/>
        <a:lstStyle/>
        <a:p>
          <a:endParaRPr lang="en-US"/>
        </a:p>
      </dgm:t>
    </dgm:pt>
    <dgm:pt modelId="{7A20D833-CD89-4C0F-8D8C-2EA6220DED67}" type="pres">
      <dgm:prSet presAssocID="{A4791513-471D-4820-95FD-82A105EEA772}" presName="composite" presStyleCnt="0"/>
      <dgm:spPr/>
      <dgm:t>
        <a:bodyPr/>
        <a:lstStyle/>
        <a:p>
          <a:endParaRPr lang="en-US"/>
        </a:p>
      </dgm:t>
    </dgm:pt>
    <dgm:pt modelId="{0CEC530D-9299-4698-A58B-0EB264AE04E5}" type="pres">
      <dgm:prSet presAssocID="{A4791513-471D-4820-95FD-82A105EEA772}" presName="ParentText" presStyleLbl="node1" presStyleIdx="4" presStyleCnt="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7F10FC2-8AE2-4839-9CCA-501557AFB2CC}" srcId="{73B9F212-2A24-43B5-80C9-9C01363FE7EC}" destId="{DCADDC84-7CB1-4B56-AFD9-DA292B96CBD9}" srcOrd="2" destOrd="0" parTransId="{2D8E4C87-56C2-4297-878E-8CC216295BDA}" sibTransId="{50FAA6EC-29F4-4669-AA70-BD146572962E}"/>
    <dgm:cxn modelId="{2AA5C98F-EE3A-4D47-97F0-B45F7BD0B951}" type="presOf" srcId="{73B9F212-2A24-43B5-80C9-9C01363FE7EC}" destId="{3902E6B3-C2D6-43DE-8B6D-BB684BDE050C}" srcOrd="0" destOrd="0" presId="urn:microsoft.com/office/officeart/2005/8/layout/StepDownProcess"/>
    <dgm:cxn modelId="{63F8F052-69E1-4414-A51E-9DF2A151B8BE}" srcId="{73B9F212-2A24-43B5-80C9-9C01363FE7EC}" destId="{E3F675A0-5C82-4567-9819-2DAA52B20457}" srcOrd="1" destOrd="0" parTransId="{82FCDE5C-70BD-4616-9083-2992EE338F0A}" sibTransId="{68466ED2-E6A3-48DF-9817-9E17E5FDFE0C}"/>
    <dgm:cxn modelId="{3E71859A-76A3-4080-8E38-F7513E8DF6C8}" srcId="{73B9F212-2A24-43B5-80C9-9C01363FE7EC}" destId="{A4791513-471D-4820-95FD-82A105EEA772}" srcOrd="4" destOrd="0" parTransId="{9F1EC21B-8CBA-45A8-AFB1-690929C1A88A}" sibTransId="{471441E2-4FCA-4955-9B46-8237FD25863D}"/>
    <dgm:cxn modelId="{33C99AFB-A6E6-4D29-A4FA-F5D03620F6BE}" type="presOf" srcId="{A4791513-471D-4820-95FD-82A105EEA772}" destId="{0CEC530D-9299-4698-A58B-0EB264AE04E5}" srcOrd="0" destOrd="0" presId="urn:microsoft.com/office/officeart/2005/8/layout/StepDownProcess"/>
    <dgm:cxn modelId="{8CEAB6E0-7348-4C5F-90A0-B35EC3519AEA}" type="presOf" srcId="{D5D9C768-EFBF-4BE3-810B-E352816F0CD8}" destId="{C4E6B13D-0329-45E4-8401-6390EB60BE81}" srcOrd="0" destOrd="0" presId="urn:microsoft.com/office/officeart/2005/8/layout/StepDownProcess"/>
    <dgm:cxn modelId="{262B87E6-275B-4145-950F-C664C93957F4}" srcId="{73B9F212-2A24-43B5-80C9-9C01363FE7EC}" destId="{A689C8F1-D44C-4986-8C36-CBA7CAE35163}" srcOrd="0" destOrd="0" parTransId="{9EB85AD9-163B-4516-945A-620E17510FF8}" sibTransId="{006E4420-8F7E-4A13-9B67-645217DB0586}"/>
    <dgm:cxn modelId="{6A34BF18-61E7-4EE4-BC39-1169436FACA1}" srcId="{73B9F212-2A24-43B5-80C9-9C01363FE7EC}" destId="{D5D9C768-EFBF-4BE3-810B-E352816F0CD8}" srcOrd="3" destOrd="0" parTransId="{0A3FA851-185E-44B3-9E17-FE6BA47B223A}" sibTransId="{758EA5D9-67D2-427B-BEFB-1DDCC4C2835D}"/>
    <dgm:cxn modelId="{D30AC21B-5A2E-461C-9F33-8CB59829A9FB}" type="presOf" srcId="{DCADDC84-7CB1-4B56-AFD9-DA292B96CBD9}" destId="{4DFA53F9-AAF0-4D07-B706-F61046163C54}" srcOrd="0" destOrd="0" presId="urn:microsoft.com/office/officeart/2005/8/layout/StepDownProcess"/>
    <dgm:cxn modelId="{CE9F3AD8-A7E7-4527-8AD3-4B94514B6811}" type="presOf" srcId="{E3F675A0-5C82-4567-9819-2DAA52B20457}" destId="{F4E2982D-B5A8-4480-949C-4BF381DA0E74}" srcOrd="0" destOrd="0" presId="urn:microsoft.com/office/officeart/2005/8/layout/StepDownProcess"/>
    <dgm:cxn modelId="{42CACA77-B12A-4CD6-9AC1-4764647E3AC0}" type="presOf" srcId="{A689C8F1-D44C-4986-8C36-CBA7CAE35163}" destId="{E75808E7-0853-47BC-9F66-12E926044809}" srcOrd="0" destOrd="0" presId="urn:microsoft.com/office/officeart/2005/8/layout/StepDownProcess"/>
    <dgm:cxn modelId="{97E030FD-C521-4895-8500-29AEA4CD9A5F}" type="presParOf" srcId="{3902E6B3-C2D6-43DE-8B6D-BB684BDE050C}" destId="{7953FC36-402A-4FB1-964B-7CC8447FD63D}" srcOrd="0" destOrd="0" presId="urn:microsoft.com/office/officeart/2005/8/layout/StepDownProcess"/>
    <dgm:cxn modelId="{FB0B77CE-17E8-485C-8ECF-B013657BABA0}" type="presParOf" srcId="{7953FC36-402A-4FB1-964B-7CC8447FD63D}" destId="{0FD2DD24-CDE6-42A8-9BDA-437A4B89B78B}" srcOrd="0" destOrd="0" presId="urn:microsoft.com/office/officeart/2005/8/layout/StepDownProcess"/>
    <dgm:cxn modelId="{E7C5CC86-F48A-495A-AC4E-EF79C6DE1C9B}" type="presParOf" srcId="{7953FC36-402A-4FB1-964B-7CC8447FD63D}" destId="{E75808E7-0853-47BC-9F66-12E926044809}" srcOrd="1" destOrd="0" presId="urn:microsoft.com/office/officeart/2005/8/layout/StepDownProcess"/>
    <dgm:cxn modelId="{7AD19C39-CA0A-4022-8816-7BA7F07CF673}" type="presParOf" srcId="{7953FC36-402A-4FB1-964B-7CC8447FD63D}" destId="{C58945F8-6617-4E27-A8A8-E8BF9F0192C5}" srcOrd="2" destOrd="0" presId="urn:microsoft.com/office/officeart/2005/8/layout/StepDownProcess"/>
    <dgm:cxn modelId="{2C121B5C-3C88-4EED-A16D-69CD32AEE078}" type="presParOf" srcId="{3902E6B3-C2D6-43DE-8B6D-BB684BDE050C}" destId="{CB111579-93B9-4DAA-B33D-41CE38C8E367}" srcOrd="1" destOrd="0" presId="urn:microsoft.com/office/officeart/2005/8/layout/StepDownProcess"/>
    <dgm:cxn modelId="{EAA1A770-CDDE-484F-B97F-19B66DEE6DE4}" type="presParOf" srcId="{3902E6B3-C2D6-43DE-8B6D-BB684BDE050C}" destId="{7DDCD124-0A6C-4C37-98A1-6FDBAD0697E6}" srcOrd="2" destOrd="0" presId="urn:microsoft.com/office/officeart/2005/8/layout/StepDownProcess"/>
    <dgm:cxn modelId="{1A2AC458-DDD6-499B-AFB2-31BBCE1AF8DA}" type="presParOf" srcId="{7DDCD124-0A6C-4C37-98A1-6FDBAD0697E6}" destId="{E7C65F61-DD5F-4372-BE28-0AA0B826CD5D}" srcOrd="0" destOrd="0" presId="urn:microsoft.com/office/officeart/2005/8/layout/StepDownProcess"/>
    <dgm:cxn modelId="{DBCF1422-1726-4F40-890D-12FE7A14E563}" type="presParOf" srcId="{7DDCD124-0A6C-4C37-98A1-6FDBAD0697E6}" destId="{F4E2982D-B5A8-4480-949C-4BF381DA0E74}" srcOrd="1" destOrd="0" presId="urn:microsoft.com/office/officeart/2005/8/layout/StepDownProcess"/>
    <dgm:cxn modelId="{DF24B8BD-4F28-45F8-91C8-51AD136B33EB}" type="presParOf" srcId="{7DDCD124-0A6C-4C37-98A1-6FDBAD0697E6}" destId="{9154DBDD-9ED3-4A11-AC3C-DDCA97FF5F3C}" srcOrd="2" destOrd="0" presId="urn:microsoft.com/office/officeart/2005/8/layout/StepDownProcess"/>
    <dgm:cxn modelId="{97233C9B-4DB6-4474-8025-CCC4FE9CDBF1}" type="presParOf" srcId="{3902E6B3-C2D6-43DE-8B6D-BB684BDE050C}" destId="{7068DE61-B186-4BA5-ABDB-BFA19A51DF17}" srcOrd="3" destOrd="0" presId="urn:microsoft.com/office/officeart/2005/8/layout/StepDownProcess"/>
    <dgm:cxn modelId="{533A6FCC-84AB-4672-ADE0-892B44AACF50}" type="presParOf" srcId="{3902E6B3-C2D6-43DE-8B6D-BB684BDE050C}" destId="{62AB9E3C-70E5-4B35-80D4-3D5A05A390E2}" srcOrd="4" destOrd="0" presId="urn:microsoft.com/office/officeart/2005/8/layout/StepDownProcess"/>
    <dgm:cxn modelId="{6D7F30A3-D6C5-4DC8-BD35-2BEF912F317F}" type="presParOf" srcId="{62AB9E3C-70E5-4B35-80D4-3D5A05A390E2}" destId="{FA3907F4-212E-4E41-A1BF-ACE976AD4B09}" srcOrd="0" destOrd="0" presId="urn:microsoft.com/office/officeart/2005/8/layout/StepDownProcess"/>
    <dgm:cxn modelId="{9698A247-AB69-4288-AB42-75B2712E1201}" type="presParOf" srcId="{62AB9E3C-70E5-4B35-80D4-3D5A05A390E2}" destId="{4DFA53F9-AAF0-4D07-B706-F61046163C54}" srcOrd="1" destOrd="0" presId="urn:microsoft.com/office/officeart/2005/8/layout/StepDownProcess"/>
    <dgm:cxn modelId="{7E8E39B0-8A19-40F4-A873-C7AA1289567A}" type="presParOf" srcId="{62AB9E3C-70E5-4B35-80D4-3D5A05A390E2}" destId="{67E7EFE9-8D6C-42BF-B321-A50086AE4996}" srcOrd="2" destOrd="0" presId="urn:microsoft.com/office/officeart/2005/8/layout/StepDownProcess"/>
    <dgm:cxn modelId="{01A7A8FC-D4AF-4104-8130-34D6EDC19023}" type="presParOf" srcId="{3902E6B3-C2D6-43DE-8B6D-BB684BDE050C}" destId="{E3D3E756-1755-41E5-9AF9-63250198E6DC}" srcOrd="5" destOrd="0" presId="urn:microsoft.com/office/officeart/2005/8/layout/StepDownProcess"/>
    <dgm:cxn modelId="{2E766683-3F0D-420C-A96D-C6CF166FC07E}" type="presParOf" srcId="{3902E6B3-C2D6-43DE-8B6D-BB684BDE050C}" destId="{29266F83-01BE-46AE-81C5-AA6B2965C19A}" srcOrd="6" destOrd="0" presId="urn:microsoft.com/office/officeart/2005/8/layout/StepDownProcess"/>
    <dgm:cxn modelId="{BAAC6035-281B-4254-AE1A-594BEB56F4C0}" type="presParOf" srcId="{29266F83-01BE-46AE-81C5-AA6B2965C19A}" destId="{4D4020A8-3948-4D81-A69F-14816136BF0B}" srcOrd="0" destOrd="0" presId="urn:microsoft.com/office/officeart/2005/8/layout/StepDownProcess"/>
    <dgm:cxn modelId="{D1D6C173-FA44-4945-B0B2-B2B85535A919}" type="presParOf" srcId="{29266F83-01BE-46AE-81C5-AA6B2965C19A}" destId="{C4E6B13D-0329-45E4-8401-6390EB60BE81}" srcOrd="1" destOrd="0" presId="urn:microsoft.com/office/officeart/2005/8/layout/StepDownProcess"/>
    <dgm:cxn modelId="{42130846-7B43-47EE-BB0D-8BBDCACA4C3F}" type="presParOf" srcId="{29266F83-01BE-46AE-81C5-AA6B2965C19A}" destId="{E49CD63D-4646-4636-89E6-FA482CC5C910}" srcOrd="2" destOrd="0" presId="urn:microsoft.com/office/officeart/2005/8/layout/StepDownProcess"/>
    <dgm:cxn modelId="{42A9F4CC-4533-4FC6-B9E1-0588BC7E4A2D}" type="presParOf" srcId="{3902E6B3-C2D6-43DE-8B6D-BB684BDE050C}" destId="{2D25138C-D038-4139-A08F-6E8B7D1A735F}" srcOrd="7" destOrd="0" presId="urn:microsoft.com/office/officeart/2005/8/layout/StepDownProcess"/>
    <dgm:cxn modelId="{E2EBBDB7-6E40-4EBA-B68B-E5E03AD2A2DD}" type="presParOf" srcId="{3902E6B3-C2D6-43DE-8B6D-BB684BDE050C}" destId="{7A20D833-CD89-4C0F-8D8C-2EA6220DED67}" srcOrd="8" destOrd="0" presId="urn:microsoft.com/office/officeart/2005/8/layout/StepDownProcess"/>
    <dgm:cxn modelId="{B59ED0E1-41CC-4733-928C-062A057C379B}" type="presParOf" srcId="{7A20D833-CD89-4C0F-8D8C-2EA6220DED67}" destId="{0CEC530D-9299-4698-A58B-0EB264AE04E5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D2DD24-CDE6-42A8-9BDA-437A4B89B78B}">
      <dsp:nvSpPr>
        <dsp:cNvPr id="0" name=""/>
        <dsp:cNvSpPr/>
      </dsp:nvSpPr>
      <dsp:spPr>
        <a:xfrm rot="5400000">
          <a:off x="2201515" y="643739"/>
          <a:ext cx="560236" cy="637809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75808E7-0853-47BC-9F66-12E926044809}">
      <dsp:nvSpPr>
        <dsp:cNvPr id="0" name=""/>
        <dsp:cNvSpPr/>
      </dsp:nvSpPr>
      <dsp:spPr>
        <a:xfrm>
          <a:off x="2053086" y="22705"/>
          <a:ext cx="943109" cy="660145"/>
        </a:xfrm>
        <a:prstGeom prst="roundRect">
          <a:avLst>
            <a:gd name="adj" fmla="val 166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100" kern="1200" dirty="0" smtClean="0"/>
            <a:t>Date</a:t>
          </a:r>
          <a:endParaRPr lang="en-US" sz="1100" kern="1200" dirty="0"/>
        </a:p>
      </dsp:txBody>
      <dsp:txXfrm>
        <a:off x="2085317" y="54936"/>
        <a:ext cx="878647" cy="595683"/>
      </dsp:txXfrm>
    </dsp:sp>
    <dsp:sp modelId="{C58945F8-6617-4E27-A8A8-E8BF9F0192C5}">
      <dsp:nvSpPr>
        <dsp:cNvPr id="0" name=""/>
        <dsp:cNvSpPr/>
      </dsp:nvSpPr>
      <dsp:spPr>
        <a:xfrm>
          <a:off x="2996195" y="85665"/>
          <a:ext cx="685927" cy="5335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7C65F61-DD5F-4372-BE28-0AA0B826CD5D}">
      <dsp:nvSpPr>
        <dsp:cNvPr id="0" name=""/>
        <dsp:cNvSpPr/>
      </dsp:nvSpPr>
      <dsp:spPr>
        <a:xfrm rot="5400000">
          <a:off x="2983452" y="1385300"/>
          <a:ext cx="560236" cy="637809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E2982D-B5A8-4480-949C-4BF381DA0E74}">
      <dsp:nvSpPr>
        <dsp:cNvPr id="0" name=""/>
        <dsp:cNvSpPr/>
      </dsp:nvSpPr>
      <dsp:spPr>
        <a:xfrm>
          <a:off x="2835023" y="764267"/>
          <a:ext cx="943109" cy="660145"/>
        </a:xfrm>
        <a:prstGeom prst="roundRect">
          <a:avLst>
            <a:gd name="adj" fmla="val 166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100" kern="1200" dirty="0" smtClean="0"/>
            <a:t>Standardizare</a:t>
          </a:r>
          <a:endParaRPr lang="en-US" sz="1100" kern="1200" dirty="0"/>
        </a:p>
      </dsp:txBody>
      <dsp:txXfrm>
        <a:off x="2867254" y="796498"/>
        <a:ext cx="878647" cy="595683"/>
      </dsp:txXfrm>
    </dsp:sp>
    <dsp:sp modelId="{9154DBDD-9ED3-4A11-AC3C-DDCA97FF5F3C}">
      <dsp:nvSpPr>
        <dsp:cNvPr id="0" name=""/>
        <dsp:cNvSpPr/>
      </dsp:nvSpPr>
      <dsp:spPr>
        <a:xfrm>
          <a:off x="3778132" y="827227"/>
          <a:ext cx="685927" cy="5335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3907F4-212E-4E41-A1BF-ACE976AD4B09}">
      <dsp:nvSpPr>
        <dsp:cNvPr id="0" name=""/>
        <dsp:cNvSpPr/>
      </dsp:nvSpPr>
      <dsp:spPr>
        <a:xfrm rot="5400000">
          <a:off x="3765390" y="2126862"/>
          <a:ext cx="560236" cy="637809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FA53F9-AAF0-4D07-B706-F61046163C54}">
      <dsp:nvSpPr>
        <dsp:cNvPr id="0" name=""/>
        <dsp:cNvSpPr/>
      </dsp:nvSpPr>
      <dsp:spPr>
        <a:xfrm>
          <a:off x="3616961" y="1505828"/>
          <a:ext cx="943109" cy="660145"/>
        </a:xfrm>
        <a:prstGeom prst="roundRect">
          <a:avLst>
            <a:gd name="adj" fmla="val 166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100" kern="1200" dirty="0" smtClean="0"/>
            <a:t>Analiză</a:t>
          </a:r>
          <a:endParaRPr lang="en-US" sz="1100" kern="1200" dirty="0"/>
        </a:p>
      </dsp:txBody>
      <dsp:txXfrm>
        <a:off x="3649192" y="1538059"/>
        <a:ext cx="878647" cy="595683"/>
      </dsp:txXfrm>
    </dsp:sp>
    <dsp:sp modelId="{67E7EFE9-8D6C-42BF-B321-A50086AE4996}">
      <dsp:nvSpPr>
        <dsp:cNvPr id="0" name=""/>
        <dsp:cNvSpPr/>
      </dsp:nvSpPr>
      <dsp:spPr>
        <a:xfrm>
          <a:off x="4560070" y="1568788"/>
          <a:ext cx="685927" cy="5335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4020A8-3948-4D81-A69F-14816136BF0B}">
      <dsp:nvSpPr>
        <dsp:cNvPr id="0" name=""/>
        <dsp:cNvSpPr/>
      </dsp:nvSpPr>
      <dsp:spPr>
        <a:xfrm rot="5400000">
          <a:off x="4547327" y="2868423"/>
          <a:ext cx="560236" cy="637809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E6B13D-0329-45E4-8401-6390EB60BE81}">
      <dsp:nvSpPr>
        <dsp:cNvPr id="0" name=""/>
        <dsp:cNvSpPr/>
      </dsp:nvSpPr>
      <dsp:spPr>
        <a:xfrm>
          <a:off x="4398899" y="2247390"/>
          <a:ext cx="943109" cy="660145"/>
        </a:xfrm>
        <a:prstGeom prst="roundRect">
          <a:avLst>
            <a:gd name="adj" fmla="val 166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100" kern="1200" dirty="0" smtClean="0"/>
            <a:t>Rezultate</a:t>
          </a:r>
          <a:endParaRPr lang="en-US" sz="1100" kern="1200" dirty="0"/>
        </a:p>
      </dsp:txBody>
      <dsp:txXfrm>
        <a:off x="4431130" y="2279621"/>
        <a:ext cx="878647" cy="595683"/>
      </dsp:txXfrm>
    </dsp:sp>
    <dsp:sp modelId="{E49CD63D-4646-4636-89E6-FA482CC5C910}">
      <dsp:nvSpPr>
        <dsp:cNvPr id="0" name=""/>
        <dsp:cNvSpPr/>
      </dsp:nvSpPr>
      <dsp:spPr>
        <a:xfrm>
          <a:off x="5342008" y="2310350"/>
          <a:ext cx="685927" cy="5335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EC530D-9299-4698-A58B-0EB264AE04E5}">
      <dsp:nvSpPr>
        <dsp:cNvPr id="0" name=""/>
        <dsp:cNvSpPr/>
      </dsp:nvSpPr>
      <dsp:spPr>
        <a:xfrm>
          <a:off x="5180836" y="2988951"/>
          <a:ext cx="943109" cy="660145"/>
        </a:xfrm>
        <a:prstGeom prst="roundRect">
          <a:avLst>
            <a:gd name="adj" fmla="val 1667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o-RO" sz="1100" kern="1200" dirty="0" smtClean="0"/>
            <a:t>Mediatizare</a:t>
          </a:r>
          <a:endParaRPr lang="en-US" sz="1100" kern="1200" dirty="0"/>
        </a:p>
      </dsp:txBody>
      <dsp:txXfrm>
        <a:off x="5213067" y="3021182"/>
        <a:ext cx="878647" cy="59568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BC71D3-7796-42F3-8CEF-2D6BB70BC0F6}" type="datetimeFigureOut">
              <a:rPr lang="en-US" smtClean="0"/>
              <a:t>4/24/2015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E81D18-0608-4523-A79E-54F2251C068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45850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81D18-0608-4523-A79E-54F2251C068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6633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81D18-0608-4523-A79E-54F2251C068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7211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81D18-0608-4523-A79E-54F2251C068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75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81D18-0608-4523-A79E-54F2251C068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677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81D18-0608-4523-A79E-54F2251C0686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11005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2C2FE-F673-4A75-A8DB-262C05FDC65F}" type="datetimeFigureOut">
              <a:rPr lang="en-US" smtClean="0"/>
              <a:t>4/24/2015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7A907-D2C9-424E-A7F4-03A26D2432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5746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2C2FE-F673-4A75-A8DB-262C05FDC65F}" type="datetimeFigureOut">
              <a:rPr lang="en-US" smtClean="0"/>
              <a:t>4/24/2015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7A907-D2C9-424E-A7F4-03A26D2432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7838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2C2FE-F673-4A75-A8DB-262C05FDC65F}" type="datetimeFigureOut">
              <a:rPr lang="en-US" smtClean="0"/>
              <a:t>4/24/2015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7A907-D2C9-424E-A7F4-03A26D2432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7688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2C2FE-F673-4A75-A8DB-262C05FDC65F}" type="datetimeFigureOut">
              <a:rPr lang="en-US" smtClean="0"/>
              <a:t>4/24/2015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7A907-D2C9-424E-A7F4-03A26D2432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056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2C2FE-F673-4A75-A8DB-262C05FDC65F}" type="datetimeFigureOut">
              <a:rPr lang="en-US" smtClean="0"/>
              <a:t>4/24/2015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7A907-D2C9-424E-A7F4-03A26D2432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3707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2C2FE-F673-4A75-A8DB-262C05FDC65F}" type="datetimeFigureOut">
              <a:rPr lang="en-US" smtClean="0"/>
              <a:t>4/24/2015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7A907-D2C9-424E-A7F4-03A26D2432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3251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2C2FE-F673-4A75-A8DB-262C05FDC65F}" type="datetimeFigureOut">
              <a:rPr lang="en-US" smtClean="0"/>
              <a:t>4/24/2015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7A907-D2C9-424E-A7F4-03A26D2432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1126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2C2FE-F673-4A75-A8DB-262C05FDC65F}" type="datetimeFigureOut">
              <a:rPr lang="en-US" smtClean="0"/>
              <a:t>4/24/2015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7A907-D2C9-424E-A7F4-03A26D2432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9878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2C2FE-F673-4A75-A8DB-262C05FDC65F}" type="datetimeFigureOut">
              <a:rPr lang="en-US" smtClean="0"/>
              <a:t>4/24/2015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7A907-D2C9-424E-A7F4-03A26D2432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2849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2C2FE-F673-4A75-A8DB-262C05FDC65F}" type="datetimeFigureOut">
              <a:rPr lang="en-US" smtClean="0"/>
              <a:t>4/24/2015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7A907-D2C9-424E-A7F4-03A26D2432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171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72C2FE-F673-4A75-A8DB-262C05FDC65F}" type="datetimeFigureOut">
              <a:rPr lang="en-US" smtClean="0"/>
              <a:t>4/24/2015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7A907-D2C9-424E-A7F4-03A26D2432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28774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prezentare-titlu-bkg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6400"/>
            <a:ext cx="12192000" cy="518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58851" y="2520001"/>
            <a:ext cx="10274300" cy="1174545"/>
          </a:xfrm>
        </p:spPr>
        <p:txBody>
          <a:bodyPr lIns="0" tIns="0" rIns="0" bIns="0" anchor="t" anchorCtr="0"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Click to edit Master title style</a:t>
            </a:r>
            <a:endParaRPr lang="en-US" dirty="0"/>
          </a:p>
        </p:txBody>
      </p:sp>
      <p:pic>
        <p:nvPicPr>
          <p:cNvPr id="10" name="Picture 9" descr="teamnet transformig technology logo rgb.wmf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51" y="687776"/>
            <a:ext cx="4108800" cy="28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1167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omeni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prezentare-bkg-domeniu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12191999" cy="6857999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64405" y="766826"/>
            <a:ext cx="7695116" cy="593092"/>
          </a:xfrm>
          <a:solidFill>
            <a:schemeClr val="bg1"/>
          </a:solidFill>
        </p:spPr>
        <p:txBody>
          <a:bodyPr lIns="36000" tIns="0" rIns="0" bIns="0">
            <a:noAutofit/>
          </a:bodyPr>
          <a:lstStyle>
            <a:lvl1pPr algn="l">
              <a:defRPr sz="3000" b="1"/>
            </a:lvl1pPr>
          </a:lstStyle>
          <a:p>
            <a:r>
              <a:rPr lang="cs-CZ" dirty="0"/>
              <a:t>Click to edit Master title style</a:t>
            </a:r>
            <a:endParaRPr lang="en-US" dirty="0"/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7297151" y="1701801"/>
            <a:ext cx="3936000" cy="3930650"/>
          </a:xfrm>
        </p:spPr>
        <p:txBody>
          <a:bodyPr lIns="0" tIns="0" rIns="0" bIns="0" anchor="ctr" anchorCtr="0">
            <a:normAutofit/>
          </a:bodyPr>
          <a:lstStyle>
            <a:lvl1pPr marL="0" indent="0" algn="just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/>
              <a:t>Click to edit Master text styles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966" y="6353177"/>
            <a:ext cx="2010201" cy="390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5407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za vertica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prezentare-bkg-rosu2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70541" y="1419826"/>
            <a:ext cx="6121460" cy="5026304"/>
          </a:xfrm>
        </p:spPr>
        <p:txBody>
          <a:bodyPr>
            <a:normAutofit/>
          </a:bodyPr>
          <a:lstStyle>
            <a:lvl1pPr marL="457200" indent="-457200">
              <a:buFont typeface="Arial" panose="020B0604020202020204" pitchFamily="34" charset="0"/>
              <a:buChar char="•"/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/>
              <a:t>Click to edit Master text styles</a:t>
            </a:r>
          </a:p>
          <a:p>
            <a:pPr lvl="1"/>
            <a:r>
              <a:rPr lang="cs-CZ" dirty="0"/>
              <a:t>Second level</a:t>
            </a:r>
          </a:p>
          <a:p>
            <a:pPr lvl="2"/>
            <a:r>
              <a:rPr lang="cs-CZ" dirty="0"/>
              <a:t>Third level</a:t>
            </a:r>
          </a:p>
          <a:p>
            <a:pPr lvl="3"/>
            <a:r>
              <a:rPr lang="cs-CZ" dirty="0"/>
              <a:t>Fourth level</a:t>
            </a:r>
          </a:p>
          <a:p>
            <a:pPr lvl="4"/>
            <a:r>
              <a:rPr lang="cs-CZ" dirty="0"/>
              <a:t>Fifth level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0"/>
          </p:nvPr>
        </p:nvSpPr>
        <p:spPr>
          <a:xfrm>
            <a:off x="960967" y="1419826"/>
            <a:ext cx="4949821" cy="3471758"/>
          </a:xfrm>
        </p:spPr>
        <p:txBody>
          <a:bodyPr lIns="0" tIns="0" rIns="0" bIns="0" anchor="ctr" anchorCtr="0"/>
          <a:lstStyle>
            <a:lvl1pPr marL="0" indent="0" algn="l">
              <a:spcAft>
                <a:spcPts val="1200"/>
              </a:spcAft>
              <a:buNone/>
              <a:defRPr sz="3000">
                <a:solidFill>
                  <a:schemeClr val="bg1"/>
                </a:solidFill>
              </a:defRPr>
            </a:lvl1pPr>
            <a:lvl2pPr marL="90488" indent="-90488" algn="l">
              <a:buFont typeface="Arial"/>
              <a:buChar char="•"/>
              <a:defRPr sz="1600">
                <a:solidFill>
                  <a:schemeClr val="bg1"/>
                </a:solidFill>
              </a:defRPr>
            </a:lvl2pPr>
            <a:lvl3pPr marL="358775" indent="-179388" algn="l">
              <a:defRPr sz="1200">
                <a:solidFill>
                  <a:schemeClr val="bg1"/>
                </a:solidFill>
              </a:defRPr>
            </a:lvl3pPr>
            <a:lvl4pPr marL="358775" indent="-179388" algn="l">
              <a:defRPr sz="1200">
                <a:solidFill>
                  <a:schemeClr val="bg1"/>
                </a:solidFill>
              </a:defRPr>
            </a:lvl4pPr>
            <a:lvl5pPr marL="358775" indent="-179388" algn="l"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5074792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prezentare-titlu-bkg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6400"/>
            <a:ext cx="12192000" cy="5181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58851" y="2520001"/>
            <a:ext cx="10274300" cy="1174545"/>
          </a:xfrm>
        </p:spPr>
        <p:txBody>
          <a:bodyPr lIns="0" tIns="0" rIns="0" bIns="0" anchor="t" anchorCtr="0">
            <a:normAutofit/>
          </a:bodyPr>
          <a:lstStyle>
            <a:lvl1pPr algn="l"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cs-CZ" dirty="0"/>
              <a:t>Click to edit Master title style</a:t>
            </a:r>
            <a:endParaRPr lang="en-US" dirty="0"/>
          </a:p>
        </p:txBody>
      </p:sp>
      <p:pic>
        <p:nvPicPr>
          <p:cNvPr id="10" name="Picture 9" descr="teamnet transformig technology logo rgb.wmf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851" y="687776"/>
            <a:ext cx="4108800" cy="281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225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72C2FE-F673-4A75-A8DB-262C05FDC65F}" type="datetimeFigureOut">
              <a:rPr lang="en-US" smtClean="0"/>
              <a:t>4/24/2015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7A907-D2C9-424E-A7F4-03A26D2432D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36214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jpeg"/><Relationship Id="rId3" Type="http://schemas.openxmlformats.org/officeDocument/2006/relationships/image" Target="../media/image8.png"/><Relationship Id="rId7" Type="http://schemas.openxmlformats.org/officeDocument/2006/relationships/image" Target="../media/image12.jpeg"/><Relationship Id="rId12" Type="http://schemas.openxmlformats.org/officeDocument/2006/relationships/image" Target="../media/image17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1.jpeg"/><Relationship Id="rId11" Type="http://schemas.openxmlformats.org/officeDocument/2006/relationships/image" Target="../media/image16.jpg"/><Relationship Id="rId5" Type="http://schemas.openxmlformats.org/officeDocument/2006/relationships/image" Target="../media/image10.png"/><Relationship Id="rId10" Type="http://schemas.openxmlformats.org/officeDocument/2006/relationships/image" Target="../media/image15.jpe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hyperlink" Target="https://localitatifantoma.wordpres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hyperlink" Target="http://www.arcgis.com/home/webmap/viewer.html?webmap=b348c2f50252453082becc22809bcea2" TargetMode="Externa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2174" y="2449677"/>
            <a:ext cx="10274300" cy="1174545"/>
          </a:xfrm>
        </p:spPr>
        <p:txBody>
          <a:bodyPr>
            <a:normAutofit/>
          </a:bodyPr>
          <a:lstStyle/>
          <a:p>
            <a:pPr algn="ctr"/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Ordine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în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haos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100" dirty="0" err="1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31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etode</a:t>
            </a:r>
            <a:r>
              <a:rPr lang="en-US" sz="3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00" dirty="0" err="1">
                <a:latin typeface="Arial" panose="020B0604020202020204" pitchFamily="34" charset="0"/>
                <a:cs typeface="Arial" panose="020B0604020202020204" pitchFamily="34" charset="0"/>
              </a:rPr>
              <a:t>și</a:t>
            </a: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00" dirty="0" err="1">
                <a:latin typeface="Arial" panose="020B0604020202020204" pitchFamily="34" charset="0"/>
                <a:cs typeface="Arial" panose="020B0604020202020204" pitchFamily="34" charset="0"/>
              </a:rPr>
              <a:t>tehnici</a:t>
            </a: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00" dirty="0" err="1">
                <a:latin typeface="Arial" panose="020B0604020202020204" pitchFamily="34" charset="0"/>
                <a:cs typeface="Arial" panose="020B0604020202020204" pitchFamily="34" charset="0"/>
              </a:rPr>
              <a:t>pentru</a:t>
            </a: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00" dirty="0" err="1">
                <a:latin typeface="Arial" panose="020B0604020202020204" pitchFamily="34" charset="0"/>
                <a:cs typeface="Arial" panose="020B0604020202020204" pitchFamily="34" charset="0"/>
              </a:rPr>
              <a:t>corectare</a:t>
            </a: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00" dirty="0" err="1">
                <a:latin typeface="Arial" panose="020B0604020202020204" pitchFamily="34" charset="0"/>
                <a:cs typeface="Arial" panose="020B0604020202020204" pitchFamily="34" charset="0"/>
              </a:rPr>
              <a:t>datelor</a:t>
            </a:r>
            <a:r>
              <a:rPr lang="en-US" sz="3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00" dirty="0" err="1">
                <a:latin typeface="Arial" panose="020B0604020202020204" pitchFamily="34" charset="0"/>
                <a:cs typeface="Arial" panose="020B0604020202020204" pitchFamily="34" charset="0"/>
              </a:rPr>
              <a:t>deschise</a:t>
            </a:r>
            <a:endParaRPr lang="en-US" sz="3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85236" y="6232864"/>
            <a:ext cx="8051992" cy="153888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pPr algn="ctr"/>
            <a:r>
              <a:rPr lang="de-DE" sz="1000" dirty="0" smtClean="0">
                <a:solidFill>
                  <a:srgbClr val="FFFFFF"/>
                </a:solidFill>
                <a:latin typeface="Arial"/>
                <a:cs typeface="Arial"/>
              </a:rPr>
              <a:t>Prezentator: </a:t>
            </a:r>
            <a:r>
              <a:rPr lang="ro-RO" sz="1000" dirty="0" smtClean="0">
                <a:solidFill>
                  <a:srgbClr val="FFFFFF"/>
                </a:solidFill>
                <a:latin typeface="Arial"/>
                <a:cs typeface="Arial"/>
              </a:rPr>
              <a:t>Cezara Bărbucescu</a:t>
            </a:r>
            <a:r>
              <a:rPr lang="en-US" sz="1000" dirty="0" smtClean="0">
                <a:solidFill>
                  <a:srgbClr val="FFFFFF"/>
                </a:solidFill>
                <a:latin typeface="Arial"/>
                <a:cs typeface="Arial"/>
              </a:rPr>
              <a:t>  | </a:t>
            </a:r>
            <a:r>
              <a:rPr lang="en-US" sz="1000" dirty="0" err="1" smtClean="0">
                <a:solidFill>
                  <a:srgbClr val="FFFFFF"/>
                </a:solidFill>
                <a:latin typeface="Arial"/>
                <a:cs typeface="Arial"/>
              </a:rPr>
              <a:t>Autori</a:t>
            </a:r>
            <a:r>
              <a:rPr lang="en-US" sz="1000" dirty="0" smtClean="0">
                <a:solidFill>
                  <a:srgbClr val="FFFFFF"/>
                </a:solidFill>
                <a:latin typeface="Arial"/>
                <a:cs typeface="Arial"/>
              </a:rPr>
              <a:t>: Cezara </a:t>
            </a:r>
            <a:r>
              <a:rPr lang="ro-RO" sz="1000" dirty="0" smtClean="0">
                <a:solidFill>
                  <a:srgbClr val="FFFFFF"/>
                </a:solidFill>
                <a:latin typeface="Arial"/>
                <a:cs typeface="Arial"/>
              </a:rPr>
              <a:t>Bărbucescu şi Mircea Stanciu </a:t>
            </a:r>
            <a:r>
              <a:rPr lang="en-US" sz="1000" dirty="0" smtClean="0">
                <a:solidFill>
                  <a:srgbClr val="FFFFFF"/>
                </a:solidFill>
                <a:latin typeface="Arial"/>
                <a:cs typeface="Arial"/>
              </a:rPr>
              <a:t>|  S</a:t>
            </a:r>
            <a:r>
              <a:rPr lang="ro-RO" sz="1000" dirty="0" smtClean="0">
                <a:solidFill>
                  <a:srgbClr val="FFFFFF"/>
                </a:solidFill>
                <a:latin typeface="Arial"/>
                <a:cs typeface="Arial"/>
              </a:rPr>
              <a:t>eminarul Geospaţial </a:t>
            </a:r>
            <a:r>
              <a:rPr lang="en-US" sz="1000" dirty="0" smtClean="0">
                <a:solidFill>
                  <a:srgbClr val="FFFFFF"/>
                </a:solidFill>
                <a:latin typeface="Arial"/>
                <a:cs typeface="Arial"/>
              </a:rPr>
              <a:t>|  </a:t>
            </a:r>
            <a:r>
              <a:rPr lang="de-DE" sz="1000" dirty="0" smtClean="0">
                <a:solidFill>
                  <a:srgbClr val="FFFFFF"/>
                </a:solidFill>
                <a:latin typeface="Arial"/>
                <a:cs typeface="Arial"/>
              </a:rPr>
              <a:t>24-25 aprilie 2015 – Cluj Napoca</a:t>
            </a:r>
            <a:endParaRPr lang="en-US" sz="1000" dirty="0">
              <a:solidFill>
                <a:srgbClr val="FFFFFF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81010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95799" y="777306"/>
            <a:ext cx="2428620" cy="571285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Date </a:t>
            </a:r>
            <a:r>
              <a:rPr lang="en-US" dirty="0" err="1" smtClean="0">
                <a:solidFill>
                  <a:srgbClr val="FF0000"/>
                </a:solidFill>
              </a:rPr>
              <a:t>deschise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1" name="Text Placeholder 6"/>
          <p:cNvSpPr txBox="1">
            <a:spLocks/>
          </p:cNvSpPr>
          <p:nvPr/>
        </p:nvSpPr>
        <p:spPr>
          <a:xfrm>
            <a:off x="2671575" y="5341547"/>
            <a:ext cx="6277069" cy="493401"/>
          </a:xfrm>
          <a:prstGeom prst="rect">
            <a:avLst/>
          </a:prstGeom>
        </p:spPr>
        <p:txBody>
          <a:bodyPr vert="horz" lIns="0" tIns="0" rIns="0" bIns="0" rtlCol="0" anchor="ctr" anchorCtr="0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Wingdings" panose="05000000000000000000" pitchFamily="2" charset="2"/>
              <a:buChar char="Ø"/>
            </a:pPr>
            <a:r>
              <a:rPr lang="ro-RO" dirty="0" smtClean="0"/>
              <a:t>Datele deschise pot reprezenta un element de referință dar....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9550" y="1856335"/>
            <a:ext cx="4681117" cy="3485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372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7105" y="450377"/>
            <a:ext cx="4080680" cy="1078172"/>
          </a:xfrm>
        </p:spPr>
        <p:txBody>
          <a:bodyPr/>
          <a:lstStyle/>
          <a:p>
            <a:pPr algn="ctr"/>
            <a:r>
              <a:rPr lang="ro-RO" dirty="0" smtClean="0">
                <a:solidFill>
                  <a:srgbClr val="FF0000"/>
                </a:solidFill>
              </a:rPr>
              <a:t>Scopul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441871" y="1723080"/>
            <a:ext cx="5103396" cy="401954"/>
          </a:xfrm>
          <a:prstGeom prst="rect">
            <a:avLst/>
          </a:prstGeom>
          <a:solidFill>
            <a:schemeClr val="bg1"/>
          </a:solidFill>
        </p:spPr>
        <p:txBody>
          <a:bodyPr vert="horz" lIns="0" tIns="0" rIns="0" bIns="0" rtlCol="0" anchor="ctr" anchorCtr="0">
            <a:normAutofit/>
          </a:bodyPr>
          <a:lstStyle>
            <a:lvl1pPr marL="0" indent="0" algn="just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o-RO" dirty="0" smtClean="0"/>
              <a:t>Metode de lucru în corectarea datelor</a:t>
            </a:r>
            <a:endParaRPr lang="en-US" dirty="0"/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281684" y="450377"/>
            <a:ext cx="5991367" cy="1078172"/>
          </a:xfrm>
          <a:prstGeom prst="rect">
            <a:avLst/>
          </a:prstGeom>
          <a:solidFill>
            <a:schemeClr val="bg1"/>
          </a:solidFill>
        </p:spPr>
        <p:txBody>
          <a:bodyPr vert="horz" lIns="36000" tIns="0" rIns="0" bIns="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o-RO" sz="2800" dirty="0" smtClean="0">
                <a:solidFill>
                  <a:srgbClr val="FF0000"/>
                </a:solidFill>
              </a:rPr>
              <a:t>Obiective</a:t>
            </a:r>
            <a:r>
              <a:rPr lang="en-US" sz="2800" dirty="0" smtClean="0">
                <a:solidFill>
                  <a:srgbClr val="FF0000"/>
                </a:solidFill>
              </a:rPr>
              <a:t>/ </a:t>
            </a:r>
            <a:r>
              <a:rPr lang="en-US" sz="2800" dirty="0" err="1" smtClean="0">
                <a:solidFill>
                  <a:srgbClr val="FF0000"/>
                </a:solidFill>
              </a:rPr>
              <a:t>Etape</a:t>
            </a:r>
            <a:endParaRPr lang="en-US" sz="2800" dirty="0">
              <a:solidFill>
                <a:srgbClr val="FF0000"/>
              </a:solidFill>
            </a:endParaRPr>
          </a:p>
        </p:txBody>
      </p:sp>
      <p:graphicFrame>
        <p:nvGraphicFramePr>
          <p:cNvPr id="18" name="Diagram 17"/>
          <p:cNvGraphicFramePr/>
          <p:nvPr>
            <p:extLst>
              <p:ext uri="{D42A27DB-BD31-4B8C-83A1-F6EECF244321}">
                <p14:modId xmlns:p14="http://schemas.microsoft.com/office/powerpoint/2010/main" val="861762725"/>
              </p:ext>
            </p:extLst>
          </p:nvPr>
        </p:nvGraphicFramePr>
        <p:xfrm>
          <a:off x="3624443" y="1828969"/>
          <a:ext cx="8177032" cy="36718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5247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Graphic spid="18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9412" y="809689"/>
            <a:ext cx="3161526" cy="593092"/>
          </a:xfrm>
        </p:spPr>
        <p:txBody>
          <a:bodyPr/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Colectarea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datelor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619999" y="2772228"/>
            <a:ext cx="1281113" cy="66765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0042" y="1725557"/>
            <a:ext cx="4939500" cy="3677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57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4425480" y="691752"/>
            <a:ext cx="3712365" cy="423101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 smtClean="0">
                <a:latin typeface="+mj-lt"/>
              </a:rPr>
              <a:t>Datele</a:t>
            </a:r>
            <a:r>
              <a:rPr lang="en-US" b="1" dirty="0" smtClean="0">
                <a:latin typeface="+mj-lt"/>
              </a:rPr>
              <a:t> </a:t>
            </a:r>
            <a:r>
              <a:rPr lang="en-US" b="1" dirty="0" err="1" smtClean="0">
                <a:latin typeface="+mj-lt"/>
              </a:rPr>
              <a:t>utilizate</a:t>
            </a:r>
            <a:endParaRPr lang="en-US" sz="1200" b="1" dirty="0">
              <a:latin typeface="+mj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1" y="6317999"/>
            <a:ext cx="12577011" cy="836779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725" y="6353177"/>
            <a:ext cx="1507651" cy="390522"/>
          </a:xfrm>
          <a:prstGeom prst="rect">
            <a:avLst/>
          </a:prstGeom>
        </p:spPr>
      </p:pic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6562" y="4338940"/>
            <a:ext cx="2176326" cy="952143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3232" y="4459346"/>
            <a:ext cx="866002" cy="9941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301" y="3245792"/>
            <a:ext cx="1048603" cy="11026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5913" y="2569237"/>
            <a:ext cx="1289970" cy="128997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4637" y="3518944"/>
            <a:ext cx="1215353" cy="74351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0739" y="2515634"/>
            <a:ext cx="4193897" cy="128146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4901" y="4656810"/>
            <a:ext cx="699473" cy="72445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3225" y="2422909"/>
            <a:ext cx="3184151" cy="72443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50" y="2575879"/>
            <a:ext cx="1292159" cy="129215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092" y="4588588"/>
            <a:ext cx="1306525" cy="94069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315142" y="1628691"/>
            <a:ext cx="24372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Eu pe ce stradă stau?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983232" y="1719548"/>
            <a:ext cx="24995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dirty="0" smtClean="0">
                <a:solidFill>
                  <a:schemeClr val="bg1"/>
                </a:solidFill>
              </a:rPr>
              <a:t>Localități Fantomă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0240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9292" y="752538"/>
            <a:ext cx="3887471" cy="593092"/>
          </a:xfrm>
        </p:spPr>
        <p:txBody>
          <a:bodyPr/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Standardizare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6548648"/>
              </p:ext>
            </p:extLst>
          </p:nvPr>
        </p:nvGraphicFramePr>
        <p:xfrm>
          <a:off x="1298280" y="3291248"/>
          <a:ext cx="6154737" cy="1481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1579"/>
                <a:gridCol w="2051579"/>
                <a:gridCol w="2051579"/>
              </a:tblGrid>
              <a:tr h="370357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AEP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POȘTA R</a:t>
                      </a:r>
                      <a:r>
                        <a:rPr lang="en-GB" dirty="0" smtClean="0"/>
                        <a:t>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PMB</a:t>
                      </a:r>
                      <a:endParaRPr lang="en-US" dirty="0"/>
                    </a:p>
                  </a:txBody>
                  <a:tcPr/>
                </a:tc>
              </a:tr>
              <a:tr h="370357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Bulgarus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Bulgăruș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Bulgăruș</a:t>
                      </a:r>
                      <a:endParaRPr lang="en-US" dirty="0"/>
                    </a:p>
                  </a:txBody>
                  <a:tcPr/>
                </a:tc>
              </a:tr>
              <a:tr h="370357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Brândușilor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Brândușelor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Brândușelor</a:t>
                      </a:r>
                      <a:endParaRPr lang="en-US" dirty="0"/>
                    </a:p>
                  </a:txBody>
                  <a:tcPr/>
                </a:tc>
              </a:tr>
              <a:tr h="370357"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Strada Arieșului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Drumul Arieș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o-RO" dirty="0" smtClean="0"/>
                        <a:t>Drumul Arieș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368512" y="2176200"/>
            <a:ext cx="60142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GB" dirty="0" err="1" smtClean="0"/>
              <a:t>Lipsa</a:t>
            </a:r>
            <a:r>
              <a:rPr lang="en-GB" dirty="0" smtClean="0"/>
              <a:t> </a:t>
            </a:r>
            <a:r>
              <a:rPr lang="en-GB" dirty="0" err="1" smtClean="0"/>
              <a:t>unui</a:t>
            </a:r>
            <a:r>
              <a:rPr lang="en-GB" dirty="0" smtClean="0"/>
              <a:t> standard </a:t>
            </a:r>
            <a:r>
              <a:rPr lang="en-GB" dirty="0" err="1" smtClean="0"/>
              <a:t>creaz</a:t>
            </a:r>
            <a:r>
              <a:rPr lang="ro-RO" dirty="0" smtClean="0"/>
              <a:t>ă dificultăți în compararea datelor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3564" y="2008681"/>
            <a:ext cx="4151711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802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21994" y="723963"/>
            <a:ext cx="2314576" cy="593092"/>
          </a:xfrm>
        </p:spPr>
        <p:txBody>
          <a:bodyPr/>
          <a:lstStyle/>
          <a:p>
            <a:pPr algn="ctr"/>
            <a:r>
              <a:rPr lang="ro-RO" dirty="0" smtClean="0">
                <a:solidFill>
                  <a:srgbClr val="FF0000"/>
                </a:solidFill>
              </a:rPr>
              <a:t>Analiză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924685" y="2616318"/>
            <a:ext cx="6243636" cy="2528888"/>
          </a:xfrm>
        </p:spPr>
        <p:txBody>
          <a:bodyPr>
            <a:normAutofit fontScale="92500" lnSpcReduction="20000"/>
          </a:bodyPr>
          <a:lstStyle/>
          <a:p>
            <a:r>
              <a:rPr lang="ro-RO" b="1" dirty="0" smtClean="0"/>
              <a:t>Formula validare erori localitati</a:t>
            </a:r>
          </a:p>
          <a:p>
            <a:r>
              <a:rPr lang="ro-RO" dirty="0" smtClean="0"/>
              <a:t> </a:t>
            </a:r>
            <a:r>
              <a:rPr lang="en-US" dirty="0" err="1" smtClean="0"/>
              <a:t>Iff</a:t>
            </a:r>
            <a:r>
              <a:rPr lang="en-US" dirty="0" smtClean="0"/>
              <a:t>(</a:t>
            </a:r>
            <a:r>
              <a:rPr lang="ro-RO" dirty="0" smtClean="0"/>
              <a:t>Populație  </a:t>
            </a:r>
            <a:r>
              <a:rPr lang="en-US" dirty="0" smtClean="0"/>
              <a:t>&lt;</a:t>
            </a:r>
            <a:r>
              <a:rPr lang="ro-RO" dirty="0" smtClean="0"/>
              <a:t> </a:t>
            </a:r>
            <a:r>
              <a:rPr lang="en-US" dirty="0" smtClean="0"/>
              <a:t>10</a:t>
            </a:r>
            <a:r>
              <a:rPr lang="ro-RO" dirty="0" smtClean="0"/>
              <a:t> locuitori (INS)</a:t>
            </a:r>
            <a:r>
              <a:rPr lang="en-US" dirty="0" smtClean="0"/>
              <a:t>)</a:t>
            </a:r>
          </a:p>
          <a:p>
            <a:r>
              <a:rPr lang="en-US" dirty="0"/>
              <a:t>	</a:t>
            </a:r>
            <a:r>
              <a:rPr lang="ro-RO" dirty="0" smtClean="0"/>
              <a:t> =&gt; </a:t>
            </a:r>
            <a:r>
              <a:rPr lang="en-US" dirty="0" err="1" smtClean="0"/>
              <a:t>verificare</a:t>
            </a:r>
            <a:r>
              <a:rPr lang="en-US" dirty="0" smtClean="0"/>
              <a:t> cu </a:t>
            </a:r>
            <a:r>
              <a:rPr lang="en-US" dirty="0" err="1" smtClean="0"/>
              <a:t>surse</a:t>
            </a:r>
            <a:r>
              <a:rPr lang="en-US" dirty="0" smtClean="0"/>
              <a:t> multiple</a:t>
            </a:r>
            <a:endParaRPr lang="ro-RO" dirty="0" smtClean="0"/>
          </a:p>
          <a:p>
            <a:endParaRPr lang="ro-RO" dirty="0"/>
          </a:p>
          <a:p>
            <a:endParaRPr lang="ro-RO" dirty="0" smtClean="0"/>
          </a:p>
          <a:p>
            <a:r>
              <a:rPr lang="ro-RO" b="1" dirty="0" smtClean="0"/>
              <a:t>Formula validare erori strazi</a:t>
            </a:r>
          </a:p>
          <a:p>
            <a:r>
              <a:rPr lang="ro-RO" dirty="0" smtClean="0"/>
              <a:t> </a:t>
            </a:r>
            <a:r>
              <a:rPr lang="en-US" dirty="0" err="1" smtClean="0"/>
              <a:t>Iff</a:t>
            </a:r>
            <a:r>
              <a:rPr lang="en-US" dirty="0" smtClean="0"/>
              <a:t>(</a:t>
            </a:r>
            <a:r>
              <a:rPr lang="ro-RO" dirty="0" smtClean="0"/>
              <a:t>Date PMB </a:t>
            </a:r>
            <a:r>
              <a:rPr lang="en-US" dirty="0" smtClean="0"/>
              <a:t>≠</a:t>
            </a:r>
            <a:r>
              <a:rPr lang="ro-RO" dirty="0" smtClean="0"/>
              <a:t> Date Poșta Română </a:t>
            </a:r>
            <a:r>
              <a:rPr lang="en-US" dirty="0"/>
              <a:t>≠</a:t>
            </a:r>
            <a:r>
              <a:rPr lang="ro-RO" dirty="0" smtClean="0"/>
              <a:t> Date AEP</a:t>
            </a:r>
            <a:r>
              <a:rPr lang="en-US" dirty="0" smtClean="0"/>
              <a:t>)</a:t>
            </a:r>
          </a:p>
          <a:p>
            <a:r>
              <a:rPr lang="en-US" dirty="0" smtClean="0"/>
              <a:t>	</a:t>
            </a:r>
            <a:r>
              <a:rPr lang="ro-RO" dirty="0"/>
              <a:t> =&gt; </a:t>
            </a:r>
            <a:r>
              <a:rPr lang="en-US" dirty="0" err="1" smtClean="0"/>
              <a:t>verificare</a:t>
            </a:r>
            <a:endParaRPr lang="en-US" dirty="0"/>
          </a:p>
        </p:txBody>
      </p:sp>
      <p:pic>
        <p:nvPicPr>
          <p:cNvPr id="1026" name="Picture 2" descr="Viber sticker A Dog's World 248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6875" y="3037085"/>
            <a:ext cx="3258003" cy="2108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8584441" y="3268638"/>
            <a:ext cx="1337481" cy="6141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90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43399" y="814387"/>
            <a:ext cx="3930333" cy="531243"/>
          </a:xfrm>
        </p:spPr>
        <p:txBody>
          <a:bodyPr/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Rezultate</a:t>
            </a:r>
            <a:r>
              <a:rPr lang="en-US" dirty="0" smtClean="0">
                <a:solidFill>
                  <a:srgbClr val="FF0000"/>
                </a:solidFill>
              </a:rPr>
              <a:t> – </a:t>
            </a:r>
            <a:r>
              <a:rPr lang="en-US" dirty="0" err="1" smtClean="0">
                <a:solidFill>
                  <a:srgbClr val="FF0000"/>
                </a:solidFill>
              </a:rPr>
              <a:t>Localit</a:t>
            </a:r>
            <a:r>
              <a:rPr lang="ro-RO" dirty="0" smtClean="0">
                <a:solidFill>
                  <a:srgbClr val="FF0000"/>
                </a:solidFill>
              </a:rPr>
              <a:t>ăț</a:t>
            </a:r>
            <a:r>
              <a:rPr lang="en-US" dirty="0" err="1" smtClean="0">
                <a:solidFill>
                  <a:srgbClr val="FF0000"/>
                </a:solidFill>
              </a:rPr>
              <a:t>i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735914" y="5003312"/>
            <a:ext cx="3936000" cy="522289"/>
          </a:xfrm>
        </p:spPr>
        <p:txBody>
          <a:bodyPr/>
          <a:lstStyle/>
          <a:p>
            <a:pPr marL="285750" indent="-285750">
              <a:buFont typeface="Arial" pitchFamily="34" charset="0"/>
              <a:buChar char="•"/>
            </a:pPr>
            <a:r>
              <a:rPr lang="en-US" dirty="0" smtClean="0"/>
              <a:t>126 de </a:t>
            </a:r>
            <a:r>
              <a:rPr lang="en-US" dirty="0" err="1" smtClean="0"/>
              <a:t>locali</a:t>
            </a:r>
            <a:r>
              <a:rPr lang="ro-RO" dirty="0" smtClean="0"/>
              <a:t>tăți fantomă</a:t>
            </a:r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824" y="1474587"/>
            <a:ext cx="5636181" cy="305364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2075" y="2280898"/>
            <a:ext cx="6172200" cy="2566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92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0" y="752538"/>
            <a:ext cx="2871788" cy="593092"/>
          </a:xfrm>
        </p:spPr>
        <p:txBody>
          <a:bodyPr/>
          <a:lstStyle/>
          <a:p>
            <a:pPr algn="ctr"/>
            <a:r>
              <a:rPr lang="ro-RO" dirty="0" smtClean="0">
                <a:solidFill>
                  <a:srgbClr val="FF0000"/>
                </a:solidFill>
              </a:rPr>
              <a:t>Mediatizare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2050" name="Picture 2" descr="gimmi-transparent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258" y="1928413"/>
            <a:ext cx="2930525" cy="2855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6188" y="1782745"/>
            <a:ext cx="5037516" cy="124604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129" y="3683204"/>
            <a:ext cx="5121021" cy="144600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5329" y="2159174"/>
            <a:ext cx="3322092" cy="2069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921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0588" y="814388"/>
            <a:ext cx="3400426" cy="502668"/>
          </a:xfrm>
        </p:spPr>
        <p:txBody>
          <a:bodyPr/>
          <a:lstStyle/>
          <a:p>
            <a:pPr algn="ctr"/>
            <a:r>
              <a:rPr lang="en-US" dirty="0" err="1" smtClean="0">
                <a:solidFill>
                  <a:srgbClr val="FF0000"/>
                </a:solidFill>
              </a:rPr>
              <a:t>Rezultate</a:t>
            </a:r>
            <a:r>
              <a:rPr lang="en-US" dirty="0" smtClean="0">
                <a:solidFill>
                  <a:srgbClr val="FF0000"/>
                </a:solidFill>
              </a:rPr>
              <a:t> – </a:t>
            </a:r>
            <a:r>
              <a:rPr lang="en-US" dirty="0" err="1" smtClean="0">
                <a:solidFill>
                  <a:srgbClr val="FF0000"/>
                </a:solidFill>
              </a:rPr>
              <a:t>Str</a:t>
            </a:r>
            <a:r>
              <a:rPr lang="ro-RO" dirty="0" smtClean="0">
                <a:solidFill>
                  <a:srgbClr val="FF0000"/>
                </a:solidFill>
              </a:rPr>
              <a:t>ăzi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1616300" y="2529171"/>
            <a:ext cx="5786438" cy="2160587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dirty="0" smtClean="0"/>
              <a:t>285 de străzi prezente doar în AEP – Străzi Fantomă???</a:t>
            </a:r>
            <a:endParaRPr lang="ro-RO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dirty="0" smtClean="0"/>
              <a:t>18 diferențe de denumire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o-RO" dirty="0" smtClean="0"/>
              <a:t>42 diferențe tip de arteră</a:t>
            </a:r>
          </a:p>
        </p:txBody>
      </p:sp>
      <p:pic>
        <p:nvPicPr>
          <p:cNvPr id="6" name="Picture 5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570" y="1943328"/>
            <a:ext cx="4475703" cy="3332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5274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61258" y="752539"/>
            <a:ext cx="3393308" cy="593092"/>
          </a:xfrm>
        </p:spPr>
        <p:txBody>
          <a:bodyPr/>
          <a:lstStyle/>
          <a:p>
            <a:pPr algn="ctr"/>
            <a:r>
              <a:rPr lang="ro-RO" dirty="0" smtClean="0">
                <a:solidFill>
                  <a:srgbClr val="FF0000"/>
                </a:solidFill>
              </a:rPr>
              <a:t>Un pas mai departe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3550" y="1665741"/>
            <a:ext cx="4298151" cy="46370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8083" y="1665740"/>
            <a:ext cx="3224083" cy="4567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295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72075" y="766826"/>
            <a:ext cx="1728788" cy="593092"/>
          </a:xfrm>
        </p:spPr>
        <p:txBody>
          <a:bodyPr/>
          <a:lstStyle/>
          <a:p>
            <a:pPr algn="ctr"/>
            <a:r>
              <a:rPr lang="ro-RO" dirty="0" smtClean="0">
                <a:solidFill>
                  <a:srgbClr val="FF0000"/>
                </a:solidFill>
              </a:rPr>
              <a:t>Concluzii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2"/>
          </p:nvPr>
        </p:nvSpPr>
        <p:spPr>
          <a:xfrm>
            <a:off x="2396359" y="1907628"/>
            <a:ext cx="7793806" cy="3445478"/>
          </a:xfrm>
        </p:spPr>
        <p:txBody>
          <a:bodyPr/>
          <a:lstStyle/>
          <a:p>
            <a:pPr marL="285750" indent="-285750">
              <a:buFont typeface="Arial" pitchFamily="34" charset="0"/>
              <a:buChar char="•"/>
            </a:pPr>
            <a:r>
              <a:rPr lang="ro-RO" dirty="0" smtClean="0"/>
              <a:t>Datele deschise pot fi date de referință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o-RO" dirty="0" smtClean="0"/>
              <a:t>Standardizarea datelor</a:t>
            </a:r>
            <a:endParaRPr lang="en-US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en-US" dirty="0" err="1" smtClean="0"/>
              <a:t>Parteneriat</a:t>
            </a:r>
            <a:r>
              <a:rPr lang="en-US" dirty="0" smtClean="0"/>
              <a:t> </a:t>
            </a:r>
            <a:r>
              <a:rPr lang="en-US" dirty="0" err="1" smtClean="0"/>
              <a:t>institu</a:t>
            </a:r>
            <a:r>
              <a:rPr lang="ro-RO" dirty="0" smtClean="0"/>
              <a:t>ț</a:t>
            </a:r>
            <a:r>
              <a:rPr lang="en-US" dirty="0" smtClean="0"/>
              <a:t>ii </a:t>
            </a:r>
            <a:r>
              <a:rPr lang="ro-RO" dirty="0" smtClean="0"/>
              <a:t>– instituții și instituții - comunitate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o-RO" dirty="0" smtClean="0"/>
              <a:t>Rezultatele nu reprezintă ultima etapă într- o analiză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o-RO" dirty="0" smtClean="0"/>
              <a:t>Metoda de lucru prezentată se poate aplica în analize similare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777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Mul</a:t>
            </a:r>
            <a:r>
              <a:rPr lang="ro-RO" dirty="0" smtClean="0"/>
              <a:t>țumim pentru atenție 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996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931</TotalTime>
  <Words>194</Words>
  <Application>Microsoft Office PowerPoint</Application>
  <PresentationFormat>Custom</PresentationFormat>
  <Paragraphs>59</Paragraphs>
  <Slides>13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Ordine în haos Metode și tehnici pentru corectare datelor deschise</vt:lpstr>
      <vt:lpstr>Date deschise</vt:lpstr>
      <vt:lpstr>Scopul</vt:lpstr>
      <vt:lpstr>Colectarea datelor</vt:lpstr>
      <vt:lpstr>PowerPoint Presentation</vt:lpstr>
      <vt:lpstr>Standardizare</vt:lpstr>
      <vt:lpstr>Analiză</vt:lpstr>
      <vt:lpstr>Rezultate – Localități</vt:lpstr>
      <vt:lpstr>Mediatizare</vt:lpstr>
      <vt:lpstr>Rezultate – Străzi</vt:lpstr>
      <vt:lpstr>Un pas mai departe</vt:lpstr>
      <vt:lpstr>Concluzii</vt:lpstr>
      <vt:lpstr>Mulțumim pentru atenție 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Ordine în haos Metode și tehnici pentru corectare datelor deschise</dc:title>
  <dc:creator>Cezara Barbucescu</dc:creator>
  <cp:lastModifiedBy>Ceza</cp:lastModifiedBy>
  <cp:revision>59</cp:revision>
  <dcterms:created xsi:type="dcterms:W3CDTF">2015-03-27T07:37:17Z</dcterms:created>
  <dcterms:modified xsi:type="dcterms:W3CDTF">2015-04-24T05:58:53Z</dcterms:modified>
</cp:coreProperties>
</file>