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0" r:id="rId1"/>
    <p:sldMasterId id="2147483671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defRPr sz="1200" b="0" i="0" u="none" strike="noStrike" cap="none" baseline="0">
                <a:latin typeface="Calibri"/>
                <a:ea typeface="Calibri"/>
                <a:cs typeface="Calibri"/>
                <a:sym typeface="Calibri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r" rtl="0">
              <a:defRPr sz="1200" b="0" i="0" u="none" strike="noStrike" cap="none" baseline="0">
                <a:latin typeface="Calibri"/>
                <a:ea typeface="Calibri"/>
                <a:cs typeface="Calibri"/>
                <a:sym typeface="Calibri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74337635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31" name="Shape 131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180458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37" name="Shape 137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189055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43" name="Shape 143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546956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48" name="Shape 14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27596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53" name="Shape 1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54" name="Shape 154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759901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60" name="Shape 16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320290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66" name="Shape 166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474730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72" name="Shape 172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0900288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77" name="Shape 1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78" name="Shape 178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4125188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84" name="Shape 184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9262606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89" name="Shape 1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90" name="Shape 19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799503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rnd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95" name="Shape 1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96" name="Shape 196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Calibri"/>
              <a:buNone/>
            </a:pPr>
            <a:r>
              <a:rPr lang="en-US" sz="1200" b="0" i="0" u="none" strike="noStrike" cap="none" baseline="0">
                <a:latin typeface="Calibri"/>
                <a:ea typeface="Calibri"/>
                <a:cs typeface="Calibri"/>
                <a:sym typeface="Calibri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976580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Shape 2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021236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8" name="Shape 2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09" name="Shape 20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9047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18" name="Shape 21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95611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5" name="Shape 2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26" name="Shape 22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315953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2" name="Shape 2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33" name="Shape 23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03203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686573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7" name="Shape 2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48" name="Shape 24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50736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54" name="Shape 25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4177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60" name="Shape 26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787583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66" name="Shape 26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053945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2" name="Shape 2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73" name="Shape 27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00518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1"/>
          </p:nvPr>
        </p:nvSpPr>
        <p:spPr>
          <a:xfrm rot="5400000">
            <a:off x="541337" y="190500"/>
            <a:ext cx="5851525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–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–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»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1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–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–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»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 sz="2000" b="1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22" name="Shape 2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buClr>
                <a:srgbClr val="898989"/>
              </a:buClr>
              <a:buFont typeface="Calibri"/>
              <a:buNone/>
              <a:defRPr sz="3200" b="0" i="0" u="none" strike="noStrike" cap="none" baseline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buFont typeface="Arial"/>
              <a:buNone/>
              <a:defRPr sz="2800" b="0" i="0" u="none" strike="noStrike" cap="none" baseline="0"/>
            </a:lvl2pPr>
            <a:lvl3pPr marL="914400" marR="0" indent="0" algn="l" rtl="0">
              <a:buFont typeface="Arial"/>
              <a:buNone/>
              <a:defRPr sz="2400" b="0" i="0" u="none" strike="noStrike" cap="none" baseline="0"/>
            </a:lvl3pPr>
            <a:lvl4pPr marL="1371600" marR="0" indent="0" algn="l" rtl="0">
              <a:buFont typeface="Arial"/>
              <a:buNone/>
              <a:defRPr sz="2000" b="0" i="0" u="none" strike="noStrike" cap="none" baseline="0"/>
            </a:lvl4pPr>
            <a:lvl5pPr marL="1828800" marR="0" indent="0" algn="l" rtl="0">
              <a:buFont typeface="Arial"/>
              <a:buNone/>
              <a:defRPr sz="2000" b="0" i="0" u="none" strike="noStrike" cap="none" baseline="0"/>
            </a:lvl5pPr>
            <a:lvl6pPr marL="2286000" marR="0" indent="0" algn="l" rtl="0">
              <a:buFont typeface="Arial"/>
              <a:buNone/>
              <a:defRPr sz="2000" b="0" i="0" u="none" strike="noStrike" cap="none" baseline="0"/>
            </a:lvl6pPr>
            <a:lvl7pPr marL="2743200" marR="0" indent="0" algn="l" rtl="0">
              <a:buFont typeface="Arial"/>
              <a:buNone/>
              <a:defRPr sz="2000" b="0" i="0" u="none" strike="noStrike" cap="none" baseline="0"/>
            </a:lvl7pPr>
            <a:lvl8pPr marL="3200400" marR="0" indent="0" algn="l" rtl="0">
              <a:buFont typeface="Arial"/>
              <a:buNone/>
              <a:defRPr sz="2000" b="0" i="0" u="none" strike="noStrike" cap="none" baseline="0"/>
            </a:lvl8pPr>
            <a:lvl9pPr marL="3657600" marR="0" indent="0" algn="l" rtl="0">
              <a:buFont typeface="Arial"/>
              <a:buNone/>
              <a:defRPr sz="2000" b="0" i="0" u="none" strike="noStrike" cap="none" baseline="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Calibri"/>
              <a:buNone/>
              <a:defRPr sz="1400"/>
            </a:lvl1pPr>
            <a:lvl2pPr marL="457200" indent="0" rtl="0">
              <a:buFont typeface="Calibri"/>
              <a:buNone/>
              <a:defRPr sz="1200"/>
            </a:lvl2pPr>
            <a:lvl3pPr marL="914400" indent="0" rtl="0">
              <a:buFont typeface="Calibri"/>
              <a:buNone/>
              <a:defRPr sz="1000"/>
            </a:lvl3pPr>
            <a:lvl4pPr marL="1371600" indent="0" rtl="0">
              <a:buFont typeface="Calibri"/>
              <a:buNone/>
              <a:defRPr sz="900"/>
            </a:lvl4pPr>
            <a:lvl5pPr marL="1828800" indent="0" rtl="0">
              <a:buFont typeface="Calibri"/>
              <a:buNone/>
              <a:defRPr sz="900"/>
            </a:lvl5pPr>
            <a:lvl6pPr marL="2286000" indent="0" rtl="0">
              <a:buFont typeface="Calibri"/>
              <a:buNone/>
              <a:defRPr sz="900"/>
            </a:lvl6pPr>
            <a:lvl7pPr marL="2743200" indent="0" rtl="0">
              <a:buFont typeface="Calibri"/>
              <a:buNone/>
              <a:defRPr sz="900"/>
            </a:lvl7pPr>
            <a:lvl8pPr marL="3200400" indent="0" rtl="0">
              <a:buFont typeface="Calibri"/>
              <a:buNone/>
              <a:defRPr sz="900"/>
            </a:lvl8pPr>
            <a:lvl9pPr marL="3657600" indent="0" rtl="0">
              <a:buFont typeface="Calibri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 sz="2000" b="1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3200"/>
            </a:lvl1pPr>
            <a:lvl2pPr rtl="0">
              <a:defRPr sz="2800"/>
            </a:lvl2pPr>
            <a:lvl3pPr rtl="0">
              <a:defRPr sz="2400"/>
            </a:lvl3pPr>
            <a:lvl4pPr rtl="0">
              <a:defRPr sz="2000"/>
            </a:lvl4pPr>
            <a:lvl5pPr rtl="0">
              <a:defRPr sz="2000"/>
            </a:lvl5pPr>
            <a:lvl6pPr rtl="0">
              <a:defRPr sz="2000"/>
            </a:lvl6pPr>
            <a:lvl7pPr rtl="0">
              <a:defRPr sz="2000"/>
            </a:lvl7pPr>
            <a:lvl8pPr rtl="0">
              <a:defRPr sz="2000"/>
            </a:lvl8pPr>
            <a:lvl9pPr rtl="0">
              <a:defRPr sz="2000"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Calibri"/>
              <a:buNone/>
              <a:defRPr sz="1400"/>
            </a:lvl1pPr>
            <a:lvl2pPr marL="457200" indent="0" rtl="0">
              <a:buFont typeface="Calibri"/>
              <a:buNone/>
              <a:defRPr sz="1200"/>
            </a:lvl2pPr>
            <a:lvl3pPr marL="914400" indent="0" rtl="0">
              <a:buFont typeface="Calibri"/>
              <a:buNone/>
              <a:defRPr sz="1000"/>
            </a:lvl3pPr>
            <a:lvl4pPr marL="1371600" indent="0" rtl="0">
              <a:buFont typeface="Calibri"/>
              <a:buNone/>
              <a:defRPr sz="900"/>
            </a:lvl4pPr>
            <a:lvl5pPr marL="1828800" indent="0" rtl="0">
              <a:buFont typeface="Calibri"/>
              <a:buNone/>
              <a:defRPr sz="900"/>
            </a:lvl5pPr>
            <a:lvl6pPr marL="2286000" indent="0" rtl="0">
              <a:buFont typeface="Calibri"/>
              <a:buNone/>
              <a:defRPr sz="900"/>
            </a:lvl6pPr>
            <a:lvl7pPr marL="2743200" indent="0" rtl="0">
              <a:buFont typeface="Calibri"/>
              <a:buNone/>
              <a:defRPr sz="900"/>
            </a:lvl7pPr>
            <a:lvl8pPr marL="3200400" indent="0" rtl="0">
              <a:buFont typeface="Calibri"/>
              <a:buNone/>
              <a:defRPr sz="900"/>
            </a:lvl8pPr>
            <a:lvl9pPr marL="3657600" indent="0" rtl="0">
              <a:buFont typeface="Calibri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Font typeface="Calibri"/>
              <a:buNone/>
              <a:defRPr sz="2400" b="1"/>
            </a:lvl1pPr>
            <a:lvl2pPr marL="457200" indent="0" rtl="0">
              <a:buFont typeface="Calibri"/>
              <a:buNone/>
              <a:defRPr sz="2000" b="1"/>
            </a:lvl2pPr>
            <a:lvl3pPr marL="914400" indent="0" rtl="0">
              <a:buFont typeface="Calibri"/>
              <a:buNone/>
              <a:defRPr sz="1800" b="1"/>
            </a:lvl3pPr>
            <a:lvl4pPr marL="1371600" indent="0" rtl="0">
              <a:buFont typeface="Calibri"/>
              <a:buNone/>
              <a:defRPr sz="1600" b="1"/>
            </a:lvl4pPr>
            <a:lvl5pPr marL="1828800" indent="0" rtl="0">
              <a:buFont typeface="Calibri"/>
              <a:buNone/>
              <a:defRPr sz="1600" b="1"/>
            </a:lvl5pPr>
            <a:lvl6pPr marL="2286000" indent="0" rtl="0">
              <a:buFont typeface="Calibri"/>
              <a:buNone/>
              <a:defRPr sz="1600" b="1"/>
            </a:lvl6pPr>
            <a:lvl7pPr marL="2743200" indent="0" rtl="0">
              <a:buFont typeface="Calibri"/>
              <a:buNone/>
              <a:defRPr sz="1600" b="1"/>
            </a:lvl7pPr>
            <a:lvl8pPr marL="3200400" indent="0" rtl="0">
              <a:buFont typeface="Calibri"/>
              <a:buNone/>
              <a:defRPr sz="1600" b="1"/>
            </a:lvl8pPr>
            <a:lvl9pPr marL="3657600" indent="0" rtl="0">
              <a:buFont typeface="Calibri"/>
              <a:buNone/>
              <a:defRPr sz="1600" b="1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Font typeface="Calibri"/>
              <a:buNone/>
              <a:defRPr sz="2400" b="1"/>
            </a:lvl1pPr>
            <a:lvl2pPr marL="457200" indent="0" rtl="0">
              <a:buFont typeface="Calibri"/>
              <a:buNone/>
              <a:defRPr sz="2000" b="1"/>
            </a:lvl2pPr>
            <a:lvl3pPr marL="914400" indent="0" rtl="0">
              <a:buFont typeface="Calibri"/>
              <a:buNone/>
              <a:defRPr sz="1800" b="1"/>
            </a:lvl3pPr>
            <a:lvl4pPr marL="1371600" indent="0" rtl="0">
              <a:buFont typeface="Calibri"/>
              <a:buNone/>
              <a:defRPr sz="1600" b="1"/>
            </a:lvl4pPr>
            <a:lvl5pPr marL="1828800" indent="0" rtl="0">
              <a:buFont typeface="Calibri"/>
              <a:buNone/>
              <a:defRPr sz="1600" b="1"/>
            </a:lvl5pPr>
            <a:lvl6pPr marL="2286000" indent="0" rtl="0">
              <a:buFont typeface="Calibri"/>
              <a:buNone/>
              <a:defRPr sz="1600" b="1"/>
            </a:lvl6pPr>
            <a:lvl7pPr marL="2743200" indent="0" rtl="0">
              <a:buFont typeface="Calibri"/>
              <a:buNone/>
              <a:defRPr sz="1600" b="1"/>
            </a:lvl7pPr>
            <a:lvl8pPr marL="3200400" indent="0" rtl="0">
              <a:buFont typeface="Calibri"/>
              <a:buNone/>
              <a:defRPr sz="1600" b="1"/>
            </a:lvl8pPr>
            <a:lvl9pPr marL="3657600" indent="0" rtl="0">
              <a:buFont typeface="Calibri"/>
              <a:buNone/>
              <a:defRPr sz="1600" b="1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defRPr sz="4000" b="1" cap="small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Clr>
                <a:srgbClr val="888888"/>
              </a:buClr>
              <a:buFont typeface="Calibri"/>
              <a:buNone/>
              <a:defRPr sz="2000">
                <a:solidFill>
                  <a:srgbClr val="888888"/>
                </a:solidFill>
              </a:defRPr>
            </a:lvl1pPr>
            <a:lvl2pPr marL="457200" indent="0" rtl="0">
              <a:buClr>
                <a:srgbClr val="888888"/>
              </a:buClr>
              <a:buFont typeface="Calibri"/>
              <a:buNone/>
              <a:defRPr sz="1800">
                <a:solidFill>
                  <a:srgbClr val="888888"/>
                </a:solidFill>
              </a:defRPr>
            </a:lvl2pPr>
            <a:lvl3pPr marL="914400" indent="0" rtl="0">
              <a:buClr>
                <a:srgbClr val="888888"/>
              </a:buClr>
              <a:buFont typeface="Calibri"/>
              <a:buNone/>
              <a:defRPr sz="1600">
                <a:solidFill>
                  <a:srgbClr val="888888"/>
                </a:solidFill>
              </a:defRPr>
            </a:lvl3pPr>
            <a:lvl4pPr marL="13716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4pPr>
            <a:lvl5pPr marL="18288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5pPr>
            <a:lvl6pPr marL="22860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6pPr>
            <a:lvl7pPr marL="27432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7pPr>
            <a:lvl8pPr marL="32004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8pPr>
            <a:lvl9pPr marL="36576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–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–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»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3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ctr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28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24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indent="0" algn="l" rtl="0"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640"/>
              </a:spcBef>
              <a:buClr>
                <a:srgbClr val="888888"/>
              </a:buClr>
              <a:buFont typeface="Calibri"/>
              <a:buNone/>
              <a:defRPr sz="3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ctr" rtl="0">
              <a:spcBef>
                <a:spcPts val="560"/>
              </a:spcBef>
              <a:buClr>
                <a:srgbClr val="888888"/>
              </a:buClr>
              <a:buFont typeface="Calibri"/>
              <a:buNone/>
              <a:defRPr sz="28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ctr" rtl="0">
              <a:spcBef>
                <a:spcPts val="480"/>
              </a:spcBef>
              <a:buClr>
                <a:srgbClr val="888888"/>
              </a:buClr>
              <a:buFont typeface="Calibri"/>
              <a:buNone/>
              <a:defRPr sz="24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defRPr sz="4000" b="1" cap="small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Clr>
                <a:srgbClr val="888888"/>
              </a:buClr>
              <a:buFont typeface="Calibri"/>
              <a:buNone/>
              <a:defRPr sz="2000">
                <a:solidFill>
                  <a:srgbClr val="888888"/>
                </a:solidFill>
              </a:defRPr>
            </a:lvl1pPr>
            <a:lvl2pPr marL="457200" indent="0" rtl="0">
              <a:buClr>
                <a:srgbClr val="888888"/>
              </a:buClr>
              <a:buFont typeface="Calibri"/>
              <a:buNone/>
              <a:defRPr sz="1800">
                <a:solidFill>
                  <a:srgbClr val="888888"/>
                </a:solidFill>
              </a:defRPr>
            </a:lvl2pPr>
            <a:lvl3pPr marL="914400" indent="0" rtl="0">
              <a:buClr>
                <a:srgbClr val="888888"/>
              </a:buClr>
              <a:buFont typeface="Calibri"/>
              <a:buNone/>
              <a:defRPr sz="1600">
                <a:solidFill>
                  <a:srgbClr val="888888"/>
                </a:solidFill>
              </a:defRPr>
            </a:lvl3pPr>
            <a:lvl4pPr marL="13716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4pPr>
            <a:lvl5pPr marL="18288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5pPr>
            <a:lvl6pPr marL="22860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6pPr>
            <a:lvl7pPr marL="27432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7pPr>
            <a:lvl8pPr marL="32004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8pPr>
            <a:lvl9pPr marL="3657600" indent="0" rtl="0">
              <a:buClr>
                <a:srgbClr val="888888"/>
              </a:buClr>
              <a:buFont typeface="Calibri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Font typeface="Calibri"/>
              <a:buNone/>
              <a:defRPr sz="2400" b="1"/>
            </a:lvl1pPr>
            <a:lvl2pPr marL="457200" indent="0" rtl="0">
              <a:buFont typeface="Calibri"/>
              <a:buNone/>
              <a:defRPr sz="2000" b="1"/>
            </a:lvl2pPr>
            <a:lvl3pPr marL="914400" indent="0" rtl="0">
              <a:buFont typeface="Calibri"/>
              <a:buNone/>
              <a:defRPr sz="1800" b="1"/>
            </a:lvl3pPr>
            <a:lvl4pPr marL="1371600" indent="0" rtl="0">
              <a:buFont typeface="Calibri"/>
              <a:buNone/>
              <a:defRPr sz="1600" b="1"/>
            </a:lvl4pPr>
            <a:lvl5pPr marL="1828800" indent="0" rtl="0">
              <a:buFont typeface="Calibri"/>
              <a:buNone/>
              <a:defRPr sz="1600" b="1"/>
            </a:lvl5pPr>
            <a:lvl6pPr marL="2286000" indent="0" rtl="0">
              <a:buFont typeface="Calibri"/>
              <a:buNone/>
              <a:defRPr sz="1600" b="1"/>
            </a:lvl6pPr>
            <a:lvl7pPr marL="2743200" indent="0" rtl="0">
              <a:buFont typeface="Calibri"/>
              <a:buNone/>
              <a:defRPr sz="1600" b="1"/>
            </a:lvl7pPr>
            <a:lvl8pPr marL="3200400" indent="0" rtl="0">
              <a:buFont typeface="Calibri"/>
              <a:buNone/>
              <a:defRPr sz="1600" b="1"/>
            </a:lvl8pPr>
            <a:lvl9pPr marL="3657600" indent="0" rtl="0">
              <a:buFont typeface="Calibri"/>
              <a:buNone/>
              <a:defRPr sz="1600" b="1"/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Font typeface="Calibri"/>
              <a:buNone/>
              <a:defRPr sz="2400" b="1"/>
            </a:lvl1pPr>
            <a:lvl2pPr marL="457200" indent="0" rtl="0">
              <a:buFont typeface="Calibri"/>
              <a:buNone/>
              <a:defRPr sz="2000" b="1"/>
            </a:lvl2pPr>
            <a:lvl3pPr marL="914400" indent="0" rtl="0">
              <a:buFont typeface="Calibri"/>
              <a:buNone/>
              <a:defRPr sz="1800" b="1"/>
            </a:lvl3pPr>
            <a:lvl4pPr marL="1371600" indent="0" rtl="0">
              <a:buFont typeface="Calibri"/>
              <a:buNone/>
              <a:defRPr sz="1600" b="1"/>
            </a:lvl4pPr>
            <a:lvl5pPr marL="1828800" indent="0" rtl="0">
              <a:buFont typeface="Calibri"/>
              <a:buNone/>
              <a:defRPr sz="1600" b="1"/>
            </a:lvl5pPr>
            <a:lvl6pPr marL="2286000" indent="0" rtl="0">
              <a:buFont typeface="Calibri"/>
              <a:buNone/>
              <a:defRPr sz="1600" b="1"/>
            </a:lvl6pPr>
            <a:lvl7pPr marL="2743200" indent="0" rtl="0">
              <a:buFont typeface="Calibri"/>
              <a:buNone/>
              <a:defRPr sz="1600" b="1"/>
            </a:lvl7pPr>
            <a:lvl8pPr marL="3200400" indent="0" rtl="0">
              <a:buFont typeface="Calibri"/>
              <a:buNone/>
              <a:defRPr sz="1600" b="1"/>
            </a:lvl8pPr>
            <a:lvl9pPr marL="3657600" indent="0" rtl="0">
              <a:buFont typeface="Calibri"/>
              <a:buNone/>
              <a:defRPr sz="1600" b="1"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Shape 9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 sz="2000" b="1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3200"/>
            </a:lvl1pPr>
            <a:lvl2pPr rtl="0">
              <a:defRPr sz="2800"/>
            </a:lvl2pPr>
            <a:lvl3pPr rtl="0">
              <a:defRPr sz="2400"/>
            </a:lvl3pPr>
            <a:lvl4pPr rtl="0">
              <a:defRPr sz="2000"/>
            </a:lvl4pPr>
            <a:lvl5pPr rtl="0">
              <a:defRPr sz="2000"/>
            </a:lvl5pPr>
            <a:lvl6pPr rtl="0">
              <a:defRPr sz="2000"/>
            </a:lvl6pPr>
            <a:lvl7pPr rtl="0">
              <a:defRPr sz="2000"/>
            </a:lvl7pPr>
            <a:lvl8pPr rtl="0">
              <a:defRPr sz="2000"/>
            </a:lvl8pPr>
            <a:lvl9pPr rtl="0">
              <a:defRPr sz="2000"/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Calibri"/>
              <a:buNone/>
              <a:defRPr sz="1400"/>
            </a:lvl1pPr>
            <a:lvl2pPr marL="457200" indent="0" rtl="0">
              <a:buFont typeface="Calibri"/>
              <a:buNone/>
              <a:defRPr sz="1200"/>
            </a:lvl2pPr>
            <a:lvl3pPr marL="914400" indent="0" rtl="0">
              <a:buFont typeface="Calibri"/>
              <a:buNone/>
              <a:defRPr sz="1000"/>
            </a:lvl3pPr>
            <a:lvl4pPr marL="1371600" indent="0" rtl="0">
              <a:buFont typeface="Calibri"/>
              <a:buNone/>
              <a:defRPr sz="900"/>
            </a:lvl4pPr>
            <a:lvl5pPr marL="1828800" indent="0" rtl="0">
              <a:buFont typeface="Calibri"/>
              <a:buNone/>
              <a:defRPr sz="900"/>
            </a:lvl5pPr>
            <a:lvl6pPr marL="2286000" indent="0" rtl="0">
              <a:buFont typeface="Calibri"/>
              <a:buNone/>
              <a:defRPr sz="900"/>
            </a:lvl6pPr>
            <a:lvl7pPr marL="2743200" indent="0" rtl="0">
              <a:buFont typeface="Calibri"/>
              <a:buNone/>
              <a:defRPr sz="900"/>
            </a:lvl7pPr>
            <a:lvl8pPr marL="3200400" indent="0" rtl="0">
              <a:buFont typeface="Calibri"/>
              <a:buNone/>
              <a:defRPr sz="900"/>
            </a:lvl8pPr>
            <a:lvl9pPr marL="3657600" indent="0" rtl="0">
              <a:buFont typeface="Calibri"/>
              <a:buNone/>
              <a:defRPr sz="900"/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Shape 10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 sz="2000" b="1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108" name="Shape 108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buClr>
                <a:srgbClr val="888888"/>
              </a:buClr>
              <a:buFont typeface="Calibri"/>
              <a:buNone/>
              <a:defRPr sz="3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buClr>
                <a:schemeClr val="dk1"/>
              </a:buClr>
              <a:buFont typeface="Calibri"/>
              <a:buNone/>
              <a:defRPr sz="2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buClr>
                <a:schemeClr val="dk1"/>
              </a:buClr>
              <a:buFont typeface="Calibri"/>
              <a:buNone/>
              <a:defRPr sz="2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Calibri"/>
              <a:buNone/>
              <a:defRPr sz="1400"/>
            </a:lvl1pPr>
            <a:lvl2pPr marL="457200" indent="0" rtl="0">
              <a:buFont typeface="Calibri"/>
              <a:buNone/>
              <a:defRPr sz="1200"/>
            </a:lvl2pPr>
            <a:lvl3pPr marL="914400" indent="0" rtl="0">
              <a:buFont typeface="Calibri"/>
              <a:buNone/>
              <a:defRPr sz="1000"/>
            </a:lvl3pPr>
            <a:lvl4pPr marL="1371600" indent="0" rtl="0">
              <a:buFont typeface="Calibri"/>
              <a:buNone/>
              <a:defRPr sz="900"/>
            </a:lvl4pPr>
            <a:lvl5pPr marL="1828800" indent="0" rtl="0">
              <a:buFont typeface="Calibri"/>
              <a:buNone/>
              <a:defRPr sz="900"/>
            </a:lvl5pPr>
            <a:lvl6pPr marL="2286000" indent="0" rtl="0">
              <a:buFont typeface="Calibri"/>
              <a:buNone/>
              <a:defRPr sz="900"/>
            </a:lvl6pPr>
            <a:lvl7pPr marL="2743200" indent="0" rtl="0">
              <a:buFont typeface="Calibri"/>
              <a:buNone/>
              <a:defRPr sz="900"/>
            </a:lvl7pPr>
            <a:lvl8pPr marL="3200400" indent="0" rtl="0">
              <a:buFont typeface="Calibri"/>
              <a:buNone/>
              <a:defRPr sz="900"/>
            </a:lvl8pPr>
            <a:lvl9pPr marL="3657600" indent="0" rtl="0">
              <a:buFont typeface="Calibri"/>
              <a:buNone/>
              <a:defRPr sz="900"/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 rot="5400000">
            <a:off x="541337" y="190500"/>
            <a:ext cx="5851525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4572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9144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3716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28800" marR="0" indent="0" algn="ctr" rtl="0">
              <a:spcBef>
                <a:spcPts val="0"/>
              </a:spcBef>
              <a:spcAft>
                <a:spcPts val="0"/>
              </a:spcAft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•"/>
              <a:defRPr sz="3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–"/>
              <a:defRPr sz="2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•"/>
              <a:defRPr sz="2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–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Calibri"/>
              <a:buChar char="»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indent="0" algn="l" rtl="0"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 sz="3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 sz="2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 sz="2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opendatahandbook.org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://okfn.org/opendata/" TargetMode="External"/><Relationship Id="rId4" Type="http://schemas.openxmlformats.org/officeDocument/2006/relationships/hyperlink" Target="http://opendatahandbook.org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dan.bugariu@gmail.com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hyperlink" Target="mailto:silviu.vert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8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CityProjects.ro</a:t>
            </a:r>
          </a:p>
        </p:txBody>
      </p:sp>
      <p:sp>
        <p:nvSpPr>
          <p:cNvPr id="127" name="Shape 127"/>
          <p:cNvSpPr txBox="1">
            <a:spLocks noGrp="1"/>
          </p:cNvSpPr>
          <p:nvPr>
            <p:ph type="subTitle" idx="1"/>
          </p:nvPr>
        </p:nvSpPr>
        <p:spPr>
          <a:xfrm>
            <a:off x="1371600" y="4191000"/>
            <a:ext cx="6400799" cy="1447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ct val="25000"/>
              <a:buFont typeface="Calibri"/>
              <a:buNone/>
            </a:pPr>
            <a:r>
              <a:rPr lang="en-US" sz="4000" b="0" i="0" u="none" strike="noStrike" cap="none" baseline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Dan Bugariu</a:t>
            </a:r>
          </a:p>
          <a:p>
            <a:pPr marL="0" marR="0" lvl="0" indent="0" algn="r" rtl="0">
              <a:spcBef>
                <a:spcPts val="800"/>
              </a:spcBef>
              <a:spcAft>
                <a:spcPts val="0"/>
              </a:spcAft>
              <a:buClr>
                <a:srgbClr val="898989"/>
              </a:buClr>
              <a:buSzPct val="25000"/>
              <a:buFont typeface="Calibri"/>
              <a:buNone/>
            </a:pPr>
            <a:r>
              <a:rPr lang="en-US" sz="4000">
                <a:solidFill>
                  <a:srgbClr val="898989"/>
                </a:solidFill>
              </a:rPr>
              <a:t>Noiembrie</a:t>
            </a:r>
            <a:r>
              <a:rPr lang="en-US" sz="4000" b="0" i="0" u="none" strike="noStrike" cap="none" baseline="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 2013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 </a:t>
            </a:r>
            <a:r>
              <a:rPr lang="en-US" sz="96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este CityProjects?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CE </a:t>
            </a:r>
            <a:r>
              <a:rPr lang="en-US" sz="96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fost creata comunitatea </a:t>
            </a:r>
            <a:r>
              <a:rPr lang="en-US" sz="9600" b="0" i="0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CityProjects?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Proiecte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Transport si trafic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Turism</a:t>
            </a:r>
            <a:r>
              <a:rPr lang="en-US" sz="9600" b="1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9600" b="1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7200" b="1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cultural</a:t>
            </a:r>
            <a:r>
              <a:rPr lang="en-US" sz="72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urban,</a:t>
            </a:r>
            <a:br>
              <a:rPr lang="en-US" sz="72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7200" b="1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local, </a:t>
            </a:r>
            <a:r>
              <a:rPr lang="en-US" sz="7200" b="1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medical</a:t>
            </a:r>
            <a:endParaRPr lang="en-US" sz="7200" b="1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Administratie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Ajutor social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Administratie locativa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Aprovizionare locala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CUM </a:t>
            </a:r>
            <a:r>
              <a:rPr lang="en-US" sz="96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sunt abordate proiectele?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62023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96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Necesitatea</a:t>
            </a:r>
            <a:r>
              <a:rPr lang="en-US" sz="96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seriilor de date deschise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680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Open Data Timișoara</a:t>
            </a:r>
          </a:p>
        </p:txBody>
      </p:sp>
      <p:sp>
        <p:nvSpPr>
          <p:cNvPr id="205" name="Shape 20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rgbClr val="888888"/>
              </a:buClr>
              <a:buSzPct val="25000"/>
              <a:buFont typeface="Calibri"/>
              <a:buNone/>
            </a:pPr>
            <a:r>
              <a:rPr lang="en-US" sz="3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Silviu Vert</a:t>
            </a:r>
          </a:p>
          <a:p>
            <a:pPr marL="0" marR="0" lvl="0" indent="0" algn="ctr" rtl="0">
              <a:spcBef>
                <a:spcPts val="640"/>
              </a:spcBef>
              <a:buClr>
                <a:srgbClr val="888888"/>
              </a:buClr>
              <a:buSzPct val="25000"/>
              <a:buFont typeface="Calibri"/>
              <a:buNone/>
            </a:pPr>
            <a:r>
              <a:rPr lang="en-US" sz="3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Noiembrie 2013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 sunt datele deschise</a:t>
            </a:r>
          </a:p>
        </p:txBody>
      </p:sp>
      <p:sp>
        <p:nvSpPr>
          <p:cNvPr id="212" name="Shape 2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2869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
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Datele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deschise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sunt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date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pot fi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utilizate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 liber,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reutilizate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și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redistribuite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către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oricine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supuse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doar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cel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la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necesitatea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atribuirii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condiții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identice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endParaRPr dirty="0"/>
          </a:p>
          <a:p>
            <a:endParaRPr dirty="0"/>
          </a:p>
          <a:p>
            <a:pPr marL="203200" indent="0">
              <a:buNone/>
            </a:pPr>
            <a:endParaRPr dirty="0"/>
          </a:p>
        </p:txBody>
      </p:sp>
      <p:sp>
        <p:nvSpPr>
          <p:cNvPr id="213" name="Shape 213"/>
          <p:cNvSpPr/>
          <p:nvPr/>
        </p:nvSpPr>
        <p:spPr>
          <a:xfrm>
            <a:off x="2539894" y="4718010"/>
            <a:ext cx="4064208" cy="76838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14" name="Shape 214"/>
          <p:cNvSpPr txBox="1"/>
          <p:nvPr/>
        </p:nvSpPr>
        <p:spPr>
          <a:xfrm>
            <a:off x="1775525" y="6084550"/>
            <a:ext cx="5654699" cy="524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40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Sursa: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 </a:t>
            </a:r>
            <a:r>
              <a:rPr lang="en-US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http://opendatahandbook.org</a:t>
            </a:r>
          </a:p>
          <a:p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Exemple de date (publice)</a:t>
            </a:r>
          </a:p>
        </p:txBody>
      </p:sp>
      <p:sp>
        <p:nvSpPr>
          <p:cNvPr id="221" name="Shape 221"/>
          <p:cNvSpPr/>
          <p:nvPr/>
        </p:nvSpPr>
        <p:spPr>
          <a:xfrm>
            <a:off x="2210173" y="1364100"/>
            <a:ext cx="4616474" cy="48158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22" name="Shape 222"/>
          <p:cNvSpPr txBox="1"/>
          <p:nvPr/>
        </p:nvSpPr>
        <p:spPr>
          <a:xfrm>
            <a:off x="1775525" y="6313150"/>
            <a:ext cx="5654699" cy="524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400"/>
              </a:spcBef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Sursa: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 </a:t>
            </a:r>
            <a:r>
              <a:rPr lang="en-US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http://okfn.org/opendata/</a:t>
            </a:r>
          </a:p>
          <a:p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Principii</a:t>
            </a:r>
            <a:r>
              <a:rPr lang="en-US" sz="44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ale </a:t>
            </a:r>
            <a:r>
              <a:rPr lang="en-US" sz="44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datelor</a:t>
            </a:r>
            <a:r>
              <a:rPr lang="en-US" sz="44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44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deschise</a:t>
            </a:r>
            <a:endParaRPr lang="en-US" sz="44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673125" y="1600200"/>
            <a:ext cx="8013600" cy="41909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indent="-514350">
              <a:buSzPct val="177777"/>
              <a:buFont typeface="+mj-lt"/>
              <a:buAutoNum type="arabicPeriod"/>
            </a:pPr>
            <a:r>
              <a:rPr lang="en-US" dirty="0" smtClean="0"/>
              <a:t> Pot </a:t>
            </a:r>
            <a:r>
              <a:rPr lang="en-US" dirty="0" err="1" smtClean="0"/>
              <a:t>fi</a:t>
            </a:r>
            <a:r>
              <a:rPr lang="en-US" dirty="0" smtClean="0"/>
              <a:t> </a:t>
            </a:r>
            <a:r>
              <a:rPr lang="en-US" dirty="0" err="1" smtClean="0"/>
              <a:t>utilizate</a:t>
            </a:r>
            <a:r>
              <a:rPr lang="en-US" dirty="0" smtClean="0"/>
              <a:t> </a:t>
            </a:r>
            <a:r>
              <a:rPr lang="en-US" dirty="0" err="1" smtClean="0"/>
              <a:t>liber</a:t>
            </a:r>
            <a:r>
              <a:rPr lang="en-US" dirty="0" smtClean="0"/>
              <a:t>, pot </a:t>
            </a:r>
            <a:r>
              <a:rPr lang="en-US" dirty="0" err="1" smtClean="0"/>
              <a:t>fi</a:t>
            </a:r>
            <a:r>
              <a:rPr lang="en-US" dirty="0" smtClean="0"/>
              <a:t> </a:t>
            </a:r>
            <a:r>
              <a:rPr lang="en-US" dirty="0" err="1" smtClean="0"/>
              <a:t>redistribuite</a:t>
            </a:r>
            <a:r>
              <a:rPr lang="en-US" dirty="0" smtClean="0"/>
              <a:t>, nu </a:t>
            </a:r>
            <a:r>
              <a:rPr lang="en-US" dirty="0" err="1" smtClean="0"/>
              <a:t>implică</a:t>
            </a:r>
            <a:r>
              <a:rPr lang="en-US" dirty="0" smtClean="0"/>
              <a:t> </a:t>
            </a:r>
            <a:r>
              <a:rPr lang="en-US" dirty="0" err="1" smtClean="0"/>
              <a:t>costuri</a:t>
            </a:r>
            <a:endParaRPr lang="en-US" dirty="0" smtClean="0"/>
          </a:p>
          <a:p>
            <a:pPr marL="514350" indent="-514350">
              <a:buSzPct val="177777"/>
              <a:buFont typeface="+mj-lt"/>
              <a:buAutoNum type="arabicPeriod"/>
            </a:pPr>
            <a:endParaRPr lang="en-US" dirty="0" smtClean="0"/>
          </a:p>
          <a:p>
            <a:pPr marL="514350" lvl="0" indent="-514350">
              <a:buSzPct val="177777"/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 err="1" smtClean="0"/>
              <a:t>Sunt</a:t>
            </a:r>
            <a:r>
              <a:rPr lang="en-US" dirty="0" smtClean="0"/>
              <a:t> </a:t>
            </a:r>
            <a:r>
              <a:rPr lang="en-US" dirty="0" err="1" smtClean="0"/>
              <a:t>publicate</a:t>
            </a:r>
            <a:r>
              <a:rPr lang="en-US" dirty="0" smtClean="0"/>
              <a:t> </a:t>
            </a:r>
            <a:r>
              <a:rPr lang="en-US" dirty="0" err="1" smtClean="0"/>
              <a:t>în</a:t>
            </a:r>
            <a:r>
              <a:rPr lang="en-US" dirty="0" smtClean="0"/>
              <a:t> format </a:t>
            </a:r>
            <a:r>
              <a:rPr lang="en-US" dirty="0" err="1" smtClean="0"/>
              <a:t>deschis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procesabile</a:t>
            </a:r>
            <a:r>
              <a:rPr lang="en-US" dirty="0" smtClean="0"/>
              <a:t> </a:t>
            </a:r>
            <a:r>
              <a:rPr lang="en-US" dirty="0" err="1" smtClean="0"/>
              <a:t>prin</a:t>
            </a:r>
            <a:r>
              <a:rPr lang="en-US" dirty="0" smtClean="0"/>
              <a:t> </a:t>
            </a:r>
            <a:r>
              <a:rPr lang="en-US" dirty="0" err="1" smtClean="0"/>
              <a:t>mijloace</a:t>
            </a:r>
            <a:r>
              <a:rPr lang="en-US" dirty="0" smtClean="0"/>
              <a:t> automate</a:t>
            </a:r>
          </a:p>
          <a:p>
            <a:pPr marL="514350" lvl="0" indent="-514350">
              <a:buSzPct val="177777"/>
              <a:buFont typeface="+mj-lt"/>
              <a:buAutoNum type="arabicPeriod"/>
            </a:pPr>
            <a:endParaRPr lang="en-US" dirty="0" smtClean="0"/>
          </a:p>
          <a:p>
            <a:pPr marL="514350" lvl="0" indent="-514350">
              <a:buSzPct val="177777"/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 err="1" smtClean="0"/>
              <a:t>Sunt</a:t>
            </a:r>
            <a:r>
              <a:rPr lang="en-US" dirty="0" smtClean="0"/>
              <a:t> date </a:t>
            </a:r>
            <a:r>
              <a:rPr lang="en-US" dirty="0" err="1" smtClean="0"/>
              <a:t>primare</a:t>
            </a:r>
            <a:r>
              <a:rPr lang="en-US" dirty="0" smtClean="0"/>
              <a:t>, </a:t>
            </a:r>
            <a:r>
              <a:rPr lang="en-US" dirty="0" err="1" smtClean="0"/>
              <a:t>întregi</a:t>
            </a:r>
            <a:r>
              <a:rPr lang="en-US" dirty="0" smtClean="0"/>
              <a:t>, </a:t>
            </a:r>
            <a:r>
              <a:rPr lang="en-US" dirty="0" err="1" smtClean="0"/>
              <a:t>actualizate</a:t>
            </a:r>
            <a:endParaRPr lang="en-US" dirty="0" smtClean="0"/>
          </a:p>
          <a:p>
            <a:pPr marL="514350" indent="-514350">
              <a:buSzPct val="177777"/>
              <a:buFont typeface="+mj-lt"/>
              <a:buAutoNum type="arabicPeriod"/>
            </a:pPr>
            <a:endParaRPr lang="en-US" dirty="0" smtClean="0"/>
          </a:p>
          <a:p>
            <a:pPr marL="514350" marR="0" lvl="0" indent="-514350" algn="l" rtl="0">
              <a:spcBef>
                <a:spcPts val="640"/>
              </a:spcBef>
              <a:buClr>
                <a:schemeClr val="dk1"/>
              </a:buClr>
              <a:buSzPct val="177777"/>
              <a:buFont typeface="+mj-lt"/>
              <a:buAutoNum type="arabicPeriod"/>
            </a:pPr>
            <a:endParaRPr lang="en-US" b="0" i="0" u="none" strike="noStrike" cap="none" baseline="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14350" marR="0" lvl="0" indent="-514350" algn="l" rtl="0">
              <a:spcBef>
                <a:spcPts val="640"/>
              </a:spcBef>
              <a:buClr>
                <a:schemeClr val="dk1"/>
              </a:buClr>
              <a:buSzPct val="177777"/>
              <a:buFont typeface="+mj-lt"/>
              <a:buAutoNum type="arabicPeriod"/>
            </a:pPr>
            <a:endParaRPr lang="en-US" b="0" i="0" u="none" strike="noStrike" cap="none" baseline="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marR="0" lvl="0" indent="-311150" algn="l" rtl="0">
              <a:spcBef>
                <a:spcPts val="640"/>
              </a:spcBef>
              <a:buClr>
                <a:schemeClr val="dk1"/>
              </a:buClr>
              <a:buSzPct val="177777"/>
              <a:buFont typeface="Calibri"/>
              <a:buNone/>
            </a:pPr>
            <a:r>
              <a:rPr lang="en-US"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
</a:t>
            </a:r>
          </a:p>
        </p:txBody>
      </p:sp>
      <p:sp>
        <p:nvSpPr>
          <p:cNvPr id="236" name="Shape 236"/>
          <p:cNvSpPr/>
          <p:nvPr/>
        </p:nvSpPr>
        <p:spPr>
          <a:xfrm>
            <a:off x="0" y="1883133"/>
            <a:ext cx="9144000" cy="436526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37" name="Shape 237"/>
          <p:cNvSpPr/>
          <p:nvPr/>
        </p:nvSpPr>
        <p:spPr>
          <a:xfrm>
            <a:off x="1943780" y="3733800"/>
            <a:ext cx="5256439" cy="99379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238" name="Shape 238"/>
          <p:cNvSpPr txBox="1">
            <a:spLocks noGrp="1"/>
          </p:cNvSpPr>
          <p:nvPr>
            <p:ph type="title"/>
          </p:nvPr>
        </p:nvSpPr>
        <p:spPr>
          <a:xfrm>
            <a:off x="457200" y="4270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Comunitatea Open Data Timișoara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/>
          <p:nvPr/>
        </p:nvSpPr>
        <p:spPr>
          <a:xfrm>
            <a:off x="0" y="176899"/>
            <a:ext cx="9144001" cy="65042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Open Data Workshop (24 oct 2013)</a:t>
            </a:r>
          </a:p>
        </p:txBody>
      </p:sp>
      <p:sp>
        <p:nvSpPr>
          <p:cNvPr id="251" name="Shape 251"/>
          <p:cNvSpPr/>
          <p:nvPr/>
        </p:nvSpPr>
        <p:spPr>
          <a:xfrm>
            <a:off x="670664" y="1497075"/>
            <a:ext cx="7802676" cy="51806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Planuri</a:t>
            </a:r>
          </a:p>
        </p:txBody>
      </p:sp>
      <p:sp>
        <p:nvSpPr>
          <p:cNvPr id="257" name="Shape 257"/>
          <p:cNvSpPr txBox="1">
            <a:spLocks noGrp="1"/>
          </p:cNvSpPr>
          <p:nvPr>
            <p:ph type="body" idx="1"/>
          </p:nvPr>
        </p:nvSpPr>
        <p:spPr>
          <a:xfrm>
            <a:off x="801625" y="1600200"/>
            <a:ext cx="7885200" cy="452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514350" marR="0" lvl="0" indent="-514350" algn="l" rtl="0">
              <a:spcBef>
                <a:spcPts val="0"/>
              </a:spcBef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en-US" sz="3200" b="0" i="0" u="none" strike="noStrike" cap="none" baseline="0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Discuții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tehnice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și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întâlniri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cu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instituțiile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noiembrie-decembrie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2013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</a:p>
          <a:p>
            <a:pPr marL="514350" marR="0" lvl="0" indent="-514350" algn="l" rtl="0">
              <a:spcBef>
                <a:spcPts val="0"/>
              </a:spcBef>
              <a:buClr>
                <a:schemeClr val="dk1"/>
              </a:buClr>
              <a:buSzPct val="100000"/>
              <a:buFont typeface="Calibri"/>
              <a:buAutoNum type="arabicPeriod"/>
            </a:pPr>
            <a:endParaRPr lang="en-US" sz="3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14350" marR="0" lvl="0" indent="-514350" algn="l" rtl="0">
              <a:spcBef>
                <a:spcPts val="640"/>
              </a:spcBef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Workshop cu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toate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instituțiile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publice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ianuarie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2014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</a:p>
          <a:p>
            <a:pPr marL="514350" marR="0" lvl="0" indent="-514350" algn="l" rtl="0">
              <a:spcBef>
                <a:spcPts val="640"/>
              </a:spcBef>
              <a:buClr>
                <a:schemeClr val="dk1"/>
              </a:buClr>
              <a:buSzPct val="100000"/>
              <a:buFont typeface="Calibri"/>
              <a:buAutoNum type="arabicPeriod"/>
            </a:pPr>
            <a:endParaRPr lang="en-US" sz="3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14350" marR="0" lvl="0" indent="-514350" algn="l" rtl="0">
              <a:spcBef>
                <a:spcPts val="640"/>
              </a:spcBef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Hackathon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3200" b="0" i="0" u="none" strike="noStrike" cap="none" baseline="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februarie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2014)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/>
          <p:nvPr/>
        </p:nvSpPr>
        <p:spPr>
          <a:xfrm>
            <a:off x="0" y="533400"/>
            <a:ext cx="9144000" cy="5791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63" name="Shape 263"/>
          <p:cNvSpPr/>
          <p:nvPr/>
        </p:nvSpPr>
        <p:spPr>
          <a:xfrm>
            <a:off x="0" y="533400"/>
            <a:ext cx="9144000" cy="5791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 txBox="1">
            <a:spLocks noGrp="1"/>
          </p:cNvSpPr>
          <p:nvPr>
            <p:ph type="title"/>
          </p:nvPr>
        </p:nvSpPr>
        <p:spPr>
          <a:xfrm>
            <a:off x="457200" y="1265254"/>
            <a:ext cx="8229600" cy="1546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3950"/>
              <a:t>CONTACT</a:t>
            </a:r>
          </a:p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395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CityProjects</a:t>
            </a:r>
            <a:r>
              <a:rPr lang="en-US" sz="395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&amp; </a:t>
            </a:r>
            <a:r>
              <a:rPr lang="en-US" sz="3950" b="1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Open Data Timișoara</a:t>
            </a:r>
          </a:p>
        </p:txBody>
      </p:sp>
      <p:sp>
        <p:nvSpPr>
          <p:cNvPr id="269" name="Shape 269"/>
          <p:cNvSpPr txBox="1">
            <a:spLocks noGrp="1"/>
          </p:cNvSpPr>
          <p:nvPr>
            <p:ph type="body" idx="1"/>
          </p:nvPr>
        </p:nvSpPr>
        <p:spPr>
          <a:xfrm>
            <a:off x="457200" y="3416398"/>
            <a:ext cx="8229600" cy="1827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Dan Bugariu </a:t>
            </a:r>
            <a:r>
              <a:rPr lang="en-US" sz="3200" b="0" i="0" u="sng" strike="noStrike" cap="none" baseline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dan.bugariu@gmail.com</a:t>
            </a:r>
          </a:p>
          <a:p>
            <a:pPr marL="0" marR="0" lvl="0" indent="0" algn="ctr" rt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Silviu Vert </a:t>
            </a:r>
            <a:r>
              <a:rPr lang="en-US" sz="3200" b="0" i="0" u="sng" strike="noStrike" cap="none" baseline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silviu.vert@gmail.com</a:t>
            </a:r>
          </a:p>
          <a:p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170</Words>
  <Application>Microsoft Office PowerPoint</Application>
  <PresentationFormat>On-screen Show (4:3)</PresentationFormat>
  <Paragraphs>61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Office Theme</vt:lpstr>
      <vt:lpstr>Office Theme</vt:lpstr>
      <vt:lpstr>CityProjects.ro</vt:lpstr>
      <vt:lpstr>CE este CityProjects?</vt:lpstr>
      <vt:lpstr>DE CE a fost creata comunitatea CityProjects?</vt:lpstr>
      <vt:lpstr>Proiecte</vt:lpstr>
      <vt:lpstr>Transport si trafic</vt:lpstr>
      <vt:lpstr>Turism cultural, urban, local, medical</vt:lpstr>
      <vt:lpstr>Administratie</vt:lpstr>
      <vt:lpstr>Ajutor social</vt:lpstr>
      <vt:lpstr>Administratie locativa</vt:lpstr>
      <vt:lpstr>Aprovizionare locala</vt:lpstr>
      <vt:lpstr>CUM sunt abordate proiectele?</vt:lpstr>
      <vt:lpstr>Necesitatea seriilor de date deschise</vt:lpstr>
      <vt:lpstr>PowerPoint Presentation</vt:lpstr>
      <vt:lpstr>Open Data Timișoara</vt:lpstr>
      <vt:lpstr>Ce sunt datele deschise</vt:lpstr>
      <vt:lpstr>Exemple de date (publice)</vt:lpstr>
      <vt:lpstr>Principii ale datelor deschise</vt:lpstr>
      <vt:lpstr>Comunitatea Open Data Timișoara</vt:lpstr>
      <vt:lpstr>PowerPoint Presentation</vt:lpstr>
      <vt:lpstr>Open Data Workshop (24 oct 2013)</vt:lpstr>
      <vt:lpstr>Planuri</vt:lpstr>
      <vt:lpstr>PowerPoint Presentation</vt:lpstr>
      <vt:lpstr>CONTACT CityProjects &amp; Open Data Timișoara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CityProjects.ro</dc:title>
  <dc:creator>silviu</dc:creator>
  <cp:lastModifiedBy>Silviu Vert</cp:lastModifiedBy>
  <cp:revision>6</cp:revision>
  <dcterms:modified xsi:type="dcterms:W3CDTF">2013-11-15T09:28:37Z</dcterms:modified>
</cp:coreProperties>
</file>