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8" r:id="rId10"/>
    <p:sldId id="265" r:id="rId11"/>
    <p:sldId id="266" r:id="rId12"/>
    <p:sldId id="267" r:id="rId13"/>
    <p:sldId id="269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035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100" d="100"/>
          <a:sy n="100" d="100"/>
        </p:scale>
        <p:origin x="-1576" y="-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41" d="100"/>
        <a:sy n="14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11/11/13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019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11/11/13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933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11/11/13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952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11/11/13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301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11/11/13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940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11/11/13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067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11/11/13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128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11/11/13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116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11/11/13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574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11/11/13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4982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11/11/13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941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FECD78-3C8E-49F2-8FAB-59489D168ABB}" type="datetimeFigureOut">
              <a:rPr lang="en-US" smtClean="0"/>
              <a:t>11/11/13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7112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15.png"/><Relationship Id="rId6" Type="http://schemas.openxmlformats.org/officeDocument/2006/relationships/image" Target="../media/image16.jpg"/><Relationship Id="rId7" Type="http://schemas.openxmlformats.org/officeDocument/2006/relationships/image" Target="../media/image17.png"/><Relationship Id="rId8" Type="http://schemas.openxmlformats.org/officeDocument/2006/relationships/image" Target="../media/image18.png"/><Relationship Id="rId9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4" Type="http://schemas.openxmlformats.org/officeDocument/2006/relationships/image" Target="../media/image22.png"/><Relationship Id="rId5" Type="http://schemas.openxmlformats.org/officeDocument/2006/relationships/image" Target="../media/image23.png"/><Relationship Id="rId6" Type="http://schemas.openxmlformats.org/officeDocument/2006/relationships/image" Target="../media/image24.png"/><Relationship Id="rId7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png"/><Relationship Id="rId3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4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07847"/>
            <a:ext cx="7772400" cy="1470025"/>
          </a:xfrm>
        </p:spPr>
        <p:txBody>
          <a:bodyPr>
            <a:normAutofit/>
          </a:bodyPr>
          <a:lstStyle/>
          <a:p>
            <a:r>
              <a:rPr lang="en-US" sz="6600" b="1" dirty="0" smtClean="0">
                <a:solidFill>
                  <a:srgbClr val="B035FF"/>
                </a:solidFill>
              </a:rPr>
              <a:t>O </a:t>
            </a:r>
            <a:r>
              <a:rPr lang="en-US" sz="6600" b="1" dirty="0" err="1" smtClean="0">
                <a:solidFill>
                  <a:srgbClr val="B035FF"/>
                </a:solidFill>
              </a:rPr>
              <a:t>Hartă</a:t>
            </a:r>
            <a:r>
              <a:rPr lang="en-US" sz="6600" b="1" dirty="0" smtClean="0">
                <a:solidFill>
                  <a:srgbClr val="B035FF"/>
                </a:solidFill>
              </a:rPr>
              <a:t> </a:t>
            </a:r>
            <a:r>
              <a:rPr lang="en-US" sz="6600" b="1" dirty="0" err="1" smtClean="0">
                <a:solidFill>
                  <a:srgbClr val="B035FF"/>
                </a:solidFill>
              </a:rPr>
              <a:t>Muzicală</a:t>
            </a:r>
            <a:endParaRPr lang="en-US" sz="6600" b="1" dirty="0">
              <a:solidFill>
                <a:srgbClr val="B035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800" y="5245100"/>
            <a:ext cx="6680200" cy="1384300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en-US" dirty="0" err="1" smtClean="0"/>
              <a:t>Vasile</a:t>
            </a:r>
            <a:r>
              <a:rPr lang="en-US" dirty="0" smtClean="0"/>
              <a:t> </a:t>
            </a:r>
            <a:r>
              <a:rPr lang="en-US" dirty="0" err="1" smtClean="0"/>
              <a:t>Crăciunescu</a:t>
            </a:r>
            <a:r>
              <a:rPr lang="en-US" dirty="0" smtClean="0"/>
              <a:t>, </a:t>
            </a:r>
            <a:r>
              <a:rPr lang="en-US" dirty="0" err="1" smtClean="0"/>
              <a:t>Administrația</a:t>
            </a:r>
            <a:r>
              <a:rPr lang="en-US" dirty="0" smtClean="0"/>
              <a:t> </a:t>
            </a:r>
            <a:r>
              <a:rPr lang="en-US" dirty="0" err="1" smtClean="0"/>
              <a:t>Națională</a:t>
            </a:r>
            <a:r>
              <a:rPr lang="en-US" dirty="0" smtClean="0"/>
              <a:t> de </a:t>
            </a:r>
            <a:r>
              <a:rPr lang="en-US" dirty="0" err="1" smtClean="0"/>
              <a:t>Meteorologie</a:t>
            </a:r>
            <a:r>
              <a:rPr lang="en-US" dirty="0" smtClean="0"/>
              <a:t>, </a:t>
            </a:r>
            <a:r>
              <a:rPr lang="en-US" dirty="0" err="1" smtClean="0"/>
              <a:t>București</a:t>
            </a:r>
            <a:endParaRPr lang="en-US" dirty="0" smtClean="0"/>
          </a:p>
          <a:p>
            <a:pPr algn="r"/>
            <a:r>
              <a:rPr lang="en-US" dirty="0" smtClean="0"/>
              <a:t>Cristian Flueraru, </a:t>
            </a:r>
            <a:r>
              <a:rPr lang="en-US" dirty="0" smtClean="0"/>
              <a:t>geo-</a:t>
            </a:r>
            <a:r>
              <a:rPr lang="en-US" dirty="0" err="1" smtClean="0"/>
              <a:t>spatial.org</a:t>
            </a:r>
            <a:endParaRPr lang="en-US" dirty="0"/>
          </a:p>
          <a:p>
            <a:pPr algn="r"/>
            <a:endParaRPr lang="en-US" dirty="0"/>
          </a:p>
        </p:txBody>
      </p:sp>
      <p:pic>
        <p:nvPicPr>
          <p:cNvPr id="4" name="Picture 3" descr="Screen Shot 2013-04-19 at 10.18.56 A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92400"/>
            <a:ext cx="9144000" cy="1351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3391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0428" y="-12570"/>
            <a:ext cx="8229600" cy="1143000"/>
          </a:xfrm>
        </p:spPr>
        <p:txBody>
          <a:bodyPr/>
          <a:lstStyle/>
          <a:p>
            <a:pPr algn="l"/>
            <a:r>
              <a:rPr lang="en-US" b="1" dirty="0" err="1" smtClean="0">
                <a:solidFill>
                  <a:srgbClr val="B035FF"/>
                </a:solidFill>
              </a:rPr>
              <a:t>Structură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 smtClean="0"/>
              <a:t>Depeche Mode.</a:t>
            </a:r>
          </a:p>
          <a:p>
            <a:pPr>
              <a:lnSpc>
                <a:spcPct val="150000"/>
              </a:lnSpc>
            </a:pPr>
            <a:r>
              <a:rPr lang="en-US" dirty="0" err="1" smtClean="0"/>
              <a:t>Compilarea</a:t>
            </a:r>
            <a:r>
              <a:rPr lang="en-US" dirty="0" smtClean="0"/>
              <a:t> </a:t>
            </a:r>
            <a:r>
              <a:rPr lang="en-US" dirty="0" err="1" smtClean="0"/>
              <a:t>setului</a:t>
            </a:r>
            <a:r>
              <a:rPr lang="en-US" dirty="0" smtClean="0"/>
              <a:t> de date.</a:t>
            </a:r>
          </a:p>
          <a:p>
            <a:pPr>
              <a:lnSpc>
                <a:spcPct val="150000"/>
              </a:lnSpc>
            </a:pPr>
            <a:r>
              <a:rPr lang="en-US" dirty="0" err="1" smtClean="0"/>
              <a:t>Soluția</a:t>
            </a:r>
            <a:r>
              <a:rPr lang="en-US" dirty="0" smtClean="0"/>
              <a:t> de </a:t>
            </a:r>
            <a:r>
              <a:rPr lang="en-US" dirty="0" err="1"/>
              <a:t>p</a:t>
            </a:r>
            <a:r>
              <a:rPr lang="en-US" dirty="0" err="1" smtClean="0"/>
              <a:t>rezentare</a:t>
            </a:r>
            <a:r>
              <a:rPr lang="en-US" dirty="0" smtClean="0"/>
              <a:t> web.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Demo.</a:t>
            </a:r>
          </a:p>
          <a:p>
            <a:pPr>
              <a:lnSpc>
                <a:spcPct val="150000"/>
              </a:lnSpc>
            </a:pPr>
            <a:r>
              <a:rPr lang="en-US" dirty="0" err="1"/>
              <a:t>Direcții</a:t>
            </a:r>
            <a:r>
              <a:rPr lang="en-US" dirty="0"/>
              <a:t> </a:t>
            </a:r>
            <a:r>
              <a:rPr lang="en-US" dirty="0" err="1"/>
              <a:t>viitoare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297462" y="1006889"/>
            <a:ext cx="8660629" cy="2288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86895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0428" y="-12570"/>
            <a:ext cx="8229600" cy="1143000"/>
          </a:xfrm>
        </p:spPr>
        <p:txBody>
          <a:bodyPr/>
          <a:lstStyle/>
          <a:p>
            <a:pPr algn="l"/>
            <a:r>
              <a:rPr lang="en-US" b="1" dirty="0" smtClean="0">
                <a:solidFill>
                  <a:srgbClr val="B035FF"/>
                </a:solidFill>
              </a:rPr>
              <a:t>Depeche Mode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 smtClean="0"/>
              <a:t>A </a:t>
            </a:r>
            <a:r>
              <a:rPr lang="en-US" dirty="0" err="1" smtClean="0"/>
              <a:t>luat</a:t>
            </a:r>
            <a:r>
              <a:rPr lang="en-US" dirty="0" smtClean="0"/>
              <a:t> </a:t>
            </a:r>
            <a:r>
              <a:rPr lang="en-US" dirty="0" err="1" smtClean="0"/>
              <a:t>ființă</a:t>
            </a:r>
            <a:r>
              <a:rPr lang="en-US" dirty="0" smtClean="0"/>
              <a:t> </a:t>
            </a:r>
            <a:r>
              <a:rPr lang="en-US" dirty="0" err="1" smtClean="0"/>
              <a:t>în</a:t>
            </a:r>
            <a:r>
              <a:rPr lang="en-US" dirty="0" smtClean="0"/>
              <a:t> 1980 </a:t>
            </a:r>
            <a:r>
              <a:rPr lang="en-US" dirty="0" err="1" smtClean="0"/>
              <a:t>în</a:t>
            </a:r>
            <a:r>
              <a:rPr lang="en-US" dirty="0" smtClean="0"/>
              <a:t> </a:t>
            </a:r>
            <a:r>
              <a:rPr lang="en-US" dirty="0" err="1" smtClean="0"/>
              <a:t>Basildon</a:t>
            </a:r>
            <a:r>
              <a:rPr lang="en-US" dirty="0" smtClean="0"/>
              <a:t>, Essex, UK.</a:t>
            </a:r>
          </a:p>
          <a:p>
            <a:pPr>
              <a:lnSpc>
                <a:spcPct val="150000"/>
              </a:lnSpc>
            </a:pPr>
            <a:r>
              <a:rPr lang="en-US" dirty="0" err="1" smtClean="0"/>
              <a:t>Peste</a:t>
            </a:r>
            <a:r>
              <a:rPr lang="en-US" dirty="0" smtClean="0"/>
              <a:t> 48 de </a:t>
            </a:r>
            <a:r>
              <a:rPr lang="en-US" dirty="0" err="1" smtClean="0"/>
              <a:t>melodii</a:t>
            </a:r>
            <a:r>
              <a:rPr lang="en-US" dirty="0" smtClean="0"/>
              <a:t> in </a:t>
            </a:r>
            <a:r>
              <a:rPr lang="en-US" dirty="0" err="1" smtClean="0"/>
              <a:t>topurile</a:t>
            </a:r>
            <a:r>
              <a:rPr lang="en-US" dirty="0" smtClean="0"/>
              <a:t> din UK, USA </a:t>
            </a:r>
            <a:r>
              <a:rPr lang="en-US" dirty="0" err="1" smtClean="0"/>
              <a:t>sau</a:t>
            </a:r>
            <a:r>
              <a:rPr lang="en-US" dirty="0" smtClean="0"/>
              <a:t> </a:t>
            </a:r>
            <a:r>
              <a:rPr lang="en-US" dirty="0" err="1" smtClean="0"/>
              <a:t>alte</a:t>
            </a:r>
            <a:r>
              <a:rPr lang="en-US" dirty="0" smtClean="0"/>
              <a:t> </a:t>
            </a:r>
            <a:r>
              <a:rPr lang="en-US" dirty="0" err="1" smtClean="0"/>
              <a:t>țări</a:t>
            </a:r>
            <a:r>
              <a:rPr lang="en-US" dirty="0" smtClean="0"/>
              <a:t>. .</a:t>
            </a:r>
          </a:p>
          <a:p>
            <a:pPr>
              <a:lnSpc>
                <a:spcPct val="150000"/>
              </a:lnSpc>
            </a:pPr>
            <a:r>
              <a:rPr lang="en-US" dirty="0" err="1" smtClean="0"/>
              <a:t>Vânzări</a:t>
            </a:r>
            <a:r>
              <a:rPr lang="en-US" dirty="0" smtClean="0"/>
              <a:t> de </a:t>
            </a:r>
            <a:r>
              <a:rPr lang="en-US" dirty="0" err="1" smtClean="0"/>
              <a:t>peste</a:t>
            </a:r>
            <a:r>
              <a:rPr lang="en-US" dirty="0" smtClean="0"/>
              <a:t> 100 </a:t>
            </a:r>
            <a:r>
              <a:rPr lang="en-US" dirty="0" err="1" smtClean="0"/>
              <a:t>milioane</a:t>
            </a:r>
            <a:r>
              <a:rPr lang="en-US" dirty="0" smtClean="0"/>
              <a:t> </a:t>
            </a:r>
            <a:r>
              <a:rPr lang="en-US" dirty="0" err="1" smtClean="0"/>
              <a:t>copii</a:t>
            </a:r>
            <a:r>
              <a:rPr lang="en-US" dirty="0" smtClean="0"/>
              <a:t> (</a:t>
            </a:r>
            <a:r>
              <a:rPr lang="en-US" dirty="0" err="1" smtClean="0"/>
              <a:t>incluzând</a:t>
            </a:r>
            <a:r>
              <a:rPr lang="en-US" dirty="0" smtClean="0"/>
              <a:t> </a:t>
            </a:r>
            <a:r>
              <a:rPr lang="en-US" dirty="0" err="1" smtClean="0"/>
              <a:t>albume</a:t>
            </a:r>
            <a:r>
              <a:rPr lang="en-US" dirty="0" smtClean="0"/>
              <a:t>, single-</a:t>
            </a:r>
            <a:r>
              <a:rPr lang="en-US" dirty="0" err="1" smtClean="0"/>
              <a:t>uri</a:t>
            </a:r>
            <a:r>
              <a:rPr lang="en-US" dirty="0" smtClean="0"/>
              <a:t> </a:t>
            </a:r>
            <a:r>
              <a:rPr lang="en-US" dirty="0" err="1" smtClean="0"/>
              <a:t>sau</a:t>
            </a:r>
            <a:r>
              <a:rPr lang="en-US" dirty="0" smtClean="0"/>
              <a:t> format digital).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15 </a:t>
            </a:r>
            <a:r>
              <a:rPr lang="en-US" dirty="0" err="1" smtClean="0"/>
              <a:t>turnee</a:t>
            </a:r>
            <a:r>
              <a:rPr lang="en-US" dirty="0" smtClean="0"/>
              <a:t> </a:t>
            </a:r>
            <a:r>
              <a:rPr lang="en-US" dirty="0" err="1" smtClean="0"/>
              <a:t>încheiate</a:t>
            </a:r>
            <a:r>
              <a:rPr lang="en-US" dirty="0" smtClean="0"/>
              <a:t> cu </a:t>
            </a:r>
            <a:r>
              <a:rPr lang="en-US" dirty="0" err="1" smtClean="0"/>
              <a:t>peste</a:t>
            </a:r>
            <a:r>
              <a:rPr lang="en-US" dirty="0" smtClean="0"/>
              <a:t> 1100 de </a:t>
            </a:r>
            <a:r>
              <a:rPr lang="en-US" dirty="0" err="1" smtClean="0"/>
              <a:t>concerte</a:t>
            </a:r>
            <a:r>
              <a:rPr lang="en-US" dirty="0" smtClean="0"/>
              <a:t> </a:t>
            </a:r>
            <a:r>
              <a:rPr lang="en-US" dirty="0" err="1" smtClean="0"/>
              <a:t>susținute</a:t>
            </a:r>
            <a:r>
              <a:rPr lang="en-US" dirty="0" smtClean="0"/>
              <a:t>.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297462" y="1006889"/>
            <a:ext cx="8660629" cy="2288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457199" y="1193209"/>
            <a:ext cx="8500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“The most popular electronic band the world has ever known” </a:t>
            </a:r>
            <a:endParaRPr lang="en-US" i="1" dirty="0"/>
          </a:p>
        </p:txBody>
      </p:sp>
      <p:sp>
        <p:nvSpPr>
          <p:cNvPr id="6" name="Oval 5"/>
          <p:cNvSpPr/>
          <p:nvPr/>
        </p:nvSpPr>
        <p:spPr>
          <a:xfrm>
            <a:off x="141767" y="4601535"/>
            <a:ext cx="7944884" cy="1624418"/>
          </a:xfrm>
          <a:prstGeom prst="ellipse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  <a:alpha val="0"/>
                </a:schemeClr>
              </a:gs>
              <a:gs pos="80000">
                <a:schemeClr val="accent1">
                  <a:shade val="93000"/>
                  <a:satMod val="130000"/>
                  <a:alpha val="0"/>
                </a:schemeClr>
              </a:gs>
              <a:gs pos="100000">
                <a:schemeClr val="accent1">
                  <a:shade val="94000"/>
                  <a:satMod val="135000"/>
                  <a:alpha val="0"/>
                </a:schemeClr>
              </a:gs>
            </a:gsLst>
            <a:lin ang="16200000" scaled="0"/>
            <a:tileRect/>
          </a:gradFill>
          <a:ln w="38100" cmpd="sng">
            <a:solidFill>
              <a:srgbClr val="66006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873548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0428" y="-12570"/>
            <a:ext cx="8229600" cy="1143000"/>
          </a:xfrm>
        </p:spPr>
        <p:txBody>
          <a:bodyPr/>
          <a:lstStyle/>
          <a:p>
            <a:pPr algn="l"/>
            <a:r>
              <a:rPr lang="en-US" b="1" dirty="0" err="1" smtClean="0">
                <a:solidFill>
                  <a:srgbClr val="B035FF"/>
                </a:solidFill>
              </a:rPr>
              <a:t>Compilarea</a:t>
            </a:r>
            <a:r>
              <a:rPr lang="en-US" b="1" dirty="0" smtClean="0">
                <a:solidFill>
                  <a:srgbClr val="B035FF"/>
                </a:solidFill>
              </a:rPr>
              <a:t> </a:t>
            </a:r>
            <a:r>
              <a:rPr lang="en-US" b="1" dirty="0" err="1" smtClean="0">
                <a:solidFill>
                  <a:srgbClr val="B035FF"/>
                </a:solidFill>
              </a:rPr>
              <a:t>setului</a:t>
            </a:r>
            <a:r>
              <a:rPr lang="en-US" b="1" dirty="0" smtClean="0">
                <a:solidFill>
                  <a:srgbClr val="B035FF"/>
                </a:solidFill>
              </a:rPr>
              <a:t> de date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304311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50000"/>
              </a:lnSpc>
            </a:pPr>
            <a:r>
              <a:rPr lang="en-US" dirty="0" err="1" smtClean="0"/>
              <a:t>Numeroase</a:t>
            </a:r>
            <a:r>
              <a:rPr lang="en-US" dirty="0" smtClean="0"/>
              <a:t> site-</a:t>
            </a:r>
            <a:r>
              <a:rPr lang="en-US" dirty="0" err="1" smtClean="0"/>
              <a:t>uri</a:t>
            </a:r>
            <a:r>
              <a:rPr lang="en-US" dirty="0" smtClean="0"/>
              <a:t> web (</a:t>
            </a:r>
            <a:r>
              <a:rPr lang="en-US" dirty="0" err="1" smtClean="0"/>
              <a:t>inclusiv</a:t>
            </a:r>
            <a:r>
              <a:rPr lang="en-US" dirty="0" smtClean="0"/>
              <a:t> </a:t>
            </a:r>
            <a:r>
              <a:rPr lang="en-US" dirty="0" err="1" smtClean="0"/>
              <a:t>cel</a:t>
            </a:r>
            <a:r>
              <a:rPr lang="en-US" dirty="0" smtClean="0"/>
              <a:t> </a:t>
            </a:r>
            <a:r>
              <a:rPr lang="en-US" dirty="0" err="1" smtClean="0"/>
              <a:t>oficial</a:t>
            </a:r>
            <a:r>
              <a:rPr lang="en-US" dirty="0" smtClean="0"/>
              <a:t>) </a:t>
            </a:r>
            <a:r>
              <a:rPr lang="en-US" dirty="0" err="1" smtClean="0"/>
              <a:t>prezintă</a:t>
            </a:r>
            <a:r>
              <a:rPr lang="en-US" dirty="0" smtClean="0"/>
              <a:t> </a:t>
            </a:r>
            <a:r>
              <a:rPr lang="en-US" dirty="0" err="1" smtClean="0"/>
              <a:t>lista</a:t>
            </a:r>
            <a:r>
              <a:rPr lang="en-US" dirty="0" smtClean="0"/>
              <a:t> </a:t>
            </a:r>
            <a:r>
              <a:rPr lang="en-US" dirty="0" err="1" smtClean="0"/>
              <a:t>completă</a:t>
            </a:r>
            <a:r>
              <a:rPr lang="en-US" dirty="0" smtClean="0"/>
              <a:t> a </a:t>
            </a:r>
            <a:r>
              <a:rPr lang="en-US" dirty="0" err="1" smtClean="0"/>
              <a:t>concertelor</a:t>
            </a:r>
            <a:r>
              <a:rPr lang="en-US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en-US" dirty="0" err="1" smtClean="0"/>
              <a:t>Informația</a:t>
            </a:r>
            <a:r>
              <a:rPr lang="en-US" dirty="0" smtClean="0"/>
              <a:t> nu </a:t>
            </a:r>
            <a:r>
              <a:rPr lang="en-US" dirty="0" err="1" smtClean="0"/>
              <a:t>este</a:t>
            </a:r>
            <a:r>
              <a:rPr lang="en-US" dirty="0" smtClean="0"/>
              <a:t> </a:t>
            </a:r>
            <a:r>
              <a:rPr lang="en-US" dirty="0" err="1" smtClean="0"/>
              <a:t>spațializată</a:t>
            </a:r>
            <a:r>
              <a:rPr lang="en-US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en-US" dirty="0" err="1" smtClean="0"/>
              <a:t>În</a:t>
            </a:r>
            <a:r>
              <a:rPr lang="en-US" dirty="0" smtClean="0"/>
              <a:t> </a:t>
            </a:r>
            <a:r>
              <a:rPr lang="en-US" dirty="0" err="1" smtClean="0"/>
              <a:t>funcție</a:t>
            </a:r>
            <a:r>
              <a:rPr lang="en-US" dirty="0" smtClean="0"/>
              <a:t> de </a:t>
            </a:r>
            <a:r>
              <a:rPr lang="en-US" dirty="0" err="1" smtClean="0"/>
              <a:t>sursă</a:t>
            </a:r>
            <a:r>
              <a:rPr lang="en-US" dirty="0" smtClean="0"/>
              <a:t>, </a:t>
            </a:r>
            <a:r>
              <a:rPr lang="en-US" dirty="0" err="1" smtClean="0"/>
              <a:t>anumite</a:t>
            </a:r>
            <a:r>
              <a:rPr lang="en-US" dirty="0" smtClean="0"/>
              <a:t> </a:t>
            </a:r>
            <a:r>
              <a:rPr lang="en-US" dirty="0" err="1" smtClean="0"/>
              <a:t>elemente</a:t>
            </a:r>
            <a:r>
              <a:rPr lang="en-US" dirty="0" smtClean="0"/>
              <a:t> cum </a:t>
            </a:r>
            <a:r>
              <a:rPr lang="en-US" dirty="0" err="1" smtClean="0"/>
              <a:t>ar</a:t>
            </a:r>
            <a:r>
              <a:rPr lang="en-US" dirty="0" smtClean="0"/>
              <a:t> fi data </a:t>
            </a:r>
            <a:r>
              <a:rPr lang="en-US" dirty="0" err="1" smtClean="0"/>
              <a:t>sau</a:t>
            </a:r>
            <a:r>
              <a:rPr lang="en-US" dirty="0" smtClean="0"/>
              <a:t> </a:t>
            </a:r>
            <a:r>
              <a:rPr lang="en-US" dirty="0" err="1" smtClean="0"/>
              <a:t>denumirea</a:t>
            </a:r>
            <a:r>
              <a:rPr lang="en-US" dirty="0" smtClean="0"/>
              <a:t> </a:t>
            </a:r>
            <a:r>
              <a:rPr lang="en-US" dirty="0" err="1" smtClean="0"/>
              <a:t>locului</a:t>
            </a:r>
            <a:r>
              <a:rPr lang="en-US" dirty="0" smtClean="0"/>
              <a:t> </a:t>
            </a:r>
            <a:r>
              <a:rPr lang="en-US" dirty="0" err="1" smtClean="0"/>
              <a:t>unde</a:t>
            </a:r>
            <a:r>
              <a:rPr lang="en-US" dirty="0" smtClean="0"/>
              <a:t> a </a:t>
            </a:r>
            <a:r>
              <a:rPr lang="en-US" dirty="0" err="1" smtClean="0"/>
              <a:t>avut</a:t>
            </a:r>
            <a:r>
              <a:rPr lang="en-US" dirty="0" smtClean="0"/>
              <a:t> </a:t>
            </a:r>
            <a:r>
              <a:rPr lang="en-US" dirty="0" err="1" smtClean="0"/>
              <a:t>loc</a:t>
            </a:r>
            <a:r>
              <a:rPr lang="en-US" dirty="0" smtClean="0"/>
              <a:t> </a:t>
            </a:r>
            <a:r>
              <a:rPr lang="en-US" dirty="0" err="1" smtClean="0"/>
              <a:t>evenimentul</a:t>
            </a:r>
            <a:r>
              <a:rPr lang="en-US" dirty="0" smtClean="0"/>
              <a:t>, </a:t>
            </a:r>
            <a:r>
              <a:rPr lang="en-US" dirty="0"/>
              <a:t>pot </a:t>
            </a:r>
            <a:r>
              <a:rPr lang="en-US" dirty="0" err="1"/>
              <a:t>varia</a:t>
            </a:r>
            <a:r>
              <a:rPr lang="en-US" dirty="0"/>
              <a:t> </a:t>
            </a:r>
            <a:r>
              <a:rPr lang="en-US" dirty="0" smtClean="0"/>
              <a:t>.</a:t>
            </a:r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297462" y="1006889"/>
            <a:ext cx="8660629" cy="2288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57199" y="1193209"/>
            <a:ext cx="8500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 smtClean="0"/>
              <a:t>Informații</a:t>
            </a:r>
            <a:r>
              <a:rPr lang="en-US" i="1" dirty="0" smtClean="0"/>
              <a:t> </a:t>
            </a:r>
            <a:r>
              <a:rPr lang="en-US" i="1" dirty="0" err="1" smtClean="0"/>
              <a:t>disponibile</a:t>
            </a:r>
            <a:r>
              <a:rPr lang="en-US" i="1" dirty="0" smtClean="0"/>
              <a:t> </a:t>
            </a:r>
            <a:r>
              <a:rPr lang="en-US" i="1" dirty="0" err="1" smtClean="0"/>
              <a:t>privind</a:t>
            </a:r>
            <a:r>
              <a:rPr lang="en-US" i="1" dirty="0" smtClean="0"/>
              <a:t> </a:t>
            </a:r>
            <a:r>
              <a:rPr lang="en-US" i="1" dirty="0" err="1" smtClean="0"/>
              <a:t>concertele</a:t>
            </a:r>
            <a:r>
              <a:rPr lang="en-US" i="1" dirty="0" smtClean="0"/>
              <a:t> </a:t>
            </a:r>
            <a:r>
              <a:rPr lang="en-US" i="1" dirty="0" err="1" smtClean="0"/>
              <a:t>și</a:t>
            </a:r>
            <a:r>
              <a:rPr lang="en-US" i="1" dirty="0" smtClean="0"/>
              <a:t> </a:t>
            </a:r>
            <a:r>
              <a:rPr lang="en-US" i="1" dirty="0" err="1" smtClean="0"/>
              <a:t>turneele</a:t>
            </a:r>
            <a:r>
              <a:rPr lang="en-US" i="1" dirty="0" smtClean="0"/>
              <a:t>.</a:t>
            </a:r>
            <a:endParaRPr lang="en-US" i="1" dirty="0"/>
          </a:p>
        </p:txBody>
      </p:sp>
      <p:pic>
        <p:nvPicPr>
          <p:cNvPr id="7" name="Picture 6" descr="Screen Shot 2013-04-17 at 9.22.13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62" y="4034466"/>
            <a:ext cx="2939266" cy="2587880"/>
          </a:xfrm>
          <a:prstGeom prst="rect">
            <a:avLst/>
          </a:prstGeom>
        </p:spPr>
      </p:pic>
      <p:pic>
        <p:nvPicPr>
          <p:cNvPr id="8" name="Picture 7" descr="Screen Shot 2013-04-17 at 9.26.53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958" y="4034466"/>
            <a:ext cx="1525419" cy="2764465"/>
          </a:xfrm>
          <a:prstGeom prst="rect">
            <a:avLst/>
          </a:prstGeom>
        </p:spPr>
      </p:pic>
      <p:pic>
        <p:nvPicPr>
          <p:cNvPr id="9" name="Picture 8" descr="Screen Shot 2013-04-17 at 9.31.09 PM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4420" y="4034466"/>
            <a:ext cx="1764788" cy="2758036"/>
          </a:xfrm>
          <a:prstGeom prst="rect">
            <a:avLst/>
          </a:prstGeom>
        </p:spPr>
      </p:pic>
      <p:pic>
        <p:nvPicPr>
          <p:cNvPr id="10" name="Picture 9" descr="Screen Shot 2013-04-17 at 9.33.07 PM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8743" y="4034466"/>
            <a:ext cx="3018466" cy="2715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3152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0428" y="-12570"/>
            <a:ext cx="8229600" cy="1143000"/>
          </a:xfrm>
        </p:spPr>
        <p:txBody>
          <a:bodyPr/>
          <a:lstStyle/>
          <a:p>
            <a:pPr algn="l"/>
            <a:r>
              <a:rPr lang="en-US" b="1" dirty="0" err="1" smtClean="0">
                <a:solidFill>
                  <a:srgbClr val="B035FF"/>
                </a:solidFill>
              </a:rPr>
              <a:t>Compilarea</a:t>
            </a:r>
            <a:r>
              <a:rPr lang="en-US" b="1" dirty="0" smtClean="0">
                <a:solidFill>
                  <a:srgbClr val="B035FF"/>
                </a:solidFill>
              </a:rPr>
              <a:t> </a:t>
            </a:r>
            <a:r>
              <a:rPr lang="en-US" b="1" dirty="0" err="1" smtClean="0">
                <a:solidFill>
                  <a:srgbClr val="B035FF"/>
                </a:solidFill>
              </a:rPr>
              <a:t>setului</a:t>
            </a:r>
            <a:r>
              <a:rPr lang="en-US" b="1" dirty="0" smtClean="0">
                <a:solidFill>
                  <a:srgbClr val="B035FF"/>
                </a:solidFill>
              </a:rPr>
              <a:t> de date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297462" y="1006889"/>
            <a:ext cx="8660629" cy="2288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5" name="Picture 14" descr="schema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00" y="1295530"/>
            <a:ext cx="8680704" cy="5401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9917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0428" y="-12570"/>
            <a:ext cx="8229600" cy="1143000"/>
          </a:xfrm>
        </p:spPr>
        <p:txBody>
          <a:bodyPr/>
          <a:lstStyle/>
          <a:p>
            <a:pPr algn="l"/>
            <a:r>
              <a:rPr lang="en-US" b="1" dirty="0" err="1" smtClean="0">
                <a:solidFill>
                  <a:srgbClr val="B035FF"/>
                </a:solidFill>
              </a:rPr>
              <a:t>Compilarea</a:t>
            </a:r>
            <a:r>
              <a:rPr lang="en-US" b="1" dirty="0" smtClean="0">
                <a:solidFill>
                  <a:srgbClr val="B035FF"/>
                </a:solidFill>
              </a:rPr>
              <a:t> </a:t>
            </a:r>
            <a:r>
              <a:rPr lang="en-US" b="1" dirty="0" err="1" smtClean="0">
                <a:solidFill>
                  <a:srgbClr val="B035FF"/>
                </a:solidFill>
              </a:rPr>
              <a:t>setului</a:t>
            </a:r>
            <a:r>
              <a:rPr lang="en-US" b="1" dirty="0" smtClean="0">
                <a:solidFill>
                  <a:srgbClr val="B035FF"/>
                </a:solidFill>
              </a:rPr>
              <a:t> de date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297462" y="1006889"/>
            <a:ext cx="8660629" cy="2288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Screen Shot 2013-04-19 at 9.15.10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62" y="1451602"/>
            <a:ext cx="8652049" cy="589275"/>
          </a:xfrm>
          <a:prstGeom prst="rect">
            <a:avLst/>
          </a:prstGeom>
        </p:spPr>
      </p:pic>
      <p:pic>
        <p:nvPicPr>
          <p:cNvPr id="4" name="Picture 3" descr="Screen Shot 2013-04-19 at 9.17.34 A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62" y="2519009"/>
            <a:ext cx="8660629" cy="902560"/>
          </a:xfrm>
          <a:prstGeom prst="rect">
            <a:avLst/>
          </a:prstGeom>
        </p:spPr>
      </p:pic>
      <p:pic>
        <p:nvPicPr>
          <p:cNvPr id="6" name="Picture 5" descr="Screen Shot 2013-04-19 at 9.18.58 AM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62" y="3815749"/>
            <a:ext cx="8660629" cy="471956"/>
          </a:xfrm>
          <a:prstGeom prst="rect">
            <a:avLst/>
          </a:prstGeom>
        </p:spPr>
      </p:pic>
      <p:pic>
        <p:nvPicPr>
          <p:cNvPr id="7" name="Picture 6" descr="Screen Shot 2013-04-19 at 9.40.43 AM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62" y="4718402"/>
            <a:ext cx="8660629" cy="498966"/>
          </a:xfrm>
          <a:prstGeom prst="rect">
            <a:avLst/>
          </a:prstGeom>
        </p:spPr>
      </p:pic>
      <p:pic>
        <p:nvPicPr>
          <p:cNvPr id="8" name="Picture 7" descr="Screen Shot 2013-04-19 at 9.45.31 AM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62" y="5742002"/>
            <a:ext cx="8660629" cy="818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0481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0428" y="-12570"/>
            <a:ext cx="8229600" cy="1143000"/>
          </a:xfrm>
        </p:spPr>
        <p:txBody>
          <a:bodyPr/>
          <a:lstStyle/>
          <a:p>
            <a:pPr algn="l"/>
            <a:r>
              <a:rPr lang="en-US" b="1" dirty="0" err="1" smtClean="0">
                <a:solidFill>
                  <a:srgbClr val="B035FF"/>
                </a:solidFill>
              </a:rPr>
              <a:t>Compilarea</a:t>
            </a:r>
            <a:r>
              <a:rPr lang="en-US" b="1" dirty="0" smtClean="0">
                <a:solidFill>
                  <a:srgbClr val="B035FF"/>
                </a:solidFill>
              </a:rPr>
              <a:t> </a:t>
            </a:r>
            <a:r>
              <a:rPr lang="en-US" b="1" dirty="0" err="1" smtClean="0">
                <a:solidFill>
                  <a:srgbClr val="B035FF"/>
                </a:solidFill>
              </a:rPr>
              <a:t>setului</a:t>
            </a:r>
            <a:r>
              <a:rPr lang="en-US" b="1" dirty="0" smtClean="0">
                <a:solidFill>
                  <a:srgbClr val="B035FF"/>
                </a:solidFill>
              </a:rPr>
              <a:t> de date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297462" y="1006889"/>
            <a:ext cx="8660629" cy="2288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Screen Shot 2013-04-19 at 9.47.14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62" y="1296051"/>
            <a:ext cx="2791247" cy="2442341"/>
          </a:xfrm>
          <a:prstGeom prst="rect">
            <a:avLst/>
          </a:prstGeom>
        </p:spPr>
      </p:pic>
      <p:pic>
        <p:nvPicPr>
          <p:cNvPr id="8" name="Picture 7" descr="Screen Shot 2013-04-19 at 9.49.40 A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9248" y="1287541"/>
            <a:ext cx="3575637" cy="2450851"/>
          </a:xfrm>
          <a:prstGeom prst="rect">
            <a:avLst/>
          </a:prstGeom>
        </p:spPr>
      </p:pic>
      <p:pic>
        <p:nvPicPr>
          <p:cNvPr id="9" name="Picture 8" descr="Screen Shot 2013-04-19 at 9.51.37 AM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5570" y="2986341"/>
            <a:ext cx="3552521" cy="2735328"/>
          </a:xfrm>
          <a:prstGeom prst="rect">
            <a:avLst/>
          </a:prstGeom>
        </p:spPr>
      </p:pic>
      <p:pic>
        <p:nvPicPr>
          <p:cNvPr id="10" name="Picture 9" descr="Screen Shot 2013-04-19 at 9.53.09 AM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848" y="4702820"/>
            <a:ext cx="3674937" cy="2037697"/>
          </a:xfrm>
          <a:prstGeom prst="rect">
            <a:avLst/>
          </a:prstGeom>
        </p:spPr>
      </p:pic>
      <p:pic>
        <p:nvPicPr>
          <p:cNvPr id="11" name="Picture 10" descr="WitchPerkins2-1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351" y="3424802"/>
            <a:ext cx="2603500" cy="1689100"/>
          </a:xfrm>
          <a:prstGeom prst="rect">
            <a:avLst/>
          </a:prstGeom>
        </p:spPr>
      </p:pic>
      <p:pic>
        <p:nvPicPr>
          <p:cNvPr id="12" name="Picture 11" descr="Screen Shot 2013-04-19 at 9.56.44 AM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3867" y="1130430"/>
            <a:ext cx="4442036" cy="3006540"/>
          </a:xfrm>
          <a:prstGeom prst="rect">
            <a:avLst/>
          </a:prstGeom>
        </p:spPr>
      </p:pic>
      <p:pic>
        <p:nvPicPr>
          <p:cNvPr id="13" name="Picture 12" descr="Screen Shot 2013-04-19 at 9.59.16 AM.pn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2345" y="5124179"/>
            <a:ext cx="4693558" cy="1616338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2730063" y="5664596"/>
            <a:ext cx="2872736" cy="1075921"/>
            <a:chOff x="2730063" y="5664596"/>
            <a:chExt cx="2872736" cy="1075921"/>
          </a:xfrm>
        </p:grpSpPr>
        <p:pic>
          <p:nvPicPr>
            <p:cNvPr id="14" name="Picture 13" descr="Screen Shot 2013-04-19 at 10.01.19 AM.png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30063" y="5664596"/>
              <a:ext cx="2872736" cy="1075921"/>
            </a:xfrm>
            <a:prstGeom prst="rect">
              <a:avLst/>
            </a:prstGeom>
          </p:spPr>
        </p:pic>
        <p:cxnSp>
          <p:nvCxnSpPr>
            <p:cNvPr id="16" name="Straight Connector 15"/>
            <p:cNvCxnSpPr/>
            <p:nvPr/>
          </p:nvCxnSpPr>
          <p:spPr>
            <a:xfrm>
              <a:off x="3329248" y="5767437"/>
              <a:ext cx="471537" cy="0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830239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0428" y="-12570"/>
            <a:ext cx="8229600" cy="1143000"/>
          </a:xfrm>
        </p:spPr>
        <p:txBody>
          <a:bodyPr/>
          <a:lstStyle/>
          <a:p>
            <a:pPr algn="l"/>
            <a:r>
              <a:rPr lang="en-US" b="1" dirty="0" err="1" smtClean="0">
                <a:solidFill>
                  <a:srgbClr val="B035FF"/>
                </a:solidFill>
              </a:rPr>
              <a:t>Compilarea</a:t>
            </a:r>
            <a:r>
              <a:rPr lang="en-US" b="1" dirty="0" smtClean="0">
                <a:solidFill>
                  <a:srgbClr val="B035FF"/>
                </a:solidFill>
              </a:rPr>
              <a:t> </a:t>
            </a:r>
            <a:r>
              <a:rPr lang="en-US" b="1" dirty="0" err="1" smtClean="0">
                <a:solidFill>
                  <a:srgbClr val="B035FF"/>
                </a:solidFill>
              </a:rPr>
              <a:t>setului</a:t>
            </a:r>
            <a:r>
              <a:rPr lang="en-US" b="1" dirty="0" smtClean="0">
                <a:solidFill>
                  <a:srgbClr val="B035FF"/>
                </a:solidFill>
              </a:rPr>
              <a:t> de date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297462" y="1006889"/>
            <a:ext cx="8660629" cy="2288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Screen Shot 2013-04-19 at 9.21.28 A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95" y="1432822"/>
            <a:ext cx="8763596" cy="4291625"/>
          </a:xfrm>
          <a:prstGeom prst="rect">
            <a:avLst/>
          </a:prstGeom>
        </p:spPr>
      </p:pic>
      <p:pic>
        <p:nvPicPr>
          <p:cNvPr id="8" name="Picture 7" descr="Screen Shot 2013-04-19 at 9.23.36 A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7383" y="3695739"/>
            <a:ext cx="3242645" cy="2681699"/>
          </a:xfrm>
          <a:prstGeom prst="rect">
            <a:avLst/>
          </a:prstGeom>
        </p:spPr>
      </p:pic>
      <p:pic>
        <p:nvPicPr>
          <p:cNvPr id="9" name="Picture 8" descr="Screen Shot 2013-04-19 at 9.25.29 AM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996" y="1130430"/>
            <a:ext cx="4501788" cy="3379657"/>
          </a:xfrm>
          <a:prstGeom prst="rect">
            <a:avLst/>
          </a:prstGeom>
        </p:spPr>
      </p:pic>
      <p:pic>
        <p:nvPicPr>
          <p:cNvPr id="10" name="Picture 9" descr="Screen Shot 2013-04-19 at 9.28.53 AM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452" y="4243499"/>
            <a:ext cx="4363188" cy="2537184"/>
          </a:xfrm>
          <a:prstGeom prst="rect">
            <a:avLst/>
          </a:prstGeom>
        </p:spPr>
      </p:pic>
      <p:pic>
        <p:nvPicPr>
          <p:cNvPr id="11" name="Picture 10" descr="Screen Shot 2013-04-19 at 9.33.17 AM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3998" y="1130430"/>
            <a:ext cx="5380001" cy="2968877"/>
          </a:xfrm>
          <a:prstGeom prst="rect">
            <a:avLst/>
          </a:prstGeom>
        </p:spPr>
      </p:pic>
      <p:sp>
        <p:nvSpPr>
          <p:cNvPr id="12" name="Left Arrow 11"/>
          <p:cNvSpPr/>
          <p:nvPr/>
        </p:nvSpPr>
        <p:spPr>
          <a:xfrm>
            <a:off x="4084466" y="1201402"/>
            <a:ext cx="365849" cy="228838"/>
          </a:xfrm>
          <a:prstGeom prst="left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Screen Shot 2013-04-19 at 9.31.56 AM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056" y="3871501"/>
            <a:ext cx="4510760" cy="2919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4760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0428" y="-12570"/>
            <a:ext cx="8229600" cy="1143000"/>
          </a:xfrm>
        </p:spPr>
        <p:txBody>
          <a:bodyPr/>
          <a:lstStyle/>
          <a:p>
            <a:pPr algn="l"/>
            <a:r>
              <a:rPr lang="en-US" b="1" dirty="0" err="1" smtClean="0">
                <a:solidFill>
                  <a:srgbClr val="B035FF"/>
                </a:solidFill>
              </a:rPr>
              <a:t>Compilarea</a:t>
            </a:r>
            <a:r>
              <a:rPr lang="en-US" b="1" dirty="0" smtClean="0">
                <a:solidFill>
                  <a:srgbClr val="B035FF"/>
                </a:solidFill>
              </a:rPr>
              <a:t> </a:t>
            </a:r>
            <a:r>
              <a:rPr lang="en-US" b="1" dirty="0" err="1" smtClean="0">
                <a:solidFill>
                  <a:srgbClr val="B035FF"/>
                </a:solidFill>
              </a:rPr>
              <a:t>setului</a:t>
            </a:r>
            <a:r>
              <a:rPr lang="en-US" b="1" dirty="0" smtClean="0">
                <a:solidFill>
                  <a:srgbClr val="B035FF"/>
                </a:solidFill>
              </a:rPr>
              <a:t> de date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297462" y="1006889"/>
            <a:ext cx="8660629" cy="2288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57199" y="1269409"/>
            <a:ext cx="85008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 err="1" smtClean="0"/>
              <a:t>Fișierul</a:t>
            </a:r>
            <a:r>
              <a:rPr lang="en-US" sz="2800" i="1" dirty="0" smtClean="0"/>
              <a:t> final (format .</a:t>
            </a:r>
            <a:r>
              <a:rPr lang="en-US" sz="2800" i="1" dirty="0" err="1" smtClean="0"/>
              <a:t>csv</a:t>
            </a:r>
            <a:r>
              <a:rPr lang="en-US" sz="2800" i="1" dirty="0" smtClean="0"/>
              <a:t>)</a:t>
            </a:r>
            <a:endParaRPr lang="en-US" sz="2800" i="1" dirty="0"/>
          </a:p>
        </p:txBody>
      </p:sp>
      <p:pic>
        <p:nvPicPr>
          <p:cNvPr id="3" name="Picture 2" descr="Screen Shot 2013-04-19 at 10.33.17 A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" y="1992083"/>
            <a:ext cx="8856490" cy="4638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6001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0428" y="-12570"/>
            <a:ext cx="8229600" cy="1143000"/>
          </a:xfrm>
        </p:spPr>
        <p:txBody>
          <a:bodyPr/>
          <a:lstStyle/>
          <a:p>
            <a:pPr algn="l"/>
            <a:r>
              <a:rPr lang="en-US" b="1" dirty="0" err="1">
                <a:solidFill>
                  <a:srgbClr val="B035FF"/>
                </a:solidFill>
              </a:rPr>
              <a:t>Soluția</a:t>
            </a:r>
            <a:r>
              <a:rPr lang="en-US" b="1" dirty="0">
                <a:solidFill>
                  <a:srgbClr val="B035FF"/>
                </a:solidFill>
              </a:rPr>
              <a:t> de </a:t>
            </a:r>
            <a:r>
              <a:rPr lang="en-US" b="1" dirty="0" err="1">
                <a:solidFill>
                  <a:srgbClr val="B035FF"/>
                </a:solidFill>
              </a:rPr>
              <a:t>prezentare</a:t>
            </a:r>
            <a:r>
              <a:rPr lang="en-US" b="1" dirty="0">
                <a:solidFill>
                  <a:srgbClr val="B035FF"/>
                </a:solidFill>
              </a:rPr>
              <a:t> web.</a:t>
            </a:r>
            <a:endParaRPr lang="en-US" b="1" dirty="0" smtClean="0">
              <a:solidFill>
                <a:srgbClr val="B035FF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297462" y="1006889"/>
            <a:ext cx="8660629" cy="2288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200" y="2057401"/>
            <a:ext cx="8343900" cy="22860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3600" dirty="0" smtClean="0"/>
              <a:t>O </a:t>
            </a:r>
            <a:r>
              <a:rPr lang="en-US" sz="3600" dirty="0" err="1" smtClean="0"/>
              <a:t>soluție</a:t>
            </a:r>
            <a:r>
              <a:rPr lang="en-US" sz="3600" dirty="0" smtClean="0"/>
              <a:t> de tip GIS – cloud “</a:t>
            </a:r>
            <a:r>
              <a:rPr lang="en-US" sz="3600" dirty="0" err="1" smtClean="0"/>
              <a:t>Carto</a:t>
            </a:r>
            <a:r>
              <a:rPr lang="en-US" sz="3600" dirty="0" smtClean="0"/>
              <a:t> DB”.</a:t>
            </a:r>
          </a:p>
          <a:p>
            <a:pPr>
              <a:lnSpc>
                <a:spcPct val="150000"/>
              </a:lnSpc>
            </a:pPr>
            <a:r>
              <a:rPr lang="en-US" sz="3600" dirty="0" err="1" smtClean="0"/>
              <a:t>Biblioteca</a:t>
            </a:r>
            <a:r>
              <a:rPr lang="en-US" sz="3600" dirty="0" smtClean="0"/>
              <a:t> “Leaflet”.</a:t>
            </a:r>
            <a:endParaRPr lang="en-US" sz="3600" dirty="0"/>
          </a:p>
        </p:txBody>
      </p:sp>
      <p:sp>
        <p:nvSpPr>
          <p:cNvPr id="10" name="TextBox 9"/>
          <p:cNvSpPr txBox="1"/>
          <p:nvPr/>
        </p:nvSpPr>
        <p:spPr>
          <a:xfrm>
            <a:off x="457199" y="1320209"/>
            <a:ext cx="85008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 err="1" smtClean="0"/>
              <a:t>Două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tehnologii</a:t>
            </a:r>
            <a:r>
              <a:rPr lang="en-US" sz="2800" i="1" dirty="0"/>
              <a:t>:</a:t>
            </a:r>
          </a:p>
        </p:txBody>
      </p:sp>
      <p:pic>
        <p:nvPicPr>
          <p:cNvPr id="11" name="Picture 10" descr="Screen Shot 2013-04-19 at 10.12.07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3292" y="3762342"/>
            <a:ext cx="2716736" cy="1162117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596900" y="5358135"/>
            <a:ext cx="8033128" cy="1112581"/>
            <a:chOff x="596900" y="5358135"/>
            <a:chExt cx="8033128" cy="1112581"/>
          </a:xfrm>
        </p:grpSpPr>
        <p:pic>
          <p:nvPicPr>
            <p:cNvPr id="12" name="Picture 11" descr="Screen Shot 2013-04-19 at 10.13.24 AM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900" y="5358135"/>
              <a:ext cx="8033128" cy="1112581"/>
            </a:xfrm>
            <a:prstGeom prst="rect">
              <a:avLst/>
            </a:prstGeom>
          </p:spPr>
        </p:pic>
        <p:sp>
          <p:nvSpPr>
            <p:cNvPr id="13" name="Rectangle 12"/>
            <p:cNvSpPr/>
            <p:nvPr/>
          </p:nvSpPr>
          <p:spPr>
            <a:xfrm>
              <a:off x="4203700" y="5358135"/>
              <a:ext cx="4330700" cy="53466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7406764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0428" y="-12570"/>
            <a:ext cx="8229600" cy="1143000"/>
          </a:xfrm>
        </p:spPr>
        <p:txBody>
          <a:bodyPr/>
          <a:lstStyle/>
          <a:p>
            <a:pPr algn="l"/>
            <a:r>
              <a:rPr lang="en-US" b="1" dirty="0" smtClean="0">
                <a:solidFill>
                  <a:srgbClr val="B035FF"/>
                </a:solidFill>
              </a:rPr>
              <a:t>Demo</a:t>
            </a:r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297462" y="1006889"/>
            <a:ext cx="8660629" cy="2288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1968500" y="2736850"/>
            <a:ext cx="5181600" cy="1358899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4800" dirty="0"/>
              <a:t>t</a:t>
            </a:r>
            <a:r>
              <a:rPr lang="en-US" sz="4800" dirty="0" smtClean="0"/>
              <a:t>hebrightlights.info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21980515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0428" y="-12570"/>
            <a:ext cx="8229600" cy="1143000"/>
          </a:xfrm>
        </p:spPr>
        <p:txBody>
          <a:bodyPr/>
          <a:lstStyle/>
          <a:p>
            <a:pPr algn="l"/>
            <a:r>
              <a:rPr lang="en-US" b="1" dirty="0" err="1" smtClean="0">
                <a:solidFill>
                  <a:srgbClr val="B035FF"/>
                </a:solidFill>
              </a:rPr>
              <a:t>Direcții</a:t>
            </a:r>
            <a:r>
              <a:rPr lang="en-US" b="1" dirty="0" smtClean="0">
                <a:solidFill>
                  <a:srgbClr val="B035FF"/>
                </a:solidFill>
              </a:rPr>
              <a:t> </a:t>
            </a:r>
            <a:r>
              <a:rPr lang="en-US" b="1" dirty="0" err="1" smtClean="0">
                <a:solidFill>
                  <a:srgbClr val="B035FF"/>
                </a:solidFill>
              </a:rPr>
              <a:t>viitoare</a:t>
            </a:r>
            <a:endParaRPr lang="en-US" b="1" dirty="0" smtClean="0">
              <a:solidFill>
                <a:srgbClr val="B035FF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297462" y="1006889"/>
            <a:ext cx="8660629" cy="2288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297463" y="1130431"/>
            <a:ext cx="8660628" cy="2298570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dirty="0" err="1" smtClean="0"/>
              <a:t>Rafinare</a:t>
            </a:r>
            <a:r>
              <a:rPr lang="en-US" dirty="0" smtClean="0"/>
              <a:t> website.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The Delta Machine tour 2013 – 2014.</a:t>
            </a:r>
          </a:p>
          <a:p>
            <a:pPr>
              <a:lnSpc>
                <a:spcPct val="150000"/>
              </a:lnSpc>
            </a:pPr>
            <a:r>
              <a:rPr lang="en-US" dirty="0" err="1" smtClean="0"/>
              <a:t>Informații</a:t>
            </a:r>
            <a:r>
              <a:rPr lang="en-US" dirty="0" smtClean="0"/>
              <a:t> multiple (</a:t>
            </a:r>
            <a:r>
              <a:rPr lang="en-US" dirty="0" err="1" smtClean="0"/>
              <a:t>atunci</a:t>
            </a:r>
            <a:r>
              <a:rPr lang="en-US" dirty="0" smtClean="0"/>
              <a:t> </a:t>
            </a:r>
            <a:r>
              <a:rPr lang="en-US" dirty="0" err="1" smtClean="0"/>
              <a:t>când</a:t>
            </a:r>
            <a:r>
              <a:rPr lang="en-US" dirty="0" smtClean="0"/>
              <a:t> </a:t>
            </a:r>
            <a:r>
              <a:rPr lang="en-US" dirty="0" err="1" smtClean="0"/>
              <a:t>sunt</a:t>
            </a:r>
            <a:r>
              <a:rPr lang="en-US" dirty="0" smtClean="0"/>
              <a:t> </a:t>
            </a:r>
            <a:r>
              <a:rPr lang="en-US" dirty="0" err="1" smtClean="0"/>
              <a:t>disponibile</a:t>
            </a:r>
            <a:r>
              <a:rPr lang="en-US" dirty="0" smtClean="0"/>
              <a:t>) </a:t>
            </a:r>
            <a:r>
              <a:rPr lang="en-US" dirty="0" err="1" smtClean="0"/>
              <a:t>pentru</a:t>
            </a:r>
            <a:r>
              <a:rPr lang="en-US" dirty="0" smtClean="0"/>
              <a:t> </a:t>
            </a:r>
            <a:r>
              <a:rPr lang="en-US" dirty="0" err="1" smtClean="0"/>
              <a:t>fiecare</a:t>
            </a:r>
            <a:r>
              <a:rPr lang="en-US" dirty="0" smtClean="0"/>
              <a:t> </a:t>
            </a:r>
            <a:r>
              <a:rPr lang="en-US" dirty="0" err="1" smtClean="0"/>
              <a:t>eveniment</a:t>
            </a:r>
            <a:r>
              <a:rPr lang="en-US" dirty="0" smtClean="0"/>
              <a:t>.</a:t>
            </a:r>
            <a:endParaRPr lang="en-US" dirty="0"/>
          </a:p>
        </p:txBody>
      </p:sp>
      <p:grpSp>
        <p:nvGrpSpPr>
          <p:cNvPr id="11" name="Group 10"/>
          <p:cNvGrpSpPr/>
          <p:nvPr/>
        </p:nvGrpSpPr>
        <p:grpSpPr>
          <a:xfrm>
            <a:off x="749300" y="2895257"/>
            <a:ext cx="7556500" cy="3962743"/>
            <a:chOff x="749300" y="2895257"/>
            <a:chExt cx="7556500" cy="3962743"/>
          </a:xfrm>
        </p:grpSpPr>
        <p:pic>
          <p:nvPicPr>
            <p:cNvPr id="4" name="Picture 3" descr="562492_10151563380735970_1517556297_n.jp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37328" y="5244759"/>
              <a:ext cx="3746500" cy="1613241"/>
            </a:xfrm>
            <a:prstGeom prst="rect">
              <a:avLst/>
            </a:prstGeom>
          </p:spPr>
        </p:pic>
        <p:pic>
          <p:nvPicPr>
            <p:cNvPr id="8" name="Picture 7" descr="557938_10151551781108739_1102508803_n.jp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84497" y="2895257"/>
              <a:ext cx="3021303" cy="2260942"/>
            </a:xfrm>
            <a:prstGeom prst="rect">
              <a:avLst/>
            </a:prstGeom>
          </p:spPr>
        </p:pic>
        <p:pic>
          <p:nvPicPr>
            <p:cNvPr id="10" name="Picture 9" descr="163553_10151563379745970_1423462608_n.jp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300" y="3829050"/>
              <a:ext cx="2692400" cy="20193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900596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 flipV="1">
            <a:off x="297462" y="1324389"/>
            <a:ext cx="8660629" cy="2288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1968500" y="0"/>
            <a:ext cx="5181600" cy="1358899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4800" dirty="0"/>
              <a:t>t</a:t>
            </a:r>
            <a:r>
              <a:rPr lang="en-US" sz="4800" dirty="0" smtClean="0"/>
              <a:t>hebrightlights.info</a:t>
            </a:r>
            <a:endParaRPr lang="en-US" sz="4800" dirty="0"/>
          </a:p>
        </p:txBody>
      </p:sp>
      <p:sp>
        <p:nvSpPr>
          <p:cNvPr id="4" name="Rectangle 3"/>
          <p:cNvSpPr/>
          <p:nvPr/>
        </p:nvSpPr>
        <p:spPr>
          <a:xfrm>
            <a:off x="1935004" y="2967335"/>
            <a:ext cx="5274000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x-none" sz="6600" b="1" spc="50" dirty="0" smtClean="0">
                <a:ln w="11430">
                  <a:solidFill>
                    <a:srgbClr val="B035FF"/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Vă mulțumim.</a:t>
            </a:r>
            <a:endParaRPr lang="x-none" sz="6600" b="1" spc="50" dirty="0">
              <a:ln w="11430">
                <a:solidFill>
                  <a:srgbClr val="B035FF"/>
                </a:solidFill>
              </a:ln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059473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Black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 Black .thmx</Template>
  <TotalTime>3763</TotalTime>
  <Words>245</Words>
  <Application>Microsoft Macintosh PowerPoint</Application>
  <PresentationFormat>On-screen Show (4:3)</PresentationFormat>
  <Paragraphs>38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Black</vt:lpstr>
      <vt:lpstr>O Hartă Muzicală</vt:lpstr>
      <vt:lpstr>Structură</vt:lpstr>
      <vt:lpstr>Depeche Mode</vt:lpstr>
      <vt:lpstr>Compilarea setului de date</vt:lpstr>
      <vt:lpstr>Compilarea setului de date</vt:lpstr>
      <vt:lpstr>Compilarea setului de date</vt:lpstr>
      <vt:lpstr>Compilarea setului de date</vt:lpstr>
      <vt:lpstr>Compilarea setului de date</vt:lpstr>
      <vt:lpstr>Compilarea setului de date</vt:lpstr>
      <vt:lpstr>Soluția de prezentare web.</vt:lpstr>
      <vt:lpstr>Demo</vt:lpstr>
      <vt:lpstr>Direcții viitoare</vt:lpstr>
      <vt:lpstr>PowerPoint Presentation</vt:lpstr>
    </vt:vector>
  </TitlesOfParts>
  <Company>Windelcon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 Hartă Muzicală</dc:title>
  <dc:creator>Cristian Flueraru</dc:creator>
  <cp:lastModifiedBy>Cristian Flueraru</cp:lastModifiedBy>
  <cp:revision>26</cp:revision>
  <dcterms:created xsi:type="dcterms:W3CDTF">2013-04-16T18:48:51Z</dcterms:created>
  <dcterms:modified xsi:type="dcterms:W3CDTF">2013-11-11T12:27:40Z</dcterms:modified>
</cp:coreProperties>
</file>