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3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4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5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59" r:id="rId3"/>
    <p:sldId id="260" r:id="rId4"/>
    <p:sldId id="261" r:id="rId5"/>
    <p:sldId id="264" r:id="rId6"/>
    <p:sldId id="262" r:id="rId7"/>
    <p:sldId id="263" r:id="rId8"/>
    <p:sldId id="265" r:id="rId9"/>
    <p:sldId id="267" r:id="rId10"/>
    <p:sldId id="271" r:id="rId11"/>
    <p:sldId id="270" r:id="rId12"/>
    <p:sldId id="272" r:id="rId13"/>
    <p:sldId id="273" r:id="rId14"/>
    <p:sldId id="274" r:id="rId15"/>
    <p:sldId id="275" r:id="rId16"/>
    <p:sldId id="276" r:id="rId17"/>
    <p:sldId id="257" r:id="rId18"/>
    <p:sldId id="279" r:id="rId19"/>
    <p:sldId id="278" r:id="rId20"/>
    <p:sldId id="277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808D"/>
    <a:srgbClr val="7E0000"/>
    <a:srgbClr val="438086"/>
    <a:srgbClr val="080A60"/>
    <a:srgbClr val="0F13BF"/>
    <a:srgbClr val="FF9999"/>
    <a:srgbClr val="4244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268" autoAdjust="0"/>
    <p:restoredTop sz="82765" autoAdjust="0"/>
  </p:normalViewPr>
  <p:slideViewPr>
    <p:cSldViewPr>
      <p:cViewPr>
        <p:scale>
          <a:sx n="75" d="100"/>
          <a:sy n="75" d="100"/>
        </p:scale>
        <p:origin x="-2400" y="-2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352"/>
    </p:cViewPr>
  </p:outlineViewPr>
  <p:notesTextViewPr>
    <p:cViewPr>
      <p:scale>
        <a:sx n="400" d="100"/>
        <a:sy n="4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40FE33-3F98-4C20-B664-B759F2858093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BD044FF1-A8A0-4377-BF41-DA4C9E771CDB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b="1" smtClean="0">
              <a:latin typeface="Tahoma" pitchFamily="34" charset="0"/>
              <a:ea typeface="Tahoma" pitchFamily="34" charset="0"/>
              <a:cs typeface="Tahoma" pitchFamily="34" charset="0"/>
            </a:rPr>
            <a:t>Pregatirea datelor</a:t>
          </a:r>
          <a:endParaRPr lang="en-US" sz="2400" b="1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A034B2F-973B-4551-83D4-1459AF06E2E6}" type="parTrans" cxnId="{7D3BEBF4-7E38-45D7-93D1-6E41969DE463}">
      <dgm:prSet/>
      <dgm:spPr/>
      <dgm:t>
        <a:bodyPr/>
        <a:lstStyle/>
        <a:p>
          <a:endParaRPr lang="en-US"/>
        </a:p>
      </dgm:t>
    </dgm:pt>
    <dgm:pt modelId="{175190A1-AF18-46AE-9F9E-CC1C63B439B2}" type="sibTrans" cxnId="{7D3BEBF4-7E38-45D7-93D1-6E41969DE463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D100442B-7D74-47B2-84B0-E8FD7F08B6D6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o-RO" sz="2400" smtClean="0">
              <a:latin typeface="Tahoma" pitchFamily="34" charset="0"/>
              <a:ea typeface="Tahoma" pitchFamily="34" charset="0"/>
              <a:cs typeface="Tahoma" pitchFamily="34" charset="0"/>
            </a:rPr>
            <a:t>Pre-procesarea datelor </a:t>
          </a:r>
          <a:endParaRPr lang="en-US" sz="2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F03F97A-5DA4-437F-8F26-BA3C6D85C35B}" type="parTrans" cxnId="{FAB87DD2-8C90-4A9F-8E35-9379A752F72D}">
      <dgm:prSet/>
      <dgm:spPr/>
      <dgm:t>
        <a:bodyPr/>
        <a:lstStyle/>
        <a:p>
          <a:endParaRPr lang="en-US"/>
        </a:p>
      </dgm:t>
    </dgm:pt>
    <dgm:pt modelId="{80142768-64C4-4391-9AF2-C64B5E50290B}" type="sibTrans" cxnId="{FAB87DD2-8C90-4A9F-8E35-9379A752F72D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E20CC47C-8A17-450E-AE18-B093DC34E53A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o-RO" sz="2400" smtClean="0">
              <a:latin typeface="Tahoma" pitchFamily="34" charset="0"/>
              <a:ea typeface="Tahoma" pitchFamily="34" charset="0"/>
              <a:cs typeface="Tahoma" pitchFamily="34" charset="0"/>
            </a:rPr>
            <a:t>Pregătirea aplicației</a:t>
          </a:r>
          <a:endParaRPr lang="en-US" sz="2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C99237B-4CAE-4DB1-BB90-3582F6F02B67}" type="parTrans" cxnId="{D15DFFC8-B937-4B15-ACC7-0505ED29EC3C}">
      <dgm:prSet/>
      <dgm:spPr/>
      <dgm:t>
        <a:bodyPr/>
        <a:lstStyle/>
        <a:p>
          <a:endParaRPr lang="en-US"/>
        </a:p>
      </dgm:t>
    </dgm:pt>
    <dgm:pt modelId="{B9BC432C-A3E2-4C54-AE79-CE2B64FD9BC5}" type="sibTrans" cxnId="{D15DFFC8-B937-4B15-ACC7-0505ED29EC3C}">
      <dgm:prSet/>
      <dgm:spPr/>
      <dgm:t>
        <a:bodyPr/>
        <a:lstStyle/>
        <a:p>
          <a:endParaRPr lang="en-US"/>
        </a:p>
      </dgm:t>
    </dgm:pt>
    <dgm:pt modelId="{073FB2A3-04DB-4E01-996E-C9803EBA0863}" type="pres">
      <dgm:prSet presAssocID="{D940FE33-3F98-4C20-B664-B759F2858093}" presName="linearFlow" presStyleCnt="0">
        <dgm:presLayoutVars>
          <dgm:resizeHandles val="exact"/>
        </dgm:presLayoutVars>
      </dgm:prSet>
      <dgm:spPr/>
    </dgm:pt>
    <dgm:pt modelId="{ACB1CF93-B0AA-4D21-AB6A-AE0B07F367E2}" type="pres">
      <dgm:prSet presAssocID="{BD044FF1-A8A0-4377-BF41-DA4C9E771CD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A21DBF-CE07-4D1E-A02F-828962FD85DD}" type="pres">
      <dgm:prSet presAssocID="{175190A1-AF18-46AE-9F9E-CC1C63B439B2}" presName="sibTrans" presStyleLbl="sibTrans2D1" presStyleIdx="0" presStyleCnt="2"/>
      <dgm:spPr/>
      <dgm:t>
        <a:bodyPr/>
        <a:lstStyle/>
        <a:p>
          <a:endParaRPr lang="en-US"/>
        </a:p>
      </dgm:t>
    </dgm:pt>
    <dgm:pt modelId="{920303DA-90DA-4F3D-8D6B-EE4E5E5FDF65}" type="pres">
      <dgm:prSet presAssocID="{175190A1-AF18-46AE-9F9E-CC1C63B439B2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1738DD8C-67A1-4BCB-AAAE-EDE71FB4CBDA}" type="pres">
      <dgm:prSet presAssocID="{D100442B-7D74-47B2-84B0-E8FD7F08B6D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CEA967-20FB-49F3-9B89-34F2B98D21CB}" type="pres">
      <dgm:prSet presAssocID="{80142768-64C4-4391-9AF2-C64B5E50290B}" presName="sibTrans" presStyleLbl="sibTrans2D1" presStyleIdx="1" presStyleCnt="2"/>
      <dgm:spPr/>
      <dgm:t>
        <a:bodyPr/>
        <a:lstStyle/>
        <a:p>
          <a:endParaRPr lang="en-US"/>
        </a:p>
      </dgm:t>
    </dgm:pt>
    <dgm:pt modelId="{C23A7073-1A95-4678-8A6F-844462D9D3F0}" type="pres">
      <dgm:prSet presAssocID="{80142768-64C4-4391-9AF2-C64B5E50290B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3801F7F0-F3A3-42C1-9708-0FCCBB9D81BA}" type="pres">
      <dgm:prSet presAssocID="{E20CC47C-8A17-450E-AE18-B093DC34E53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A4C7FD6-D4DF-404F-BA45-63E7E3A2A142}" type="presOf" srcId="{175190A1-AF18-46AE-9F9E-CC1C63B439B2}" destId="{920303DA-90DA-4F3D-8D6B-EE4E5E5FDF65}" srcOrd="1" destOrd="0" presId="urn:microsoft.com/office/officeart/2005/8/layout/process2"/>
    <dgm:cxn modelId="{539BE607-17A1-4169-86C4-A621965C3E56}" type="presOf" srcId="{D100442B-7D74-47B2-84B0-E8FD7F08B6D6}" destId="{1738DD8C-67A1-4BCB-AAAE-EDE71FB4CBDA}" srcOrd="0" destOrd="0" presId="urn:microsoft.com/office/officeart/2005/8/layout/process2"/>
    <dgm:cxn modelId="{3B131C2B-FE0F-4066-9CC3-78B6ECA8EB15}" type="presOf" srcId="{80142768-64C4-4391-9AF2-C64B5E50290B}" destId="{53CEA967-20FB-49F3-9B89-34F2B98D21CB}" srcOrd="0" destOrd="0" presId="urn:microsoft.com/office/officeart/2005/8/layout/process2"/>
    <dgm:cxn modelId="{46A8182C-BBB6-4F6E-8D10-B41601A80BEF}" type="presOf" srcId="{D940FE33-3F98-4C20-B664-B759F2858093}" destId="{073FB2A3-04DB-4E01-996E-C9803EBA0863}" srcOrd="0" destOrd="0" presId="urn:microsoft.com/office/officeart/2005/8/layout/process2"/>
    <dgm:cxn modelId="{D15DFFC8-B937-4B15-ACC7-0505ED29EC3C}" srcId="{D940FE33-3F98-4C20-B664-B759F2858093}" destId="{E20CC47C-8A17-450E-AE18-B093DC34E53A}" srcOrd="2" destOrd="0" parTransId="{FC99237B-4CAE-4DB1-BB90-3582F6F02B67}" sibTransId="{B9BC432C-A3E2-4C54-AE79-CE2B64FD9BC5}"/>
    <dgm:cxn modelId="{5AC68836-1A22-42DA-8F73-1EC646D6B613}" type="presOf" srcId="{80142768-64C4-4391-9AF2-C64B5E50290B}" destId="{C23A7073-1A95-4678-8A6F-844462D9D3F0}" srcOrd="1" destOrd="0" presId="urn:microsoft.com/office/officeart/2005/8/layout/process2"/>
    <dgm:cxn modelId="{FAB87DD2-8C90-4A9F-8E35-9379A752F72D}" srcId="{D940FE33-3F98-4C20-B664-B759F2858093}" destId="{D100442B-7D74-47B2-84B0-E8FD7F08B6D6}" srcOrd="1" destOrd="0" parTransId="{FF03F97A-5DA4-437F-8F26-BA3C6D85C35B}" sibTransId="{80142768-64C4-4391-9AF2-C64B5E50290B}"/>
    <dgm:cxn modelId="{56F18BA4-FE44-47C0-A950-67A9C80640AA}" type="presOf" srcId="{175190A1-AF18-46AE-9F9E-CC1C63B439B2}" destId="{B6A21DBF-CE07-4D1E-A02F-828962FD85DD}" srcOrd="0" destOrd="0" presId="urn:microsoft.com/office/officeart/2005/8/layout/process2"/>
    <dgm:cxn modelId="{5AE9A3BF-2B75-425E-AC7D-B05C8C318C2F}" type="presOf" srcId="{BD044FF1-A8A0-4377-BF41-DA4C9E771CDB}" destId="{ACB1CF93-B0AA-4D21-AB6A-AE0B07F367E2}" srcOrd="0" destOrd="0" presId="urn:microsoft.com/office/officeart/2005/8/layout/process2"/>
    <dgm:cxn modelId="{0258850E-AFDB-4B96-AEFE-5CC57BF8F421}" type="presOf" srcId="{E20CC47C-8A17-450E-AE18-B093DC34E53A}" destId="{3801F7F0-F3A3-42C1-9708-0FCCBB9D81BA}" srcOrd="0" destOrd="0" presId="urn:microsoft.com/office/officeart/2005/8/layout/process2"/>
    <dgm:cxn modelId="{7D3BEBF4-7E38-45D7-93D1-6E41969DE463}" srcId="{D940FE33-3F98-4C20-B664-B759F2858093}" destId="{BD044FF1-A8A0-4377-BF41-DA4C9E771CDB}" srcOrd="0" destOrd="0" parTransId="{9A034B2F-973B-4551-83D4-1459AF06E2E6}" sibTransId="{175190A1-AF18-46AE-9F9E-CC1C63B439B2}"/>
    <dgm:cxn modelId="{75129655-B9E1-4475-B4E5-2972BB1C6891}" type="presParOf" srcId="{073FB2A3-04DB-4E01-996E-C9803EBA0863}" destId="{ACB1CF93-B0AA-4D21-AB6A-AE0B07F367E2}" srcOrd="0" destOrd="0" presId="urn:microsoft.com/office/officeart/2005/8/layout/process2"/>
    <dgm:cxn modelId="{A4633789-1AB6-4ED1-A6B7-940B046F7545}" type="presParOf" srcId="{073FB2A3-04DB-4E01-996E-C9803EBA0863}" destId="{B6A21DBF-CE07-4D1E-A02F-828962FD85DD}" srcOrd="1" destOrd="0" presId="urn:microsoft.com/office/officeart/2005/8/layout/process2"/>
    <dgm:cxn modelId="{10AE9AB3-34B7-4966-84FF-75B7A63DB06E}" type="presParOf" srcId="{B6A21DBF-CE07-4D1E-A02F-828962FD85DD}" destId="{920303DA-90DA-4F3D-8D6B-EE4E5E5FDF65}" srcOrd="0" destOrd="0" presId="urn:microsoft.com/office/officeart/2005/8/layout/process2"/>
    <dgm:cxn modelId="{9FDFDBE9-AA48-437F-B5BB-A3C175F0A486}" type="presParOf" srcId="{073FB2A3-04DB-4E01-996E-C9803EBA0863}" destId="{1738DD8C-67A1-4BCB-AAAE-EDE71FB4CBDA}" srcOrd="2" destOrd="0" presId="urn:microsoft.com/office/officeart/2005/8/layout/process2"/>
    <dgm:cxn modelId="{8D894B8D-A0A3-4A55-8B8E-D85FEF47152F}" type="presParOf" srcId="{073FB2A3-04DB-4E01-996E-C9803EBA0863}" destId="{53CEA967-20FB-49F3-9B89-34F2B98D21CB}" srcOrd="3" destOrd="0" presId="urn:microsoft.com/office/officeart/2005/8/layout/process2"/>
    <dgm:cxn modelId="{A37DFE60-48BF-442D-93F3-870D512C99A5}" type="presParOf" srcId="{53CEA967-20FB-49F3-9B89-34F2B98D21CB}" destId="{C23A7073-1A95-4678-8A6F-844462D9D3F0}" srcOrd="0" destOrd="0" presId="urn:microsoft.com/office/officeart/2005/8/layout/process2"/>
    <dgm:cxn modelId="{03D94025-EAA4-43DE-93F2-93841F7BD1B5}" type="presParOf" srcId="{073FB2A3-04DB-4E01-996E-C9803EBA0863}" destId="{3801F7F0-F3A3-42C1-9708-0FCCBB9D81BA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40FE33-3F98-4C20-B664-B759F2858093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BD044FF1-A8A0-4377-BF41-DA4C9E771CDB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b="0" smtClean="0">
              <a:latin typeface="Tahoma" pitchFamily="34" charset="0"/>
              <a:ea typeface="Tahoma" pitchFamily="34" charset="0"/>
              <a:cs typeface="Tahoma" pitchFamily="34" charset="0"/>
            </a:rPr>
            <a:t>Pregatirea datelor</a:t>
          </a:r>
          <a:endParaRPr lang="en-US" sz="2400" b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A034B2F-973B-4551-83D4-1459AF06E2E6}" type="parTrans" cxnId="{7D3BEBF4-7E38-45D7-93D1-6E41969DE463}">
      <dgm:prSet/>
      <dgm:spPr/>
      <dgm:t>
        <a:bodyPr/>
        <a:lstStyle/>
        <a:p>
          <a:endParaRPr lang="en-US"/>
        </a:p>
      </dgm:t>
    </dgm:pt>
    <dgm:pt modelId="{175190A1-AF18-46AE-9F9E-CC1C63B439B2}" type="sibTrans" cxnId="{7D3BEBF4-7E38-45D7-93D1-6E41969DE463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D100442B-7D74-47B2-84B0-E8FD7F08B6D6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b="1" smtClean="0">
              <a:latin typeface="Tahoma" pitchFamily="34" charset="0"/>
              <a:ea typeface="Tahoma" pitchFamily="34" charset="0"/>
              <a:cs typeface="Tahoma" pitchFamily="34" charset="0"/>
            </a:rPr>
            <a:t>Pre-procesarea datelor </a:t>
          </a:r>
          <a:endParaRPr lang="en-US" sz="2400" b="1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F03F97A-5DA4-437F-8F26-BA3C6D85C35B}" type="parTrans" cxnId="{FAB87DD2-8C90-4A9F-8E35-9379A752F72D}">
      <dgm:prSet/>
      <dgm:spPr/>
      <dgm:t>
        <a:bodyPr/>
        <a:lstStyle/>
        <a:p>
          <a:endParaRPr lang="en-US"/>
        </a:p>
      </dgm:t>
    </dgm:pt>
    <dgm:pt modelId="{80142768-64C4-4391-9AF2-C64B5E50290B}" type="sibTrans" cxnId="{FAB87DD2-8C90-4A9F-8E35-9379A752F72D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E20CC47C-8A17-450E-AE18-B093DC34E53A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o-RO" sz="2400" smtClean="0">
              <a:latin typeface="Tahoma" pitchFamily="34" charset="0"/>
              <a:ea typeface="Tahoma" pitchFamily="34" charset="0"/>
              <a:cs typeface="Tahoma" pitchFamily="34" charset="0"/>
            </a:rPr>
            <a:t>Pregătirea aplicației</a:t>
          </a:r>
          <a:endParaRPr lang="en-US" sz="2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C99237B-4CAE-4DB1-BB90-3582F6F02B67}" type="parTrans" cxnId="{D15DFFC8-B937-4B15-ACC7-0505ED29EC3C}">
      <dgm:prSet/>
      <dgm:spPr/>
      <dgm:t>
        <a:bodyPr/>
        <a:lstStyle/>
        <a:p>
          <a:endParaRPr lang="en-US"/>
        </a:p>
      </dgm:t>
    </dgm:pt>
    <dgm:pt modelId="{B9BC432C-A3E2-4C54-AE79-CE2B64FD9BC5}" type="sibTrans" cxnId="{D15DFFC8-B937-4B15-ACC7-0505ED29EC3C}">
      <dgm:prSet/>
      <dgm:spPr/>
      <dgm:t>
        <a:bodyPr/>
        <a:lstStyle/>
        <a:p>
          <a:endParaRPr lang="en-US"/>
        </a:p>
      </dgm:t>
    </dgm:pt>
    <dgm:pt modelId="{073FB2A3-04DB-4E01-996E-C9803EBA0863}" type="pres">
      <dgm:prSet presAssocID="{D940FE33-3F98-4C20-B664-B759F2858093}" presName="linearFlow" presStyleCnt="0">
        <dgm:presLayoutVars>
          <dgm:resizeHandles val="exact"/>
        </dgm:presLayoutVars>
      </dgm:prSet>
      <dgm:spPr/>
    </dgm:pt>
    <dgm:pt modelId="{ACB1CF93-B0AA-4D21-AB6A-AE0B07F367E2}" type="pres">
      <dgm:prSet presAssocID="{BD044FF1-A8A0-4377-BF41-DA4C9E771CD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A21DBF-CE07-4D1E-A02F-828962FD85DD}" type="pres">
      <dgm:prSet presAssocID="{175190A1-AF18-46AE-9F9E-CC1C63B439B2}" presName="sibTrans" presStyleLbl="sibTrans2D1" presStyleIdx="0" presStyleCnt="2"/>
      <dgm:spPr/>
      <dgm:t>
        <a:bodyPr/>
        <a:lstStyle/>
        <a:p>
          <a:endParaRPr lang="en-US"/>
        </a:p>
      </dgm:t>
    </dgm:pt>
    <dgm:pt modelId="{920303DA-90DA-4F3D-8D6B-EE4E5E5FDF65}" type="pres">
      <dgm:prSet presAssocID="{175190A1-AF18-46AE-9F9E-CC1C63B439B2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1738DD8C-67A1-4BCB-AAAE-EDE71FB4CBDA}" type="pres">
      <dgm:prSet presAssocID="{D100442B-7D74-47B2-84B0-E8FD7F08B6D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CEA967-20FB-49F3-9B89-34F2B98D21CB}" type="pres">
      <dgm:prSet presAssocID="{80142768-64C4-4391-9AF2-C64B5E50290B}" presName="sibTrans" presStyleLbl="sibTrans2D1" presStyleIdx="1" presStyleCnt="2"/>
      <dgm:spPr/>
      <dgm:t>
        <a:bodyPr/>
        <a:lstStyle/>
        <a:p>
          <a:endParaRPr lang="en-US"/>
        </a:p>
      </dgm:t>
    </dgm:pt>
    <dgm:pt modelId="{C23A7073-1A95-4678-8A6F-844462D9D3F0}" type="pres">
      <dgm:prSet presAssocID="{80142768-64C4-4391-9AF2-C64B5E50290B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3801F7F0-F3A3-42C1-9708-0FCCBB9D81BA}" type="pres">
      <dgm:prSet presAssocID="{E20CC47C-8A17-450E-AE18-B093DC34E53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FB8C71D-D83D-4D38-A027-71F5CD4FAE08}" type="presOf" srcId="{BD044FF1-A8A0-4377-BF41-DA4C9E771CDB}" destId="{ACB1CF93-B0AA-4D21-AB6A-AE0B07F367E2}" srcOrd="0" destOrd="0" presId="urn:microsoft.com/office/officeart/2005/8/layout/process2"/>
    <dgm:cxn modelId="{6DF84D4F-A62A-4F96-A2FD-35F496CEA7A5}" type="presOf" srcId="{175190A1-AF18-46AE-9F9E-CC1C63B439B2}" destId="{B6A21DBF-CE07-4D1E-A02F-828962FD85DD}" srcOrd="0" destOrd="0" presId="urn:microsoft.com/office/officeart/2005/8/layout/process2"/>
    <dgm:cxn modelId="{02395029-BAA6-4856-ACD0-0223B70859F8}" type="presOf" srcId="{80142768-64C4-4391-9AF2-C64B5E50290B}" destId="{53CEA967-20FB-49F3-9B89-34F2B98D21CB}" srcOrd="0" destOrd="0" presId="urn:microsoft.com/office/officeart/2005/8/layout/process2"/>
    <dgm:cxn modelId="{6E83DD52-D98B-4085-A199-E37F1349C4A6}" type="presOf" srcId="{80142768-64C4-4391-9AF2-C64B5E50290B}" destId="{C23A7073-1A95-4678-8A6F-844462D9D3F0}" srcOrd="1" destOrd="0" presId="urn:microsoft.com/office/officeart/2005/8/layout/process2"/>
    <dgm:cxn modelId="{A6EF3B28-2406-445A-8848-AC53813F5176}" type="presOf" srcId="{175190A1-AF18-46AE-9F9E-CC1C63B439B2}" destId="{920303DA-90DA-4F3D-8D6B-EE4E5E5FDF65}" srcOrd="1" destOrd="0" presId="urn:microsoft.com/office/officeart/2005/8/layout/process2"/>
    <dgm:cxn modelId="{D15DFFC8-B937-4B15-ACC7-0505ED29EC3C}" srcId="{D940FE33-3F98-4C20-B664-B759F2858093}" destId="{E20CC47C-8A17-450E-AE18-B093DC34E53A}" srcOrd="2" destOrd="0" parTransId="{FC99237B-4CAE-4DB1-BB90-3582F6F02B67}" sibTransId="{B9BC432C-A3E2-4C54-AE79-CE2B64FD9BC5}"/>
    <dgm:cxn modelId="{948A3F61-CF66-4C60-894E-3C034A0F88AD}" type="presOf" srcId="{E20CC47C-8A17-450E-AE18-B093DC34E53A}" destId="{3801F7F0-F3A3-42C1-9708-0FCCBB9D81BA}" srcOrd="0" destOrd="0" presId="urn:microsoft.com/office/officeart/2005/8/layout/process2"/>
    <dgm:cxn modelId="{FAB87DD2-8C90-4A9F-8E35-9379A752F72D}" srcId="{D940FE33-3F98-4C20-B664-B759F2858093}" destId="{D100442B-7D74-47B2-84B0-E8FD7F08B6D6}" srcOrd="1" destOrd="0" parTransId="{FF03F97A-5DA4-437F-8F26-BA3C6D85C35B}" sibTransId="{80142768-64C4-4391-9AF2-C64B5E50290B}"/>
    <dgm:cxn modelId="{A39AD574-0F03-4F5D-8ED5-FB6A794CA13E}" type="presOf" srcId="{D940FE33-3F98-4C20-B664-B759F2858093}" destId="{073FB2A3-04DB-4E01-996E-C9803EBA0863}" srcOrd="0" destOrd="0" presId="urn:microsoft.com/office/officeart/2005/8/layout/process2"/>
    <dgm:cxn modelId="{7C811049-55F2-4E74-BB7A-F937553C9B7C}" type="presOf" srcId="{D100442B-7D74-47B2-84B0-E8FD7F08B6D6}" destId="{1738DD8C-67A1-4BCB-AAAE-EDE71FB4CBDA}" srcOrd="0" destOrd="0" presId="urn:microsoft.com/office/officeart/2005/8/layout/process2"/>
    <dgm:cxn modelId="{7D3BEBF4-7E38-45D7-93D1-6E41969DE463}" srcId="{D940FE33-3F98-4C20-B664-B759F2858093}" destId="{BD044FF1-A8A0-4377-BF41-DA4C9E771CDB}" srcOrd="0" destOrd="0" parTransId="{9A034B2F-973B-4551-83D4-1459AF06E2E6}" sibTransId="{175190A1-AF18-46AE-9F9E-CC1C63B439B2}"/>
    <dgm:cxn modelId="{88AFEAEF-90BE-4A63-A179-0C153123BBBF}" type="presParOf" srcId="{073FB2A3-04DB-4E01-996E-C9803EBA0863}" destId="{ACB1CF93-B0AA-4D21-AB6A-AE0B07F367E2}" srcOrd="0" destOrd="0" presId="urn:microsoft.com/office/officeart/2005/8/layout/process2"/>
    <dgm:cxn modelId="{F71D4695-FCF6-4CDD-B2D1-AC7D469B781F}" type="presParOf" srcId="{073FB2A3-04DB-4E01-996E-C9803EBA0863}" destId="{B6A21DBF-CE07-4D1E-A02F-828962FD85DD}" srcOrd="1" destOrd="0" presId="urn:microsoft.com/office/officeart/2005/8/layout/process2"/>
    <dgm:cxn modelId="{AF892FF0-53E6-4F34-AC0B-788C182BC10B}" type="presParOf" srcId="{B6A21DBF-CE07-4D1E-A02F-828962FD85DD}" destId="{920303DA-90DA-4F3D-8D6B-EE4E5E5FDF65}" srcOrd="0" destOrd="0" presId="urn:microsoft.com/office/officeart/2005/8/layout/process2"/>
    <dgm:cxn modelId="{C1063691-9CEB-4421-838B-ED2D8CDC0CA3}" type="presParOf" srcId="{073FB2A3-04DB-4E01-996E-C9803EBA0863}" destId="{1738DD8C-67A1-4BCB-AAAE-EDE71FB4CBDA}" srcOrd="2" destOrd="0" presId="urn:microsoft.com/office/officeart/2005/8/layout/process2"/>
    <dgm:cxn modelId="{860D832E-D6F9-4097-9ECB-B340BF26C855}" type="presParOf" srcId="{073FB2A3-04DB-4E01-996E-C9803EBA0863}" destId="{53CEA967-20FB-49F3-9B89-34F2B98D21CB}" srcOrd="3" destOrd="0" presId="urn:microsoft.com/office/officeart/2005/8/layout/process2"/>
    <dgm:cxn modelId="{24CA08AB-2B89-48C3-9230-4AEB13146DD9}" type="presParOf" srcId="{53CEA967-20FB-49F3-9B89-34F2B98D21CB}" destId="{C23A7073-1A95-4678-8A6F-844462D9D3F0}" srcOrd="0" destOrd="0" presId="urn:microsoft.com/office/officeart/2005/8/layout/process2"/>
    <dgm:cxn modelId="{AA27F5C7-336C-4737-ADBF-6E974E116408}" type="presParOf" srcId="{073FB2A3-04DB-4E01-996E-C9803EBA0863}" destId="{3801F7F0-F3A3-42C1-9708-0FCCBB9D81BA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940FE33-3F98-4C20-B664-B759F2858093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BD044FF1-A8A0-4377-BF41-DA4C9E771CDB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b="0" smtClean="0">
              <a:latin typeface="Tahoma" pitchFamily="34" charset="0"/>
              <a:ea typeface="Tahoma" pitchFamily="34" charset="0"/>
              <a:cs typeface="Tahoma" pitchFamily="34" charset="0"/>
            </a:rPr>
            <a:t>Pregatirea datelor</a:t>
          </a:r>
          <a:endParaRPr lang="en-US" sz="2400" b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A034B2F-973B-4551-83D4-1459AF06E2E6}" type="parTrans" cxnId="{7D3BEBF4-7E38-45D7-93D1-6E41969DE463}">
      <dgm:prSet/>
      <dgm:spPr/>
      <dgm:t>
        <a:bodyPr/>
        <a:lstStyle/>
        <a:p>
          <a:endParaRPr lang="en-US"/>
        </a:p>
      </dgm:t>
    </dgm:pt>
    <dgm:pt modelId="{175190A1-AF18-46AE-9F9E-CC1C63B439B2}" type="sibTrans" cxnId="{7D3BEBF4-7E38-45D7-93D1-6E41969DE463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D100442B-7D74-47B2-84B0-E8FD7F08B6D6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b="1" smtClean="0">
              <a:latin typeface="Tahoma" pitchFamily="34" charset="0"/>
              <a:ea typeface="Tahoma" pitchFamily="34" charset="0"/>
              <a:cs typeface="Tahoma" pitchFamily="34" charset="0"/>
            </a:rPr>
            <a:t>Pre-procesarea datelor </a:t>
          </a:r>
          <a:endParaRPr lang="en-US" sz="2400" b="1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F03F97A-5DA4-437F-8F26-BA3C6D85C35B}" type="parTrans" cxnId="{FAB87DD2-8C90-4A9F-8E35-9379A752F72D}">
      <dgm:prSet/>
      <dgm:spPr/>
      <dgm:t>
        <a:bodyPr/>
        <a:lstStyle/>
        <a:p>
          <a:endParaRPr lang="en-US"/>
        </a:p>
      </dgm:t>
    </dgm:pt>
    <dgm:pt modelId="{80142768-64C4-4391-9AF2-C64B5E50290B}" type="sibTrans" cxnId="{FAB87DD2-8C90-4A9F-8E35-9379A752F72D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E20CC47C-8A17-450E-AE18-B093DC34E53A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o-RO" sz="2400" smtClean="0">
              <a:latin typeface="Tahoma" pitchFamily="34" charset="0"/>
              <a:ea typeface="Tahoma" pitchFamily="34" charset="0"/>
              <a:cs typeface="Tahoma" pitchFamily="34" charset="0"/>
            </a:rPr>
            <a:t>Pregătirea aplicației</a:t>
          </a:r>
          <a:endParaRPr lang="en-US" sz="2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C99237B-4CAE-4DB1-BB90-3582F6F02B67}" type="parTrans" cxnId="{D15DFFC8-B937-4B15-ACC7-0505ED29EC3C}">
      <dgm:prSet/>
      <dgm:spPr/>
      <dgm:t>
        <a:bodyPr/>
        <a:lstStyle/>
        <a:p>
          <a:endParaRPr lang="en-US"/>
        </a:p>
      </dgm:t>
    </dgm:pt>
    <dgm:pt modelId="{B9BC432C-A3E2-4C54-AE79-CE2B64FD9BC5}" type="sibTrans" cxnId="{D15DFFC8-B937-4B15-ACC7-0505ED29EC3C}">
      <dgm:prSet/>
      <dgm:spPr/>
      <dgm:t>
        <a:bodyPr/>
        <a:lstStyle/>
        <a:p>
          <a:endParaRPr lang="en-US"/>
        </a:p>
      </dgm:t>
    </dgm:pt>
    <dgm:pt modelId="{073FB2A3-04DB-4E01-996E-C9803EBA0863}" type="pres">
      <dgm:prSet presAssocID="{D940FE33-3F98-4C20-B664-B759F2858093}" presName="linearFlow" presStyleCnt="0">
        <dgm:presLayoutVars>
          <dgm:resizeHandles val="exact"/>
        </dgm:presLayoutVars>
      </dgm:prSet>
      <dgm:spPr/>
    </dgm:pt>
    <dgm:pt modelId="{ACB1CF93-B0AA-4D21-AB6A-AE0B07F367E2}" type="pres">
      <dgm:prSet presAssocID="{BD044FF1-A8A0-4377-BF41-DA4C9E771CD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A21DBF-CE07-4D1E-A02F-828962FD85DD}" type="pres">
      <dgm:prSet presAssocID="{175190A1-AF18-46AE-9F9E-CC1C63B439B2}" presName="sibTrans" presStyleLbl="sibTrans2D1" presStyleIdx="0" presStyleCnt="2"/>
      <dgm:spPr/>
      <dgm:t>
        <a:bodyPr/>
        <a:lstStyle/>
        <a:p>
          <a:endParaRPr lang="en-US"/>
        </a:p>
      </dgm:t>
    </dgm:pt>
    <dgm:pt modelId="{920303DA-90DA-4F3D-8D6B-EE4E5E5FDF65}" type="pres">
      <dgm:prSet presAssocID="{175190A1-AF18-46AE-9F9E-CC1C63B439B2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1738DD8C-67A1-4BCB-AAAE-EDE71FB4CBDA}" type="pres">
      <dgm:prSet presAssocID="{D100442B-7D74-47B2-84B0-E8FD7F08B6D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CEA967-20FB-49F3-9B89-34F2B98D21CB}" type="pres">
      <dgm:prSet presAssocID="{80142768-64C4-4391-9AF2-C64B5E50290B}" presName="sibTrans" presStyleLbl="sibTrans2D1" presStyleIdx="1" presStyleCnt="2"/>
      <dgm:spPr/>
      <dgm:t>
        <a:bodyPr/>
        <a:lstStyle/>
        <a:p>
          <a:endParaRPr lang="en-US"/>
        </a:p>
      </dgm:t>
    </dgm:pt>
    <dgm:pt modelId="{C23A7073-1A95-4678-8A6F-844462D9D3F0}" type="pres">
      <dgm:prSet presAssocID="{80142768-64C4-4391-9AF2-C64B5E50290B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3801F7F0-F3A3-42C1-9708-0FCCBB9D81BA}" type="pres">
      <dgm:prSet presAssocID="{E20CC47C-8A17-450E-AE18-B093DC34E53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15DFFC8-B937-4B15-ACC7-0505ED29EC3C}" srcId="{D940FE33-3F98-4C20-B664-B759F2858093}" destId="{E20CC47C-8A17-450E-AE18-B093DC34E53A}" srcOrd="2" destOrd="0" parTransId="{FC99237B-4CAE-4DB1-BB90-3582F6F02B67}" sibTransId="{B9BC432C-A3E2-4C54-AE79-CE2B64FD9BC5}"/>
    <dgm:cxn modelId="{02DDDBD3-AF6F-4FFD-8D00-F0529800956E}" type="presOf" srcId="{BD044FF1-A8A0-4377-BF41-DA4C9E771CDB}" destId="{ACB1CF93-B0AA-4D21-AB6A-AE0B07F367E2}" srcOrd="0" destOrd="0" presId="urn:microsoft.com/office/officeart/2005/8/layout/process2"/>
    <dgm:cxn modelId="{28DC63D6-D51F-439F-B063-348BC8106253}" type="presOf" srcId="{E20CC47C-8A17-450E-AE18-B093DC34E53A}" destId="{3801F7F0-F3A3-42C1-9708-0FCCBB9D81BA}" srcOrd="0" destOrd="0" presId="urn:microsoft.com/office/officeart/2005/8/layout/process2"/>
    <dgm:cxn modelId="{FAB87DD2-8C90-4A9F-8E35-9379A752F72D}" srcId="{D940FE33-3F98-4C20-B664-B759F2858093}" destId="{D100442B-7D74-47B2-84B0-E8FD7F08B6D6}" srcOrd="1" destOrd="0" parTransId="{FF03F97A-5DA4-437F-8F26-BA3C6D85C35B}" sibTransId="{80142768-64C4-4391-9AF2-C64B5E50290B}"/>
    <dgm:cxn modelId="{12DCA400-CD81-427E-A625-959E40F5221B}" type="presOf" srcId="{175190A1-AF18-46AE-9F9E-CC1C63B439B2}" destId="{B6A21DBF-CE07-4D1E-A02F-828962FD85DD}" srcOrd="0" destOrd="0" presId="urn:microsoft.com/office/officeart/2005/8/layout/process2"/>
    <dgm:cxn modelId="{D4E09BD1-2874-458F-B2F8-4EBDC399E072}" type="presOf" srcId="{D940FE33-3F98-4C20-B664-B759F2858093}" destId="{073FB2A3-04DB-4E01-996E-C9803EBA0863}" srcOrd="0" destOrd="0" presId="urn:microsoft.com/office/officeart/2005/8/layout/process2"/>
    <dgm:cxn modelId="{78F17E3A-152C-4221-AC15-C8D183B5DC32}" type="presOf" srcId="{D100442B-7D74-47B2-84B0-E8FD7F08B6D6}" destId="{1738DD8C-67A1-4BCB-AAAE-EDE71FB4CBDA}" srcOrd="0" destOrd="0" presId="urn:microsoft.com/office/officeart/2005/8/layout/process2"/>
    <dgm:cxn modelId="{F57B8D20-54A4-414D-961C-0F85637B91F6}" type="presOf" srcId="{80142768-64C4-4391-9AF2-C64B5E50290B}" destId="{C23A7073-1A95-4678-8A6F-844462D9D3F0}" srcOrd="1" destOrd="0" presId="urn:microsoft.com/office/officeart/2005/8/layout/process2"/>
    <dgm:cxn modelId="{84744A4A-46C8-4EA2-AED4-234A14368F25}" type="presOf" srcId="{80142768-64C4-4391-9AF2-C64B5E50290B}" destId="{53CEA967-20FB-49F3-9B89-34F2B98D21CB}" srcOrd="0" destOrd="0" presId="urn:microsoft.com/office/officeart/2005/8/layout/process2"/>
    <dgm:cxn modelId="{82A4E14D-B473-4319-B40B-283C83B25FFB}" type="presOf" srcId="{175190A1-AF18-46AE-9F9E-CC1C63B439B2}" destId="{920303DA-90DA-4F3D-8D6B-EE4E5E5FDF65}" srcOrd="1" destOrd="0" presId="urn:microsoft.com/office/officeart/2005/8/layout/process2"/>
    <dgm:cxn modelId="{7D3BEBF4-7E38-45D7-93D1-6E41969DE463}" srcId="{D940FE33-3F98-4C20-B664-B759F2858093}" destId="{BD044FF1-A8A0-4377-BF41-DA4C9E771CDB}" srcOrd="0" destOrd="0" parTransId="{9A034B2F-973B-4551-83D4-1459AF06E2E6}" sibTransId="{175190A1-AF18-46AE-9F9E-CC1C63B439B2}"/>
    <dgm:cxn modelId="{F4F9866F-B1F0-4F28-85D4-3B842F63B60D}" type="presParOf" srcId="{073FB2A3-04DB-4E01-996E-C9803EBA0863}" destId="{ACB1CF93-B0AA-4D21-AB6A-AE0B07F367E2}" srcOrd="0" destOrd="0" presId="urn:microsoft.com/office/officeart/2005/8/layout/process2"/>
    <dgm:cxn modelId="{BE69C9D3-3F46-4B85-87C6-6AC6D918D9CB}" type="presParOf" srcId="{073FB2A3-04DB-4E01-996E-C9803EBA0863}" destId="{B6A21DBF-CE07-4D1E-A02F-828962FD85DD}" srcOrd="1" destOrd="0" presId="urn:microsoft.com/office/officeart/2005/8/layout/process2"/>
    <dgm:cxn modelId="{AAFECBCC-6075-4BF0-926E-1F0E88168D56}" type="presParOf" srcId="{B6A21DBF-CE07-4D1E-A02F-828962FD85DD}" destId="{920303DA-90DA-4F3D-8D6B-EE4E5E5FDF65}" srcOrd="0" destOrd="0" presId="urn:microsoft.com/office/officeart/2005/8/layout/process2"/>
    <dgm:cxn modelId="{CB0337EC-8B4D-4EC7-9ACA-1302149AF59B}" type="presParOf" srcId="{073FB2A3-04DB-4E01-996E-C9803EBA0863}" destId="{1738DD8C-67A1-4BCB-AAAE-EDE71FB4CBDA}" srcOrd="2" destOrd="0" presId="urn:microsoft.com/office/officeart/2005/8/layout/process2"/>
    <dgm:cxn modelId="{955C2000-FFA1-4BB7-B1A3-7502FFB26F4C}" type="presParOf" srcId="{073FB2A3-04DB-4E01-996E-C9803EBA0863}" destId="{53CEA967-20FB-49F3-9B89-34F2B98D21CB}" srcOrd="3" destOrd="0" presId="urn:microsoft.com/office/officeart/2005/8/layout/process2"/>
    <dgm:cxn modelId="{4743A9D1-E9BF-4841-BE82-DC1489BADE6B}" type="presParOf" srcId="{53CEA967-20FB-49F3-9B89-34F2B98D21CB}" destId="{C23A7073-1A95-4678-8A6F-844462D9D3F0}" srcOrd="0" destOrd="0" presId="urn:microsoft.com/office/officeart/2005/8/layout/process2"/>
    <dgm:cxn modelId="{93CB8498-CBDC-4277-8E66-BD37DEDE3EA3}" type="presParOf" srcId="{073FB2A3-04DB-4E01-996E-C9803EBA0863}" destId="{3801F7F0-F3A3-42C1-9708-0FCCBB9D81BA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940FE33-3F98-4C20-B664-B759F2858093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BD044FF1-A8A0-4377-BF41-DA4C9E771CDB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b="0" smtClean="0">
              <a:latin typeface="Tahoma" pitchFamily="34" charset="0"/>
              <a:ea typeface="Tahoma" pitchFamily="34" charset="0"/>
              <a:cs typeface="Tahoma" pitchFamily="34" charset="0"/>
            </a:rPr>
            <a:t>Pregatirea datelor</a:t>
          </a:r>
          <a:endParaRPr lang="en-US" sz="2400" b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A034B2F-973B-4551-83D4-1459AF06E2E6}" type="parTrans" cxnId="{7D3BEBF4-7E38-45D7-93D1-6E41969DE463}">
      <dgm:prSet/>
      <dgm:spPr/>
      <dgm:t>
        <a:bodyPr/>
        <a:lstStyle/>
        <a:p>
          <a:endParaRPr lang="en-US"/>
        </a:p>
      </dgm:t>
    </dgm:pt>
    <dgm:pt modelId="{175190A1-AF18-46AE-9F9E-CC1C63B439B2}" type="sibTrans" cxnId="{7D3BEBF4-7E38-45D7-93D1-6E41969DE463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D100442B-7D74-47B2-84B0-E8FD7F08B6D6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b="1" smtClean="0">
              <a:latin typeface="Tahoma" pitchFamily="34" charset="0"/>
              <a:ea typeface="Tahoma" pitchFamily="34" charset="0"/>
              <a:cs typeface="Tahoma" pitchFamily="34" charset="0"/>
            </a:rPr>
            <a:t>Pre-procesarea datelor </a:t>
          </a:r>
          <a:endParaRPr lang="en-US" sz="2400" b="1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F03F97A-5DA4-437F-8F26-BA3C6D85C35B}" type="parTrans" cxnId="{FAB87DD2-8C90-4A9F-8E35-9379A752F72D}">
      <dgm:prSet/>
      <dgm:spPr/>
      <dgm:t>
        <a:bodyPr/>
        <a:lstStyle/>
        <a:p>
          <a:endParaRPr lang="en-US"/>
        </a:p>
      </dgm:t>
    </dgm:pt>
    <dgm:pt modelId="{80142768-64C4-4391-9AF2-C64B5E50290B}" type="sibTrans" cxnId="{FAB87DD2-8C90-4A9F-8E35-9379A752F72D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E20CC47C-8A17-450E-AE18-B093DC34E53A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o-RO" sz="2400" smtClean="0">
              <a:latin typeface="Tahoma" pitchFamily="34" charset="0"/>
              <a:ea typeface="Tahoma" pitchFamily="34" charset="0"/>
              <a:cs typeface="Tahoma" pitchFamily="34" charset="0"/>
            </a:rPr>
            <a:t>Pregătirea aplicației</a:t>
          </a:r>
          <a:endParaRPr lang="en-US" sz="240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C99237B-4CAE-4DB1-BB90-3582F6F02B67}" type="parTrans" cxnId="{D15DFFC8-B937-4B15-ACC7-0505ED29EC3C}">
      <dgm:prSet/>
      <dgm:spPr/>
      <dgm:t>
        <a:bodyPr/>
        <a:lstStyle/>
        <a:p>
          <a:endParaRPr lang="en-US"/>
        </a:p>
      </dgm:t>
    </dgm:pt>
    <dgm:pt modelId="{B9BC432C-A3E2-4C54-AE79-CE2B64FD9BC5}" type="sibTrans" cxnId="{D15DFFC8-B937-4B15-ACC7-0505ED29EC3C}">
      <dgm:prSet/>
      <dgm:spPr/>
      <dgm:t>
        <a:bodyPr/>
        <a:lstStyle/>
        <a:p>
          <a:endParaRPr lang="en-US"/>
        </a:p>
      </dgm:t>
    </dgm:pt>
    <dgm:pt modelId="{073FB2A3-04DB-4E01-996E-C9803EBA0863}" type="pres">
      <dgm:prSet presAssocID="{D940FE33-3F98-4C20-B664-B759F2858093}" presName="linearFlow" presStyleCnt="0">
        <dgm:presLayoutVars>
          <dgm:resizeHandles val="exact"/>
        </dgm:presLayoutVars>
      </dgm:prSet>
      <dgm:spPr/>
    </dgm:pt>
    <dgm:pt modelId="{ACB1CF93-B0AA-4D21-AB6A-AE0B07F367E2}" type="pres">
      <dgm:prSet presAssocID="{BD044FF1-A8A0-4377-BF41-DA4C9E771CD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A21DBF-CE07-4D1E-A02F-828962FD85DD}" type="pres">
      <dgm:prSet presAssocID="{175190A1-AF18-46AE-9F9E-CC1C63B439B2}" presName="sibTrans" presStyleLbl="sibTrans2D1" presStyleIdx="0" presStyleCnt="2"/>
      <dgm:spPr/>
      <dgm:t>
        <a:bodyPr/>
        <a:lstStyle/>
        <a:p>
          <a:endParaRPr lang="en-US"/>
        </a:p>
      </dgm:t>
    </dgm:pt>
    <dgm:pt modelId="{920303DA-90DA-4F3D-8D6B-EE4E5E5FDF65}" type="pres">
      <dgm:prSet presAssocID="{175190A1-AF18-46AE-9F9E-CC1C63B439B2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1738DD8C-67A1-4BCB-AAAE-EDE71FB4CBDA}" type="pres">
      <dgm:prSet presAssocID="{D100442B-7D74-47B2-84B0-E8FD7F08B6D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CEA967-20FB-49F3-9B89-34F2B98D21CB}" type="pres">
      <dgm:prSet presAssocID="{80142768-64C4-4391-9AF2-C64B5E50290B}" presName="sibTrans" presStyleLbl="sibTrans2D1" presStyleIdx="1" presStyleCnt="2"/>
      <dgm:spPr/>
      <dgm:t>
        <a:bodyPr/>
        <a:lstStyle/>
        <a:p>
          <a:endParaRPr lang="en-US"/>
        </a:p>
      </dgm:t>
    </dgm:pt>
    <dgm:pt modelId="{C23A7073-1A95-4678-8A6F-844462D9D3F0}" type="pres">
      <dgm:prSet presAssocID="{80142768-64C4-4391-9AF2-C64B5E50290B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3801F7F0-F3A3-42C1-9708-0FCCBB9D81BA}" type="pres">
      <dgm:prSet presAssocID="{E20CC47C-8A17-450E-AE18-B093DC34E53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5D5A1BD-712D-45E2-95AD-45B47D5A0634}" type="presOf" srcId="{D940FE33-3F98-4C20-B664-B759F2858093}" destId="{073FB2A3-04DB-4E01-996E-C9803EBA0863}" srcOrd="0" destOrd="0" presId="urn:microsoft.com/office/officeart/2005/8/layout/process2"/>
    <dgm:cxn modelId="{494BF558-4A55-4E13-BA95-DE3089181071}" type="presOf" srcId="{80142768-64C4-4391-9AF2-C64B5E50290B}" destId="{C23A7073-1A95-4678-8A6F-844462D9D3F0}" srcOrd="1" destOrd="0" presId="urn:microsoft.com/office/officeart/2005/8/layout/process2"/>
    <dgm:cxn modelId="{8E8D2C3F-C380-4D00-9B74-D83F4D817213}" type="presOf" srcId="{E20CC47C-8A17-450E-AE18-B093DC34E53A}" destId="{3801F7F0-F3A3-42C1-9708-0FCCBB9D81BA}" srcOrd="0" destOrd="0" presId="urn:microsoft.com/office/officeart/2005/8/layout/process2"/>
    <dgm:cxn modelId="{845EDEE9-0B4E-4014-B40B-2B42FD295AD1}" type="presOf" srcId="{BD044FF1-A8A0-4377-BF41-DA4C9E771CDB}" destId="{ACB1CF93-B0AA-4D21-AB6A-AE0B07F367E2}" srcOrd="0" destOrd="0" presId="urn:microsoft.com/office/officeart/2005/8/layout/process2"/>
    <dgm:cxn modelId="{121F6FDA-7809-496D-9963-3947A09165BE}" type="presOf" srcId="{175190A1-AF18-46AE-9F9E-CC1C63B439B2}" destId="{B6A21DBF-CE07-4D1E-A02F-828962FD85DD}" srcOrd="0" destOrd="0" presId="urn:microsoft.com/office/officeart/2005/8/layout/process2"/>
    <dgm:cxn modelId="{6D08241C-8568-469B-91E9-6ECB1AFC9737}" type="presOf" srcId="{D100442B-7D74-47B2-84B0-E8FD7F08B6D6}" destId="{1738DD8C-67A1-4BCB-AAAE-EDE71FB4CBDA}" srcOrd="0" destOrd="0" presId="urn:microsoft.com/office/officeart/2005/8/layout/process2"/>
    <dgm:cxn modelId="{D15DFFC8-B937-4B15-ACC7-0505ED29EC3C}" srcId="{D940FE33-3F98-4C20-B664-B759F2858093}" destId="{E20CC47C-8A17-450E-AE18-B093DC34E53A}" srcOrd="2" destOrd="0" parTransId="{FC99237B-4CAE-4DB1-BB90-3582F6F02B67}" sibTransId="{B9BC432C-A3E2-4C54-AE79-CE2B64FD9BC5}"/>
    <dgm:cxn modelId="{4F4D2859-4BF3-4130-8D57-685166CFBE4E}" type="presOf" srcId="{175190A1-AF18-46AE-9F9E-CC1C63B439B2}" destId="{920303DA-90DA-4F3D-8D6B-EE4E5E5FDF65}" srcOrd="1" destOrd="0" presId="urn:microsoft.com/office/officeart/2005/8/layout/process2"/>
    <dgm:cxn modelId="{FAB87DD2-8C90-4A9F-8E35-9379A752F72D}" srcId="{D940FE33-3F98-4C20-B664-B759F2858093}" destId="{D100442B-7D74-47B2-84B0-E8FD7F08B6D6}" srcOrd="1" destOrd="0" parTransId="{FF03F97A-5DA4-437F-8F26-BA3C6D85C35B}" sibTransId="{80142768-64C4-4391-9AF2-C64B5E50290B}"/>
    <dgm:cxn modelId="{13DDD51E-3624-4948-B351-93CCDB034BE7}" type="presOf" srcId="{80142768-64C4-4391-9AF2-C64B5E50290B}" destId="{53CEA967-20FB-49F3-9B89-34F2B98D21CB}" srcOrd="0" destOrd="0" presId="urn:microsoft.com/office/officeart/2005/8/layout/process2"/>
    <dgm:cxn modelId="{7D3BEBF4-7E38-45D7-93D1-6E41969DE463}" srcId="{D940FE33-3F98-4C20-B664-B759F2858093}" destId="{BD044FF1-A8A0-4377-BF41-DA4C9E771CDB}" srcOrd="0" destOrd="0" parTransId="{9A034B2F-973B-4551-83D4-1459AF06E2E6}" sibTransId="{175190A1-AF18-46AE-9F9E-CC1C63B439B2}"/>
    <dgm:cxn modelId="{E8EDCB03-777B-4235-A5A9-2CDD308B93F6}" type="presParOf" srcId="{073FB2A3-04DB-4E01-996E-C9803EBA0863}" destId="{ACB1CF93-B0AA-4D21-AB6A-AE0B07F367E2}" srcOrd="0" destOrd="0" presId="urn:microsoft.com/office/officeart/2005/8/layout/process2"/>
    <dgm:cxn modelId="{29A246F2-3D4A-4B58-A5EF-800793F9B51D}" type="presParOf" srcId="{073FB2A3-04DB-4E01-996E-C9803EBA0863}" destId="{B6A21DBF-CE07-4D1E-A02F-828962FD85DD}" srcOrd="1" destOrd="0" presId="urn:microsoft.com/office/officeart/2005/8/layout/process2"/>
    <dgm:cxn modelId="{F1CC0127-459F-4D25-A8E0-F4C1620BAC2E}" type="presParOf" srcId="{B6A21DBF-CE07-4D1E-A02F-828962FD85DD}" destId="{920303DA-90DA-4F3D-8D6B-EE4E5E5FDF65}" srcOrd="0" destOrd="0" presId="urn:microsoft.com/office/officeart/2005/8/layout/process2"/>
    <dgm:cxn modelId="{824EAEBD-964C-4FE7-9213-6C4329D10D5C}" type="presParOf" srcId="{073FB2A3-04DB-4E01-996E-C9803EBA0863}" destId="{1738DD8C-67A1-4BCB-AAAE-EDE71FB4CBDA}" srcOrd="2" destOrd="0" presId="urn:microsoft.com/office/officeart/2005/8/layout/process2"/>
    <dgm:cxn modelId="{2A58A616-B099-41A2-B9F2-34F9EC82D1F5}" type="presParOf" srcId="{073FB2A3-04DB-4E01-996E-C9803EBA0863}" destId="{53CEA967-20FB-49F3-9B89-34F2B98D21CB}" srcOrd="3" destOrd="0" presId="urn:microsoft.com/office/officeart/2005/8/layout/process2"/>
    <dgm:cxn modelId="{E436E7A5-8614-41EE-BB39-1A82F7A248BA}" type="presParOf" srcId="{53CEA967-20FB-49F3-9B89-34F2B98D21CB}" destId="{C23A7073-1A95-4678-8A6F-844462D9D3F0}" srcOrd="0" destOrd="0" presId="urn:microsoft.com/office/officeart/2005/8/layout/process2"/>
    <dgm:cxn modelId="{EBE64B56-32D5-406F-ADDB-B1E3D3EE3E7C}" type="presParOf" srcId="{073FB2A3-04DB-4E01-996E-C9803EBA0863}" destId="{3801F7F0-F3A3-42C1-9708-0FCCBB9D81BA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940FE33-3F98-4C20-B664-B759F2858093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BD044FF1-A8A0-4377-BF41-DA4C9E771CDB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b="0" dirty="0" smtClean="0">
              <a:latin typeface="Tahoma" pitchFamily="34" charset="0"/>
              <a:ea typeface="Tahoma" pitchFamily="34" charset="0"/>
              <a:cs typeface="Tahoma" pitchFamily="34" charset="0"/>
            </a:rPr>
            <a:t>Pregatirea datelor</a:t>
          </a:r>
          <a:endParaRPr lang="en-US" sz="2400" b="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A034B2F-973B-4551-83D4-1459AF06E2E6}" type="parTrans" cxnId="{7D3BEBF4-7E38-45D7-93D1-6E41969DE463}">
      <dgm:prSet/>
      <dgm:spPr/>
      <dgm:t>
        <a:bodyPr/>
        <a:lstStyle/>
        <a:p>
          <a:endParaRPr lang="en-US"/>
        </a:p>
      </dgm:t>
    </dgm:pt>
    <dgm:pt modelId="{175190A1-AF18-46AE-9F9E-CC1C63B439B2}" type="sibTrans" cxnId="{7D3BEBF4-7E38-45D7-93D1-6E41969DE463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D100442B-7D74-47B2-84B0-E8FD7F08B6D6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Pre-procesarea datelor </a:t>
          </a:r>
          <a:endParaRPr lang="en-US" sz="2400" b="1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F03F97A-5DA4-437F-8F26-BA3C6D85C35B}" type="parTrans" cxnId="{FAB87DD2-8C90-4A9F-8E35-9379A752F72D}">
      <dgm:prSet/>
      <dgm:spPr/>
      <dgm:t>
        <a:bodyPr/>
        <a:lstStyle/>
        <a:p>
          <a:endParaRPr lang="en-US"/>
        </a:p>
      </dgm:t>
    </dgm:pt>
    <dgm:pt modelId="{80142768-64C4-4391-9AF2-C64B5E50290B}" type="sibTrans" cxnId="{FAB87DD2-8C90-4A9F-8E35-9379A752F72D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E20CC47C-8A17-450E-AE18-B093DC34E53A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o-RO" sz="2400" dirty="0" smtClean="0">
              <a:latin typeface="Tahoma" pitchFamily="34" charset="0"/>
              <a:ea typeface="Tahoma" pitchFamily="34" charset="0"/>
              <a:cs typeface="Tahoma" pitchFamily="34" charset="0"/>
            </a:rPr>
            <a:t>Pregătirea aplicației</a:t>
          </a:r>
          <a:endParaRPr lang="en-US" sz="2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C99237B-4CAE-4DB1-BB90-3582F6F02B67}" type="parTrans" cxnId="{D15DFFC8-B937-4B15-ACC7-0505ED29EC3C}">
      <dgm:prSet/>
      <dgm:spPr/>
      <dgm:t>
        <a:bodyPr/>
        <a:lstStyle/>
        <a:p>
          <a:endParaRPr lang="en-US"/>
        </a:p>
      </dgm:t>
    </dgm:pt>
    <dgm:pt modelId="{B9BC432C-A3E2-4C54-AE79-CE2B64FD9BC5}" type="sibTrans" cxnId="{D15DFFC8-B937-4B15-ACC7-0505ED29EC3C}">
      <dgm:prSet/>
      <dgm:spPr/>
      <dgm:t>
        <a:bodyPr/>
        <a:lstStyle/>
        <a:p>
          <a:endParaRPr lang="en-US"/>
        </a:p>
      </dgm:t>
    </dgm:pt>
    <dgm:pt modelId="{073FB2A3-04DB-4E01-996E-C9803EBA0863}" type="pres">
      <dgm:prSet presAssocID="{D940FE33-3F98-4C20-B664-B759F2858093}" presName="linearFlow" presStyleCnt="0">
        <dgm:presLayoutVars>
          <dgm:resizeHandles val="exact"/>
        </dgm:presLayoutVars>
      </dgm:prSet>
      <dgm:spPr/>
    </dgm:pt>
    <dgm:pt modelId="{ACB1CF93-B0AA-4D21-AB6A-AE0B07F367E2}" type="pres">
      <dgm:prSet presAssocID="{BD044FF1-A8A0-4377-BF41-DA4C9E771CD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A21DBF-CE07-4D1E-A02F-828962FD85DD}" type="pres">
      <dgm:prSet presAssocID="{175190A1-AF18-46AE-9F9E-CC1C63B439B2}" presName="sibTrans" presStyleLbl="sibTrans2D1" presStyleIdx="0" presStyleCnt="2"/>
      <dgm:spPr/>
      <dgm:t>
        <a:bodyPr/>
        <a:lstStyle/>
        <a:p>
          <a:endParaRPr lang="en-US"/>
        </a:p>
      </dgm:t>
    </dgm:pt>
    <dgm:pt modelId="{920303DA-90DA-4F3D-8D6B-EE4E5E5FDF65}" type="pres">
      <dgm:prSet presAssocID="{175190A1-AF18-46AE-9F9E-CC1C63B439B2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1738DD8C-67A1-4BCB-AAAE-EDE71FB4CBDA}" type="pres">
      <dgm:prSet presAssocID="{D100442B-7D74-47B2-84B0-E8FD7F08B6D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CEA967-20FB-49F3-9B89-34F2B98D21CB}" type="pres">
      <dgm:prSet presAssocID="{80142768-64C4-4391-9AF2-C64B5E50290B}" presName="sibTrans" presStyleLbl="sibTrans2D1" presStyleIdx="1" presStyleCnt="2"/>
      <dgm:spPr/>
      <dgm:t>
        <a:bodyPr/>
        <a:lstStyle/>
        <a:p>
          <a:endParaRPr lang="en-US"/>
        </a:p>
      </dgm:t>
    </dgm:pt>
    <dgm:pt modelId="{C23A7073-1A95-4678-8A6F-844462D9D3F0}" type="pres">
      <dgm:prSet presAssocID="{80142768-64C4-4391-9AF2-C64B5E50290B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3801F7F0-F3A3-42C1-9708-0FCCBB9D81BA}" type="pres">
      <dgm:prSet presAssocID="{E20CC47C-8A17-450E-AE18-B093DC34E53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DC11C3D-D2F8-4E58-BA36-52FB5B984F6F}" type="presOf" srcId="{E20CC47C-8A17-450E-AE18-B093DC34E53A}" destId="{3801F7F0-F3A3-42C1-9708-0FCCBB9D81BA}" srcOrd="0" destOrd="0" presId="urn:microsoft.com/office/officeart/2005/8/layout/process2"/>
    <dgm:cxn modelId="{E4494E62-E389-4B03-901C-438C7317830B}" type="presOf" srcId="{80142768-64C4-4391-9AF2-C64B5E50290B}" destId="{C23A7073-1A95-4678-8A6F-844462D9D3F0}" srcOrd="1" destOrd="0" presId="urn:microsoft.com/office/officeart/2005/8/layout/process2"/>
    <dgm:cxn modelId="{CF028CAD-9734-4969-BE23-E79DB30A5328}" type="presOf" srcId="{175190A1-AF18-46AE-9F9E-CC1C63B439B2}" destId="{920303DA-90DA-4F3D-8D6B-EE4E5E5FDF65}" srcOrd="1" destOrd="0" presId="urn:microsoft.com/office/officeart/2005/8/layout/process2"/>
    <dgm:cxn modelId="{D15DFFC8-B937-4B15-ACC7-0505ED29EC3C}" srcId="{D940FE33-3F98-4C20-B664-B759F2858093}" destId="{E20CC47C-8A17-450E-AE18-B093DC34E53A}" srcOrd="2" destOrd="0" parTransId="{FC99237B-4CAE-4DB1-BB90-3582F6F02B67}" sibTransId="{B9BC432C-A3E2-4C54-AE79-CE2B64FD9BC5}"/>
    <dgm:cxn modelId="{667329A6-5BD3-4394-AA74-0AD7DD97B1C1}" type="presOf" srcId="{BD044FF1-A8A0-4377-BF41-DA4C9E771CDB}" destId="{ACB1CF93-B0AA-4D21-AB6A-AE0B07F367E2}" srcOrd="0" destOrd="0" presId="urn:microsoft.com/office/officeart/2005/8/layout/process2"/>
    <dgm:cxn modelId="{FAB87DD2-8C90-4A9F-8E35-9379A752F72D}" srcId="{D940FE33-3F98-4C20-B664-B759F2858093}" destId="{D100442B-7D74-47B2-84B0-E8FD7F08B6D6}" srcOrd="1" destOrd="0" parTransId="{FF03F97A-5DA4-437F-8F26-BA3C6D85C35B}" sibTransId="{80142768-64C4-4391-9AF2-C64B5E50290B}"/>
    <dgm:cxn modelId="{2C299BE8-EED8-4725-BE15-EDD05535AC99}" type="presOf" srcId="{80142768-64C4-4391-9AF2-C64B5E50290B}" destId="{53CEA967-20FB-49F3-9B89-34F2B98D21CB}" srcOrd="0" destOrd="0" presId="urn:microsoft.com/office/officeart/2005/8/layout/process2"/>
    <dgm:cxn modelId="{A4B9C1B2-BEF5-44D5-A881-5B1A295C9971}" type="presOf" srcId="{D100442B-7D74-47B2-84B0-E8FD7F08B6D6}" destId="{1738DD8C-67A1-4BCB-AAAE-EDE71FB4CBDA}" srcOrd="0" destOrd="0" presId="urn:microsoft.com/office/officeart/2005/8/layout/process2"/>
    <dgm:cxn modelId="{3ABD517F-2D12-4071-8635-96C151E3BFE9}" type="presOf" srcId="{D940FE33-3F98-4C20-B664-B759F2858093}" destId="{073FB2A3-04DB-4E01-996E-C9803EBA0863}" srcOrd="0" destOrd="0" presId="urn:microsoft.com/office/officeart/2005/8/layout/process2"/>
    <dgm:cxn modelId="{7D3BEBF4-7E38-45D7-93D1-6E41969DE463}" srcId="{D940FE33-3F98-4C20-B664-B759F2858093}" destId="{BD044FF1-A8A0-4377-BF41-DA4C9E771CDB}" srcOrd="0" destOrd="0" parTransId="{9A034B2F-973B-4551-83D4-1459AF06E2E6}" sibTransId="{175190A1-AF18-46AE-9F9E-CC1C63B439B2}"/>
    <dgm:cxn modelId="{7CEA2DBC-A8A8-409F-AEBF-783A30BB9ADE}" type="presOf" srcId="{175190A1-AF18-46AE-9F9E-CC1C63B439B2}" destId="{B6A21DBF-CE07-4D1E-A02F-828962FD85DD}" srcOrd="0" destOrd="0" presId="urn:microsoft.com/office/officeart/2005/8/layout/process2"/>
    <dgm:cxn modelId="{9766FB83-D85A-4495-89B0-FFD4392EC03B}" type="presParOf" srcId="{073FB2A3-04DB-4E01-996E-C9803EBA0863}" destId="{ACB1CF93-B0AA-4D21-AB6A-AE0B07F367E2}" srcOrd="0" destOrd="0" presId="urn:microsoft.com/office/officeart/2005/8/layout/process2"/>
    <dgm:cxn modelId="{742C94E1-6F88-46C1-9716-C6CC1D23F70B}" type="presParOf" srcId="{073FB2A3-04DB-4E01-996E-C9803EBA0863}" destId="{B6A21DBF-CE07-4D1E-A02F-828962FD85DD}" srcOrd="1" destOrd="0" presId="urn:microsoft.com/office/officeart/2005/8/layout/process2"/>
    <dgm:cxn modelId="{8EAD4F5C-4763-4D3F-AD54-B8375D3FDFFA}" type="presParOf" srcId="{B6A21DBF-CE07-4D1E-A02F-828962FD85DD}" destId="{920303DA-90DA-4F3D-8D6B-EE4E5E5FDF65}" srcOrd="0" destOrd="0" presId="urn:microsoft.com/office/officeart/2005/8/layout/process2"/>
    <dgm:cxn modelId="{1D27A25B-4AB4-45D0-BA3C-1BD1B6C0E2F1}" type="presParOf" srcId="{073FB2A3-04DB-4E01-996E-C9803EBA0863}" destId="{1738DD8C-67A1-4BCB-AAAE-EDE71FB4CBDA}" srcOrd="2" destOrd="0" presId="urn:microsoft.com/office/officeart/2005/8/layout/process2"/>
    <dgm:cxn modelId="{B02A764B-C240-4F66-9B40-198A2F859622}" type="presParOf" srcId="{073FB2A3-04DB-4E01-996E-C9803EBA0863}" destId="{53CEA967-20FB-49F3-9B89-34F2B98D21CB}" srcOrd="3" destOrd="0" presId="urn:microsoft.com/office/officeart/2005/8/layout/process2"/>
    <dgm:cxn modelId="{CE56B8DE-2E93-422D-A048-477BCCB13B42}" type="presParOf" srcId="{53CEA967-20FB-49F3-9B89-34F2B98D21CB}" destId="{C23A7073-1A95-4678-8A6F-844462D9D3F0}" srcOrd="0" destOrd="0" presId="urn:microsoft.com/office/officeart/2005/8/layout/process2"/>
    <dgm:cxn modelId="{147525E3-CE32-41C8-9A68-421DB1CC3665}" type="presParOf" srcId="{073FB2A3-04DB-4E01-996E-C9803EBA0863}" destId="{3801F7F0-F3A3-42C1-9708-0FCCBB9D81BA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940FE33-3F98-4C20-B664-B759F2858093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BD044FF1-A8A0-4377-BF41-DA4C9E771CDB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b="0" dirty="0" smtClean="0">
              <a:latin typeface="Tahoma" pitchFamily="34" charset="0"/>
              <a:ea typeface="Tahoma" pitchFamily="34" charset="0"/>
              <a:cs typeface="Tahoma" pitchFamily="34" charset="0"/>
            </a:rPr>
            <a:t>Pregatirea datelor</a:t>
          </a:r>
          <a:endParaRPr lang="en-US" sz="2400" b="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A034B2F-973B-4551-83D4-1459AF06E2E6}" type="parTrans" cxnId="{7D3BEBF4-7E38-45D7-93D1-6E41969DE463}">
      <dgm:prSet/>
      <dgm:spPr/>
      <dgm:t>
        <a:bodyPr/>
        <a:lstStyle/>
        <a:p>
          <a:endParaRPr lang="en-US"/>
        </a:p>
      </dgm:t>
    </dgm:pt>
    <dgm:pt modelId="{175190A1-AF18-46AE-9F9E-CC1C63B439B2}" type="sibTrans" cxnId="{7D3BEBF4-7E38-45D7-93D1-6E41969DE463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D100442B-7D74-47B2-84B0-E8FD7F08B6D6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dirty="0" smtClean="0">
              <a:latin typeface="Tahoma" pitchFamily="34" charset="0"/>
              <a:ea typeface="Tahoma" pitchFamily="34" charset="0"/>
              <a:cs typeface="Tahoma" pitchFamily="34" charset="0"/>
            </a:rPr>
            <a:t>Pre-procesarea datelor </a:t>
          </a:r>
          <a:endParaRPr lang="en-US" sz="2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F03F97A-5DA4-437F-8F26-BA3C6D85C35B}" type="parTrans" cxnId="{FAB87DD2-8C90-4A9F-8E35-9379A752F72D}">
      <dgm:prSet/>
      <dgm:spPr/>
      <dgm:t>
        <a:bodyPr/>
        <a:lstStyle/>
        <a:p>
          <a:endParaRPr lang="en-US"/>
        </a:p>
      </dgm:t>
    </dgm:pt>
    <dgm:pt modelId="{80142768-64C4-4391-9AF2-C64B5E50290B}" type="sibTrans" cxnId="{FAB87DD2-8C90-4A9F-8E35-9379A752F72D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E20CC47C-8A17-450E-AE18-B093DC34E53A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Pregătirea aplicației</a:t>
          </a:r>
          <a:endParaRPr lang="en-US" sz="2400" b="1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C99237B-4CAE-4DB1-BB90-3582F6F02B67}" type="parTrans" cxnId="{D15DFFC8-B937-4B15-ACC7-0505ED29EC3C}">
      <dgm:prSet/>
      <dgm:spPr/>
      <dgm:t>
        <a:bodyPr/>
        <a:lstStyle/>
        <a:p>
          <a:endParaRPr lang="en-US"/>
        </a:p>
      </dgm:t>
    </dgm:pt>
    <dgm:pt modelId="{B9BC432C-A3E2-4C54-AE79-CE2B64FD9BC5}" type="sibTrans" cxnId="{D15DFFC8-B937-4B15-ACC7-0505ED29EC3C}">
      <dgm:prSet/>
      <dgm:spPr/>
      <dgm:t>
        <a:bodyPr/>
        <a:lstStyle/>
        <a:p>
          <a:endParaRPr lang="en-US"/>
        </a:p>
      </dgm:t>
    </dgm:pt>
    <dgm:pt modelId="{073FB2A3-04DB-4E01-996E-C9803EBA0863}" type="pres">
      <dgm:prSet presAssocID="{D940FE33-3F98-4C20-B664-B759F2858093}" presName="linearFlow" presStyleCnt="0">
        <dgm:presLayoutVars>
          <dgm:resizeHandles val="exact"/>
        </dgm:presLayoutVars>
      </dgm:prSet>
      <dgm:spPr/>
    </dgm:pt>
    <dgm:pt modelId="{ACB1CF93-B0AA-4D21-AB6A-AE0B07F367E2}" type="pres">
      <dgm:prSet presAssocID="{BD044FF1-A8A0-4377-BF41-DA4C9E771CD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A21DBF-CE07-4D1E-A02F-828962FD85DD}" type="pres">
      <dgm:prSet presAssocID="{175190A1-AF18-46AE-9F9E-CC1C63B439B2}" presName="sibTrans" presStyleLbl="sibTrans2D1" presStyleIdx="0" presStyleCnt="2"/>
      <dgm:spPr/>
      <dgm:t>
        <a:bodyPr/>
        <a:lstStyle/>
        <a:p>
          <a:endParaRPr lang="en-US"/>
        </a:p>
      </dgm:t>
    </dgm:pt>
    <dgm:pt modelId="{920303DA-90DA-4F3D-8D6B-EE4E5E5FDF65}" type="pres">
      <dgm:prSet presAssocID="{175190A1-AF18-46AE-9F9E-CC1C63B439B2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1738DD8C-67A1-4BCB-AAAE-EDE71FB4CBDA}" type="pres">
      <dgm:prSet presAssocID="{D100442B-7D74-47B2-84B0-E8FD7F08B6D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CEA967-20FB-49F3-9B89-34F2B98D21CB}" type="pres">
      <dgm:prSet presAssocID="{80142768-64C4-4391-9AF2-C64B5E50290B}" presName="sibTrans" presStyleLbl="sibTrans2D1" presStyleIdx="1" presStyleCnt="2"/>
      <dgm:spPr/>
      <dgm:t>
        <a:bodyPr/>
        <a:lstStyle/>
        <a:p>
          <a:endParaRPr lang="en-US"/>
        </a:p>
      </dgm:t>
    </dgm:pt>
    <dgm:pt modelId="{C23A7073-1A95-4678-8A6F-844462D9D3F0}" type="pres">
      <dgm:prSet presAssocID="{80142768-64C4-4391-9AF2-C64B5E50290B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3801F7F0-F3A3-42C1-9708-0FCCBB9D81BA}" type="pres">
      <dgm:prSet presAssocID="{E20CC47C-8A17-450E-AE18-B093DC34E53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4113C4C-80AF-41DC-8CE5-6E65A7049C20}" type="presOf" srcId="{175190A1-AF18-46AE-9F9E-CC1C63B439B2}" destId="{920303DA-90DA-4F3D-8D6B-EE4E5E5FDF65}" srcOrd="1" destOrd="0" presId="urn:microsoft.com/office/officeart/2005/8/layout/process2"/>
    <dgm:cxn modelId="{D15DFFC8-B937-4B15-ACC7-0505ED29EC3C}" srcId="{D940FE33-3F98-4C20-B664-B759F2858093}" destId="{E20CC47C-8A17-450E-AE18-B093DC34E53A}" srcOrd="2" destOrd="0" parTransId="{FC99237B-4CAE-4DB1-BB90-3582F6F02B67}" sibTransId="{B9BC432C-A3E2-4C54-AE79-CE2B64FD9BC5}"/>
    <dgm:cxn modelId="{0E6ACF1B-F1BC-48B5-A0AE-CC56430705E6}" type="presOf" srcId="{80142768-64C4-4391-9AF2-C64B5E50290B}" destId="{C23A7073-1A95-4678-8A6F-844462D9D3F0}" srcOrd="1" destOrd="0" presId="urn:microsoft.com/office/officeart/2005/8/layout/process2"/>
    <dgm:cxn modelId="{0FC7265A-298A-47A5-AE73-B2648B0B5A85}" type="presOf" srcId="{175190A1-AF18-46AE-9F9E-CC1C63B439B2}" destId="{B6A21DBF-CE07-4D1E-A02F-828962FD85DD}" srcOrd="0" destOrd="0" presId="urn:microsoft.com/office/officeart/2005/8/layout/process2"/>
    <dgm:cxn modelId="{1200D227-9487-4AB9-BE09-A563A112EE9E}" type="presOf" srcId="{E20CC47C-8A17-450E-AE18-B093DC34E53A}" destId="{3801F7F0-F3A3-42C1-9708-0FCCBB9D81BA}" srcOrd="0" destOrd="0" presId="urn:microsoft.com/office/officeart/2005/8/layout/process2"/>
    <dgm:cxn modelId="{EBCDE74C-62D8-4013-87F3-FA1FF7396816}" type="presOf" srcId="{BD044FF1-A8A0-4377-BF41-DA4C9E771CDB}" destId="{ACB1CF93-B0AA-4D21-AB6A-AE0B07F367E2}" srcOrd="0" destOrd="0" presId="urn:microsoft.com/office/officeart/2005/8/layout/process2"/>
    <dgm:cxn modelId="{FAB87DD2-8C90-4A9F-8E35-9379A752F72D}" srcId="{D940FE33-3F98-4C20-B664-B759F2858093}" destId="{D100442B-7D74-47B2-84B0-E8FD7F08B6D6}" srcOrd="1" destOrd="0" parTransId="{FF03F97A-5DA4-437F-8F26-BA3C6D85C35B}" sibTransId="{80142768-64C4-4391-9AF2-C64B5E50290B}"/>
    <dgm:cxn modelId="{DD343587-04C8-4935-B195-1B28A7DC7D29}" type="presOf" srcId="{80142768-64C4-4391-9AF2-C64B5E50290B}" destId="{53CEA967-20FB-49F3-9B89-34F2B98D21CB}" srcOrd="0" destOrd="0" presId="urn:microsoft.com/office/officeart/2005/8/layout/process2"/>
    <dgm:cxn modelId="{A4E4D32D-57E7-4655-9F6B-41231965A698}" type="presOf" srcId="{D940FE33-3F98-4C20-B664-B759F2858093}" destId="{073FB2A3-04DB-4E01-996E-C9803EBA0863}" srcOrd="0" destOrd="0" presId="urn:microsoft.com/office/officeart/2005/8/layout/process2"/>
    <dgm:cxn modelId="{C1EDE17B-F649-4713-A060-CBEBCFCB2239}" type="presOf" srcId="{D100442B-7D74-47B2-84B0-E8FD7F08B6D6}" destId="{1738DD8C-67A1-4BCB-AAAE-EDE71FB4CBDA}" srcOrd="0" destOrd="0" presId="urn:microsoft.com/office/officeart/2005/8/layout/process2"/>
    <dgm:cxn modelId="{7D3BEBF4-7E38-45D7-93D1-6E41969DE463}" srcId="{D940FE33-3F98-4C20-B664-B759F2858093}" destId="{BD044FF1-A8A0-4377-BF41-DA4C9E771CDB}" srcOrd="0" destOrd="0" parTransId="{9A034B2F-973B-4551-83D4-1459AF06E2E6}" sibTransId="{175190A1-AF18-46AE-9F9E-CC1C63B439B2}"/>
    <dgm:cxn modelId="{5ED53816-4233-408C-BEBF-8F5013D5B05B}" type="presParOf" srcId="{073FB2A3-04DB-4E01-996E-C9803EBA0863}" destId="{ACB1CF93-B0AA-4D21-AB6A-AE0B07F367E2}" srcOrd="0" destOrd="0" presId="urn:microsoft.com/office/officeart/2005/8/layout/process2"/>
    <dgm:cxn modelId="{E63EC069-0AED-4C95-95A6-B6570C5E94AF}" type="presParOf" srcId="{073FB2A3-04DB-4E01-996E-C9803EBA0863}" destId="{B6A21DBF-CE07-4D1E-A02F-828962FD85DD}" srcOrd="1" destOrd="0" presId="urn:microsoft.com/office/officeart/2005/8/layout/process2"/>
    <dgm:cxn modelId="{7FD90E61-8850-4FA0-98F7-34EBECB50CE2}" type="presParOf" srcId="{B6A21DBF-CE07-4D1E-A02F-828962FD85DD}" destId="{920303DA-90DA-4F3D-8D6B-EE4E5E5FDF65}" srcOrd="0" destOrd="0" presId="urn:microsoft.com/office/officeart/2005/8/layout/process2"/>
    <dgm:cxn modelId="{A7E6F303-C792-4B7D-A9F3-A162DCE3EFF6}" type="presParOf" srcId="{073FB2A3-04DB-4E01-996E-C9803EBA0863}" destId="{1738DD8C-67A1-4BCB-AAAE-EDE71FB4CBDA}" srcOrd="2" destOrd="0" presId="urn:microsoft.com/office/officeart/2005/8/layout/process2"/>
    <dgm:cxn modelId="{023A62A4-341E-46C3-9993-3C1F475770E7}" type="presParOf" srcId="{073FB2A3-04DB-4E01-996E-C9803EBA0863}" destId="{53CEA967-20FB-49F3-9B89-34F2B98D21CB}" srcOrd="3" destOrd="0" presId="urn:microsoft.com/office/officeart/2005/8/layout/process2"/>
    <dgm:cxn modelId="{495D1914-6CCE-4A86-B7A9-AF6A791AB924}" type="presParOf" srcId="{53CEA967-20FB-49F3-9B89-34F2B98D21CB}" destId="{C23A7073-1A95-4678-8A6F-844462D9D3F0}" srcOrd="0" destOrd="0" presId="urn:microsoft.com/office/officeart/2005/8/layout/process2"/>
    <dgm:cxn modelId="{58384A4B-3707-499F-8039-4F717CE0E74D}" type="presParOf" srcId="{073FB2A3-04DB-4E01-996E-C9803EBA0863}" destId="{3801F7F0-F3A3-42C1-9708-0FCCBB9D81BA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940FE33-3F98-4C20-B664-B759F2858093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BD044FF1-A8A0-4377-BF41-DA4C9E771CDB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b="0" dirty="0" smtClean="0">
              <a:latin typeface="Tahoma" pitchFamily="34" charset="0"/>
              <a:ea typeface="Tahoma" pitchFamily="34" charset="0"/>
              <a:cs typeface="Tahoma" pitchFamily="34" charset="0"/>
            </a:rPr>
            <a:t>Pregatirea datelor</a:t>
          </a:r>
          <a:endParaRPr lang="en-US" sz="2400" b="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A034B2F-973B-4551-83D4-1459AF06E2E6}" type="parTrans" cxnId="{7D3BEBF4-7E38-45D7-93D1-6E41969DE463}">
      <dgm:prSet/>
      <dgm:spPr/>
      <dgm:t>
        <a:bodyPr/>
        <a:lstStyle/>
        <a:p>
          <a:endParaRPr lang="en-US"/>
        </a:p>
      </dgm:t>
    </dgm:pt>
    <dgm:pt modelId="{175190A1-AF18-46AE-9F9E-CC1C63B439B2}" type="sibTrans" cxnId="{7D3BEBF4-7E38-45D7-93D1-6E41969DE463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D100442B-7D74-47B2-84B0-E8FD7F08B6D6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dirty="0" smtClean="0">
              <a:latin typeface="Tahoma" pitchFamily="34" charset="0"/>
              <a:ea typeface="Tahoma" pitchFamily="34" charset="0"/>
              <a:cs typeface="Tahoma" pitchFamily="34" charset="0"/>
            </a:rPr>
            <a:t>Pre-procesarea datelor </a:t>
          </a:r>
          <a:endParaRPr lang="en-US" sz="2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F03F97A-5DA4-437F-8F26-BA3C6D85C35B}" type="parTrans" cxnId="{FAB87DD2-8C90-4A9F-8E35-9379A752F72D}">
      <dgm:prSet/>
      <dgm:spPr/>
      <dgm:t>
        <a:bodyPr/>
        <a:lstStyle/>
        <a:p>
          <a:endParaRPr lang="en-US"/>
        </a:p>
      </dgm:t>
    </dgm:pt>
    <dgm:pt modelId="{80142768-64C4-4391-9AF2-C64B5E50290B}" type="sibTrans" cxnId="{FAB87DD2-8C90-4A9F-8E35-9379A752F72D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E20CC47C-8A17-450E-AE18-B093DC34E53A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Pregătirea aplicației</a:t>
          </a:r>
          <a:endParaRPr lang="en-US" sz="2400" b="1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C99237B-4CAE-4DB1-BB90-3582F6F02B67}" type="parTrans" cxnId="{D15DFFC8-B937-4B15-ACC7-0505ED29EC3C}">
      <dgm:prSet/>
      <dgm:spPr/>
      <dgm:t>
        <a:bodyPr/>
        <a:lstStyle/>
        <a:p>
          <a:endParaRPr lang="en-US"/>
        </a:p>
      </dgm:t>
    </dgm:pt>
    <dgm:pt modelId="{B9BC432C-A3E2-4C54-AE79-CE2B64FD9BC5}" type="sibTrans" cxnId="{D15DFFC8-B937-4B15-ACC7-0505ED29EC3C}">
      <dgm:prSet/>
      <dgm:spPr/>
      <dgm:t>
        <a:bodyPr/>
        <a:lstStyle/>
        <a:p>
          <a:endParaRPr lang="en-US"/>
        </a:p>
      </dgm:t>
    </dgm:pt>
    <dgm:pt modelId="{073FB2A3-04DB-4E01-996E-C9803EBA0863}" type="pres">
      <dgm:prSet presAssocID="{D940FE33-3F98-4C20-B664-B759F2858093}" presName="linearFlow" presStyleCnt="0">
        <dgm:presLayoutVars>
          <dgm:resizeHandles val="exact"/>
        </dgm:presLayoutVars>
      </dgm:prSet>
      <dgm:spPr/>
    </dgm:pt>
    <dgm:pt modelId="{ACB1CF93-B0AA-4D21-AB6A-AE0B07F367E2}" type="pres">
      <dgm:prSet presAssocID="{BD044FF1-A8A0-4377-BF41-DA4C9E771CD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A21DBF-CE07-4D1E-A02F-828962FD85DD}" type="pres">
      <dgm:prSet presAssocID="{175190A1-AF18-46AE-9F9E-CC1C63B439B2}" presName="sibTrans" presStyleLbl="sibTrans2D1" presStyleIdx="0" presStyleCnt="2"/>
      <dgm:spPr/>
      <dgm:t>
        <a:bodyPr/>
        <a:lstStyle/>
        <a:p>
          <a:endParaRPr lang="en-US"/>
        </a:p>
      </dgm:t>
    </dgm:pt>
    <dgm:pt modelId="{920303DA-90DA-4F3D-8D6B-EE4E5E5FDF65}" type="pres">
      <dgm:prSet presAssocID="{175190A1-AF18-46AE-9F9E-CC1C63B439B2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1738DD8C-67A1-4BCB-AAAE-EDE71FB4CBDA}" type="pres">
      <dgm:prSet presAssocID="{D100442B-7D74-47B2-84B0-E8FD7F08B6D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CEA967-20FB-49F3-9B89-34F2B98D21CB}" type="pres">
      <dgm:prSet presAssocID="{80142768-64C4-4391-9AF2-C64B5E50290B}" presName="sibTrans" presStyleLbl="sibTrans2D1" presStyleIdx="1" presStyleCnt="2"/>
      <dgm:spPr/>
      <dgm:t>
        <a:bodyPr/>
        <a:lstStyle/>
        <a:p>
          <a:endParaRPr lang="en-US"/>
        </a:p>
      </dgm:t>
    </dgm:pt>
    <dgm:pt modelId="{C23A7073-1A95-4678-8A6F-844462D9D3F0}" type="pres">
      <dgm:prSet presAssocID="{80142768-64C4-4391-9AF2-C64B5E50290B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3801F7F0-F3A3-42C1-9708-0FCCBB9D81BA}" type="pres">
      <dgm:prSet presAssocID="{E20CC47C-8A17-450E-AE18-B093DC34E53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A3C55B0-EBE1-4798-9C52-A11F66830BFD}" type="presOf" srcId="{80142768-64C4-4391-9AF2-C64B5E50290B}" destId="{53CEA967-20FB-49F3-9B89-34F2B98D21CB}" srcOrd="0" destOrd="0" presId="urn:microsoft.com/office/officeart/2005/8/layout/process2"/>
    <dgm:cxn modelId="{8ABC48A1-DD29-46CA-BE6E-FE22F4C3C3A8}" type="presOf" srcId="{80142768-64C4-4391-9AF2-C64B5E50290B}" destId="{C23A7073-1A95-4678-8A6F-844462D9D3F0}" srcOrd="1" destOrd="0" presId="urn:microsoft.com/office/officeart/2005/8/layout/process2"/>
    <dgm:cxn modelId="{2E919C22-2BD1-464E-AD96-5FB80F7E805A}" type="presOf" srcId="{D100442B-7D74-47B2-84B0-E8FD7F08B6D6}" destId="{1738DD8C-67A1-4BCB-AAAE-EDE71FB4CBDA}" srcOrd="0" destOrd="0" presId="urn:microsoft.com/office/officeart/2005/8/layout/process2"/>
    <dgm:cxn modelId="{37C3B936-FFE0-4CAC-9EEE-407916772B25}" type="presOf" srcId="{175190A1-AF18-46AE-9F9E-CC1C63B439B2}" destId="{B6A21DBF-CE07-4D1E-A02F-828962FD85DD}" srcOrd="0" destOrd="0" presId="urn:microsoft.com/office/officeart/2005/8/layout/process2"/>
    <dgm:cxn modelId="{D15DFFC8-B937-4B15-ACC7-0505ED29EC3C}" srcId="{D940FE33-3F98-4C20-B664-B759F2858093}" destId="{E20CC47C-8A17-450E-AE18-B093DC34E53A}" srcOrd="2" destOrd="0" parTransId="{FC99237B-4CAE-4DB1-BB90-3582F6F02B67}" sibTransId="{B9BC432C-A3E2-4C54-AE79-CE2B64FD9BC5}"/>
    <dgm:cxn modelId="{43842BFA-A15A-4205-ABF8-36C786C6B191}" type="presOf" srcId="{BD044FF1-A8A0-4377-BF41-DA4C9E771CDB}" destId="{ACB1CF93-B0AA-4D21-AB6A-AE0B07F367E2}" srcOrd="0" destOrd="0" presId="urn:microsoft.com/office/officeart/2005/8/layout/process2"/>
    <dgm:cxn modelId="{FAB87DD2-8C90-4A9F-8E35-9379A752F72D}" srcId="{D940FE33-3F98-4C20-B664-B759F2858093}" destId="{D100442B-7D74-47B2-84B0-E8FD7F08B6D6}" srcOrd="1" destOrd="0" parTransId="{FF03F97A-5DA4-437F-8F26-BA3C6D85C35B}" sibTransId="{80142768-64C4-4391-9AF2-C64B5E50290B}"/>
    <dgm:cxn modelId="{99233544-A9E1-4A26-AD71-938C486F692E}" type="presOf" srcId="{E20CC47C-8A17-450E-AE18-B093DC34E53A}" destId="{3801F7F0-F3A3-42C1-9708-0FCCBB9D81BA}" srcOrd="0" destOrd="0" presId="urn:microsoft.com/office/officeart/2005/8/layout/process2"/>
    <dgm:cxn modelId="{5B61FDC6-E85A-4A53-B64E-CA1B8CD049E7}" type="presOf" srcId="{175190A1-AF18-46AE-9F9E-CC1C63B439B2}" destId="{920303DA-90DA-4F3D-8D6B-EE4E5E5FDF65}" srcOrd="1" destOrd="0" presId="urn:microsoft.com/office/officeart/2005/8/layout/process2"/>
    <dgm:cxn modelId="{7D3BEBF4-7E38-45D7-93D1-6E41969DE463}" srcId="{D940FE33-3F98-4C20-B664-B759F2858093}" destId="{BD044FF1-A8A0-4377-BF41-DA4C9E771CDB}" srcOrd="0" destOrd="0" parTransId="{9A034B2F-973B-4551-83D4-1459AF06E2E6}" sibTransId="{175190A1-AF18-46AE-9F9E-CC1C63B439B2}"/>
    <dgm:cxn modelId="{79124582-0325-481E-8DE3-C4BE558D4709}" type="presOf" srcId="{D940FE33-3F98-4C20-B664-B759F2858093}" destId="{073FB2A3-04DB-4E01-996E-C9803EBA0863}" srcOrd="0" destOrd="0" presId="urn:microsoft.com/office/officeart/2005/8/layout/process2"/>
    <dgm:cxn modelId="{E0A27725-E514-47B6-989D-D9939E1FA5CE}" type="presParOf" srcId="{073FB2A3-04DB-4E01-996E-C9803EBA0863}" destId="{ACB1CF93-B0AA-4D21-AB6A-AE0B07F367E2}" srcOrd="0" destOrd="0" presId="urn:microsoft.com/office/officeart/2005/8/layout/process2"/>
    <dgm:cxn modelId="{9C00215F-11DD-4937-B398-2318552FD9A6}" type="presParOf" srcId="{073FB2A3-04DB-4E01-996E-C9803EBA0863}" destId="{B6A21DBF-CE07-4D1E-A02F-828962FD85DD}" srcOrd="1" destOrd="0" presId="urn:microsoft.com/office/officeart/2005/8/layout/process2"/>
    <dgm:cxn modelId="{07B3C7A0-0780-46C7-B708-77A5D8B9D163}" type="presParOf" srcId="{B6A21DBF-CE07-4D1E-A02F-828962FD85DD}" destId="{920303DA-90DA-4F3D-8D6B-EE4E5E5FDF65}" srcOrd="0" destOrd="0" presId="urn:microsoft.com/office/officeart/2005/8/layout/process2"/>
    <dgm:cxn modelId="{43C355E2-B1F9-4C63-AB20-79E10D69991E}" type="presParOf" srcId="{073FB2A3-04DB-4E01-996E-C9803EBA0863}" destId="{1738DD8C-67A1-4BCB-AAAE-EDE71FB4CBDA}" srcOrd="2" destOrd="0" presId="urn:microsoft.com/office/officeart/2005/8/layout/process2"/>
    <dgm:cxn modelId="{B5C21571-1580-4EB1-AB89-76804F456C23}" type="presParOf" srcId="{073FB2A3-04DB-4E01-996E-C9803EBA0863}" destId="{53CEA967-20FB-49F3-9B89-34F2B98D21CB}" srcOrd="3" destOrd="0" presId="urn:microsoft.com/office/officeart/2005/8/layout/process2"/>
    <dgm:cxn modelId="{33B584C8-FF48-4744-BAF0-CEBA2B9B3578}" type="presParOf" srcId="{53CEA967-20FB-49F3-9B89-34F2B98D21CB}" destId="{C23A7073-1A95-4678-8A6F-844462D9D3F0}" srcOrd="0" destOrd="0" presId="urn:microsoft.com/office/officeart/2005/8/layout/process2"/>
    <dgm:cxn modelId="{20F2D46C-6C63-41EA-8373-AD2B432FC2CD}" type="presParOf" srcId="{073FB2A3-04DB-4E01-996E-C9803EBA0863}" destId="{3801F7F0-F3A3-42C1-9708-0FCCBB9D81BA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940FE33-3F98-4C20-B664-B759F2858093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BD044FF1-A8A0-4377-BF41-DA4C9E771CDB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b="0" dirty="0" smtClean="0">
              <a:latin typeface="Tahoma" pitchFamily="34" charset="0"/>
              <a:ea typeface="Tahoma" pitchFamily="34" charset="0"/>
              <a:cs typeface="Tahoma" pitchFamily="34" charset="0"/>
            </a:rPr>
            <a:t>Pregatirea datelor</a:t>
          </a:r>
          <a:endParaRPr lang="en-US" sz="2400" b="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A034B2F-973B-4551-83D4-1459AF06E2E6}" type="parTrans" cxnId="{7D3BEBF4-7E38-45D7-93D1-6E41969DE463}">
      <dgm:prSet/>
      <dgm:spPr/>
      <dgm:t>
        <a:bodyPr/>
        <a:lstStyle/>
        <a:p>
          <a:endParaRPr lang="en-US"/>
        </a:p>
      </dgm:t>
    </dgm:pt>
    <dgm:pt modelId="{175190A1-AF18-46AE-9F9E-CC1C63B439B2}" type="sibTrans" cxnId="{7D3BEBF4-7E38-45D7-93D1-6E41969DE463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D100442B-7D74-47B2-84B0-E8FD7F08B6D6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dirty="0" smtClean="0">
              <a:latin typeface="Tahoma" pitchFamily="34" charset="0"/>
              <a:ea typeface="Tahoma" pitchFamily="34" charset="0"/>
              <a:cs typeface="Tahoma" pitchFamily="34" charset="0"/>
            </a:rPr>
            <a:t>Pre-procesarea datelor </a:t>
          </a:r>
          <a:endParaRPr lang="en-US" sz="2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F03F97A-5DA4-437F-8F26-BA3C6D85C35B}" type="parTrans" cxnId="{FAB87DD2-8C90-4A9F-8E35-9379A752F72D}">
      <dgm:prSet/>
      <dgm:spPr/>
      <dgm:t>
        <a:bodyPr/>
        <a:lstStyle/>
        <a:p>
          <a:endParaRPr lang="en-US"/>
        </a:p>
      </dgm:t>
    </dgm:pt>
    <dgm:pt modelId="{80142768-64C4-4391-9AF2-C64B5E50290B}" type="sibTrans" cxnId="{FAB87DD2-8C90-4A9F-8E35-9379A752F72D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E20CC47C-8A17-450E-AE18-B093DC34E53A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Pregătirea aplicației</a:t>
          </a:r>
          <a:endParaRPr lang="en-US" sz="2400" b="1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C99237B-4CAE-4DB1-BB90-3582F6F02B67}" type="parTrans" cxnId="{D15DFFC8-B937-4B15-ACC7-0505ED29EC3C}">
      <dgm:prSet/>
      <dgm:spPr/>
      <dgm:t>
        <a:bodyPr/>
        <a:lstStyle/>
        <a:p>
          <a:endParaRPr lang="en-US"/>
        </a:p>
      </dgm:t>
    </dgm:pt>
    <dgm:pt modelId="{B9BC432C-A3E2-4C54-AE79-CE2B64FD9BC5}" type="sibTrans" cxnId="{D15DFFC8-B937-4B15-ACC7-0505ED29EC3C}">
      <dgm:prSet/>
      <dgm:spPr/>
      <dgm:t>
        <a:bodyPr/>
        <a:lstStyle/>
        <a:p>
          <a:endParaRPr lang="en-US"/>
        </a:p>
      </dgm:t>
    </dgm:pt>
    <dgm:pt modelId="{073FB2A3-04DB-4E01-996E-C9803EBA0863}" type="pres">
      <dgm:prSet presAssocID="{D940FE33-3F98-4C20-B664-B759F2858093}" presName="linearFlow" presStyleCnt="0">
        <dgm:presLayoutVars>
          <dgm:resizeHandles val="exact"/>
        </dgm:presLayoutVars>
      </dgm:prSet>
      <dgm:spPr/>
    </dgm:pt>
    <dgm:pt modelId="{ACB1CF93-B0AA-4D21-AB6A-AE0B07F367E2}" type="pres">
      <dgm:prSet presAssocID="{BD044FF1-A8A0-4377-BF41-DA4C9E771CD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A21DBF-CE07-4D1E-A02F-828962FD85DD}" type="pres">
      <dgm:prSet presAssocID="{175190A1-AF18-46AE-9F9E-CC1C63B439B2}" presName="sibTrans" presStyleLbl="sibTrans2D1" presStyleIdx="0" presStyleCnt="2"/>
      <dgm:spPr/>
      <dgm:t>
        <a:bodyPr/>
        <a:lstStyle/>
        <a:p>
          <a:endParaRPr lang="en-US"/>
        </a:p>
      </dgm:t>
    </dgm:pt>
    <dgm:pt modelId="{920303DA-90DA-4F3D-8D6B-EE4E5E5FDF65}" type="pres">
      <dgm:prSet presAssocID="{175190A1-AF18-46AE-9F9E-CC1C63B439B2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1738DD8C-67A1-4BCB-AAAE-EDE71FB4CBDA}" type="pres">
      <dgm:prSet presAssocID="{D100442B-7D74-47B2-84B0-E8FD7F08B6D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CEA967-20FB-49F3-9B89-34F2B98D21CB}" type="pres">
      <dgm:prSet presAssocID="{80142768-64C4-4391-9AF2-C64B5E50290B}" presName="sibTrans" presStyleLbl="sibTrans2D1" presStyleIdx="1" presStyleCnt="2"/>
      <dgm:spPr/>
      <dgm:t>
        <a:bodyPr/>
        <a:lstStyle/>
        <a:p>
          <a:endParaRPr lang="en-US"/>
        </a:p>
      </dgm:t>
    </dgm:pt>
    <dgm:pt modelId="{C23A7073-1A95-4678-8A6F-844462D9D3F0}" type="pres">
      <dgm:prSet presAssocID="{80142768-64C4-4391-9AF2-C64B5E50290B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3801F7F0-F3A3-42C1-9708-0FCCBB9D81BA}" type="pres">
      <dgm:prSet presAssocID="{E20CC47C-8A17-450E-AE18-B093DC34E53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FDE07BD-7C0C-4996-9E1A-9F8345C57609}" type="presOf" srcId="{175190A1-AF18-46AE-9F9E-CC1C63B439B2}" destId="{920303DA-90DA-4F3D-8D6B-EE4E5E5FDF65}" srcOrd="1" destOrd="0" presId="urn:microsoft.com/office/officeart/2005/8/layout/process2"/>
    <dgm:cxn modelId="{9D0111D8-4645-43A7-96AE-F5EB39E33D01}" type="presOf" srcId="{D100442B-7D74-47B2-84B0-E8FD7F08B6D6}" destId="{1738DD8C-67A1-4BCB-AAAE-EDE71FB4CBDA}" srcOrd="0" destOrd="0" presId="urn:microsoft.com/office/officeart/2005/8/layout/process2"/>
    <dgm:cxn modelId="{6299FB25-C6A4-4572-99A1-1F0260BE345B}" type="presOf" srcId="{175190A1-AF18-46AE-9F9E-CC1C63B439B2}" destId="{B6A21DBF-CE07-4D1E-A02F-828962FD85DD}" srcOrd="0" destOrd="0" presId="urn:microsoft.com/office/officeart/2005/8/layout/process2"/>
    <dgm:cxn modelId="{8B7D3806-F719-4E2E-A957-65DF5A53A6C9}" type="presOf" srcId="{80142768-64C4-4391-9AF2-C64B5E50290B}" destId="{C23A7073-1A95-4678-8A6F-844462D9D3F0}" srcOrd="1" destOrd="0" presId="urn:microsoft.com/office/officeart/2005/8/layout/process2"/>
    <dgm:cxn modelId="{5374C88F-306A-4268-8BD0-735E34E17789}" type="presOf" srcId="{D940FE33-3F98-4C20-B664-B759F2858093}" destId="{073FB2A3-04DB-4E01-996E-C9803EBA0863}" srcOrd="0" destOrd="0" presId="urn:microsoft.com/office/officeart/2005/8/layout/process2"/>
    <dgm:cxn modelId="{22EE283D-A836-40F8-A7AE-EC921D89BE35}" type="presOf" srcId="{E20CC47C-8A17-450E-AE18-B093DC34E53A}" destId="{3801F7F0-F3A3-42C1-9708-0FCCBB9D81BA}" srcOrd="0" destOrd="0" presId="urn:microsoft.com/office/officeart/2005/8/layout/process2"/>
    <dgm:cxn modelId="{982916A8-0C97-4612-9904-E0EB3AA81F49}" type="presOf" srcId="{80142768-64C4-4391-9AF2-C64B5E50290B}" destId="{53CEA967-20FB-49F3-9B89-34F2B98D21CB}" srcOrd="0" destOrd="0" presId="urn:microsoft.com/office/officeart/2005/8/layout/process2"/>
    <dgm:cxn modelId="{D15DFFC8-B937-4B15-ACC7-0505ED29EC3C}" srcId="{D940FE33-3F98-4C20-B664-B759F2858093}" destId="{E20CC47C-8A17-450E-AE18-B093DC34E53A}" srcOrd="2" destOrd="0" parTransId="{FC99237B-4CAE-4DB1-BB90-3582F6F02B67}" sibTransId="{B9BC432C-A3E2-4C54-AE79-CE2B64FD9BC5}"/>
    <dgm:cxn modelId="{FAB87DD2-8C90-4A9F-8E35-9379A752F72D}" srcId="{D940FE33-3F98-4C20-B664-B759F2858093}" destId="{D100442B-7D74-47B2-84B0-E8FD7F08B6D6}" srcOrd="1" destOrd="0" parTransId="{FF03F97A-5DA4-437F-8F26-BA3C6D85C35B}" sibTransId="{80142768-64C4-4391-9AF2-C64B5E50290B}"/>
    <dgm:cxn modelId="{910BDAFB-F14B-4B2C-AE11-C3481A9213F1}" type="presOf" srcId="{BD044FF1-A8A0-4377-BF41-DA4C9E771CDB}" destId="{ACB1CF93-B0AA-4D21-AB6A-AE0B07F367E2}" srcOrd="0" destOrd="0" presId="urn:microsoft.com/office/officeart/2005/8/layout/process2"/>
    <dgm:cxn modelId="{7D3BEBF4-7E38-45D7-93D1-6E41969DE463}" srcId="{D940FE33-3F98-4C20-B664-B759F2858093}" destId="{BD044FF1-A8A0-4377-BF41-DA4C9E771CDB}" srcOrd="0" destOrd="0" parTransId="{9A034B2F-973B-4551-83D4-1459AF06E2E6}" sibTransId="{175190A1-AF18-46AE-9F9E-CC1C63B439B2}"/>
    <dgm:cxn modelId="{0EC2DF04-524E-4C6E-8A36-3BDF45D16E13}" type="presParOf" srcId="{073FB2A3-04DB-4E01-996E-C9803EBA0863}" destId="{ACB1CF93-B0AA-4D21-AB6A-AE0B07F367E2}" srcOrd="0" destOrd="0" presId="urn:microsoft.com/office/officeart/2005/8/layout/process2"/>
    <dgm:cxn modelId="{BA966814-AC27-4A99-A65C-D88F5A45637F}" type="presParOf" srcId="{073FB2A3-04DB-4E01-996E-C9803EBA0863}" destId="{B6A21DBF-CE07-4D1E-A02F-828962FD85DD}" srcOrd="1" destOrd="0" presId="urn:microsoft.com/office/officeart/2005/8/layout/process2"/>
    <dgm:cxn modelId="{3FDA48C4-A80B-40DB-A912-B98B7BC5BA5B}" type="presParOf" srcId="{B6A21DBF-CE07-4D1E-A02F-828962FD85DD}" destId="{920303DA-90DA-4F3D-8D6B-EE4E5E5FDF65}" srcOrd="0" destOrd="0" presId="urn:microsoft.com/office/officeart/2005/8/layout/process2"/>
    <dgm:cxn modelId="{07F11D72-5DE7-4638-A1A7-008366E207ED}" type="presParOf" srcId="{073FB2A3-04DB-4E01-996E-C9803EBA0863}" destId="{1738DD8C-67A1-4BCB-AAAE-EDE71FB4CBDA}" srcOrd="2" destOrd="0" presId="urn:microsoft.com/office/officeart/2005/8/layout/process2"/>
    <dgm:cxn modelId="{2D8EEDBF-EC37-4D64-A269-4FF9C4746DC5}" type="presParOf" srcId="{073FB2A3-04DB-4E01-996E-C9803EBA0863}" destId="{53CEA967-20FB-49F3-9B89-34F2B98D21CB}" srcOrd="3" destOrd="0" presId="urn:microsoft.com/office/officeart/2005/8/layout/process2"/>
    <dgm:cxn modelId="{A6A84819-381A-4FFB-A677-BE3CEC4BBFD5}" type="presParOf" srcId="{53CEA967-20FB-49F3-9B89-34F2B98D21CB}" destId="{C23A7073-1A95-4678-8A6F-844462D9D3F0}" srcOrd="0" destOrd="0" presId="urn:microsoft.com/office/officeart/2005/8/layout/process2"/>
    <dgm:cxn modelId="{F4830528-0DC9-44AD-8954-F971B0EFC7AD}" type="presParOf" srcId="{073FB2A3-04DB-4E01-996E-C9803EBA0863}" destId="{3801F7F0-F3A3-42C1-9708-0FCCBB9D81BA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940FE33-3F98-4C20-B664-B759F2858093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BD044FF1-A8A0-4377-BF41-DA4C9E771CDB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b="0" dirty="0" smtClean="0">
              <a:latin typeface="Tahoma" pitchFamily="34" charset="0"/>
              <a:ea typeface="Tahoma" pitchFamily="34" charset="0"/>
              <a:cs typeface="Tahoma" pitchFamily="34" charset="0"/>
            </a:rPr>
            <a:t>Pregatirea datelor</a:t>
          </a:r>
          <a:endParaRPr lang="en-US" sz="2400" b="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9A034B2F-973B-4551-83D4-1459AF06E2E6}" type="parTrans" cxnId="{7D3BEBF4-7E38-45D7-93D1-6E41969DE463}">
      <dgm:prSet/>
      <dgm:spPr/>
      <dgm:t>
        <a:bodyPr/>
        <a:lstStyle/>
        <a:p>
          <a:endParaRPr lang="en-US"/>
        </a:p>
      </dgm:t>
    </dgm:pt>
    <dgm:pt modelId="{175190A1-AF18-46AE-9F9E-CC1C63B439B2}" type="sibTrans" cxnId="{7D3BEBF4-7E38-45D7-93D1-6E41969DE463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D100442B-7D74-47B2-84B0-E8FD7F08B6D6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dirty="0" smtClean="0">
              <a:latin typeface="Tahoma" pitchFamily="34" charset="0"/>
              <a:ea typeface="Tahoma" pitchFamily="34" charset="0"/>
              <a:cs typeface="Tahoma" pitchFamily="34" charset="0"/>
            </a:rPr>
            <a:t>Pre-procesarea datelor </a:t>
          </a:r>
          <a:endParaRPr lang="en-US" sz="2400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F03F97A-5DA4-437F-8F26-BA3C6D85C35B}" type="parTrans" cxnId="{FAB87DD2-8C90-4A9F-8E35-9379A752F72D}">
      <dgm:prSet/>
      <dgm:spPr/>
      <dgm:t>
        <a:bodyPr/>
        <a:lstStyle/>
        <a:p>
          <a:endParaRPr lang="en-US"/>
        </a:p>
      </dgm:t>
    </dgm:pt>
    <dgm:pt modelId="{80142768-64C4-4391-9AF2-C64B5E50290B}" type="sibTrans" cxnId="{FAB87DD2-8C90-4A9F-8E35-9379A752F72D}">
      <dgm:prSet/>
      <dgm:spPr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</dgm:spPr>
      <dgm:t>
        <a:bodyPr/>
        <a:lstStyle/>
        <a:p>
          <a:endParaRPr lang="en-US"/>
        </a:p>
      </dgm:t>
    </dgm:pt>
    <dgm:pt modelId="{E20CC47C-8A17-450E-AE18-B093DC34E53A}">
      <dgm:prSet phldrT="[Text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o-RO" sz="2400" b="1" dirty="0" smtClean="0">
              <a:latin typeface="Tahoma" pitchFamily="34" charset="0"/>
              <a:ea typeface="Tahoma" pitchFamily="34" charset="0"/>
              <a:cs typeface="Tahoma" pitchFamily="34" charset="0"/>
            </a:rPr>
            <a:t>Pregătirea aplicației</a:t>
          </a:r>
          <a:endParaRPr lang="en-US" sz="2400" b="1" dirty="0">
            <a:latin typeface="Tahoma" pitchFamily="34" charset="0"/>
            <a:ea typeface="Tahoma" pitchFamily="34" charset="0"/>
            <a:cs typeface="Tahoma" pitchFamily="34" charset="0"/>
          </a:endParaRPr>
        </a:p>
      </dgm:t>
    </dgm:pt>
    <dgm:pt modelId="{FC99237B-4CAE-4DB1-BB90-3582F6F02B67}" type="parTrans" cxnId="{D15DFFC8-B937-4B15-ACC7-0505ED29EC3C}">
      <dgm:prSet/>
      <dgm:spPr/>
      <dgm:t>
        <a:bodyPr/>
        <a:lstStyle/>
        <a:p>
          <a:endParaRPr lang="en-US"/>
        </a:p>
      </dgm:t>
    </dgm:pt>
    <dgm:pt modelId="{B9BC432C-A3E2-4C54-AE79-CE2B64FD9BC5}" type="sibTrans" cxnId="{D15DFFC8-B937-4B15-ACC7-0505ED29EC3C}">
      <dgm:prSet/>
      <dgm:spPr/>
      <dgm:t>
        <a:bodyPr/>
        <a:lstStyle/>
        <a:p>
          <a:endParaRPr lang="en-US"/>
        </a:p>
      </dgm:t>
    </dgm:pt>
    <dgm:pt modelId="{073FB2A3-04DB-4E01-996E-C9803EBA0863}" type="pres">
      <dgm:prSet presAssocID="{D940FE33-3F98-4C20-B664-B759F2858093}" presName="linearFlow" presStyleCnt="0">
        <dgm:presLayoutVars>
          <dgm:resizeHandles val="exact"/>
        </dgm:presLayoutVars>
      </dgm:prSet>
      <dgm:spPr/>
    </dgm:pt>
    <dgm:pt modelId="{ACB1CF93-B0AA-4D21-AB6A-AE0B07F367E2}" type="pres">
      <dgm:prSet presAssocID="{BD044FF1-A8A0-4377-BF41-DA4C9E771CDB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A21DBF-CE07-4D1E-A02F-828962FD85DD}" type="pres">
      <dgm:prSet presAssocID="{175190A1-AF18-46AE-9F9E-CC1C63B439B2}" presName="sibTrans" presStyleLbl="sibTrans2D1" presStyleIdx="0" presStyleCnt="2"/>
      <dgm:spPr/>
      <dgm:t>
        <a:bodyPr/>
        <a:lstStyle/>
        <a:p>
          <a:endParaRPr lang="en-US"/>
        </a:p>
      </dgm:t>
    </dgm:pt>
    <dgm:pt modelId="{920303DA-90DA-4F3D-8D6B-EE4E5E5FDF65}" type="pres">
      <dgm:prSet presAssocID="{175190A1-AF18-46AE-9F9E-CC1C63B439B2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1738DD8C-67A1-4BCB-AAAE-EDE71FB4CBDA}" type="pres">
      <dgm:prSet presAssocID="{D100442B-7D74-47B2-84B0-E8FD7F08B6D6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CEA967-20FB-49F3-9B89-34F2B98D21CB}" type="pres">
      <dgm:prSet presAssocID="{80142768-64C4-4391-9AF2-C64B5E50290B}" presName="sibTrans" presStyleLbl="sibTrans2D1" presStyleIdx="1" presStyleCnt="2"/>
      <dgm:spPr/>
      <dgm:t>
        <a:bodyPr/>
        <a:lstStyle/>
        <a:p>
          <a:endParaRPr lang="en-US"/>
        </a:p>
      </dgm:t>
    </dgm:pt>
    <dgm:pt modelId="{C23A7073-1A95-4678-8A6F-844462D9D3F0}" type="pres">
      <dgm:prSet presAssocID="{80142768-64C4-4391-9AF2-C64B5E50290B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3801F7F0-F3A3-42C1-9708-0FCCBB9D81BA}" type="pres">
      <dgm:prSet presAssocID="{E20CC47C-8A17-450E-AE18-B093DC34E53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887ECE3-5A8C-4220-93DB-B61D60E56128}" type="presOf" srcId="{175190A1-AF18-46AE-9F9E-CC1C63B439B2}" destId="{B6A21DBF-CE07-4D1E-A02F-828962FD85DD}" srcOrd="0" destOrd="0" presId="urn:microsoft.com/office/officeart/2005/8/layout/process2"/>
    <dgm:cxn modelId="{055BA308-8E1C-417A-8342-5E2CC43C34E5}" type="presOf" srcId="{BD044FF1-A8A0-4377-BF41-DA4C9E771CDB}" destId="{ACB1CF93-B0AA-4D21-AB6A-AE0B07F367E2}" srcOrd="0" destOrd="0" presId="urn:microsoft.com/office/officeart/2005/8/layout/process2"/>
    <dgm:cxn modelId="{3C0EA503-C25D-4B60-8F61-7A6DD04D8871}" type="presOf" srcId="{D940FE33-3F98-4C20-B664-B759F2858093}" destId="{073FB2A3-04DB-4E01-996E-C9803EBA0863}" srcOrd="0" destOrd="0" presId="urn:microsoft.com/office/officeart/2005/8/layout/process2"/>
    <dgm:cxn modelId="{E2AC9FBD-6838-48DC-BFAD-E0614CF4A708}" type="presOf" srcId="{80142768-64C4-4391-9AF2-C64B5E50290B}" destId="{C23A7073-1A95-4678-8A6F-844462D9D3F0}" srcOrd="1" destOrd="0" presId="urn:microsoft.com/office/officeart/2005/8/layout/process2"/>
    <dgm:cxn modelId="{D15DFFC8-B937-4B15-ACC7-0505ED29EC3C}" srcId="{D940FE33-3F98-4C20-B664-B759F2858093}" destId="{E20CC47C-8A17-450E-AE18-B093DC34E53A}" srcOrd="2" destOrd="0" parTransId="{FC99237B-4CAE-4DB1-BB90-3582F6F02B67}" sibTransId="{B9BC432C-A3E2-4C54-AE79-CE2B64FD9BC5}"/>
    <dgm:cxn modelId="{D5436B79-1444-4DC3-BD83-51F7982FEA9C}" type="presOf" srcId="{80142768-64C4-4391-9AF2-C64B5E50290B}" destId="{53CEA967-20FB-49F3-9B89-34F2B98D21CB}" srcOrd="0" destOrd="0" presId="urn:microsoft.com/office/officeart/2005/8/layout/process2"/>
    <dgm:cxn modelId="{89E76C0F-B90B-4E4A-AAF2-C353BBCFD4CD}" type="presOf" srcId="{E20CC47C-8A17-450E-AE18-B093DC34E53A}" destId="{3801F7F0-F3A3-42C1-9708-0FCCBB9D81BA}" srcOrd="0" destOrd="0" presId="urn:microsoft.com/office/officeart/2005/8/layout/process2"/>
    <dgm:cxn modelId="{B1871C1F-C32A-4DB0-8845-0817DA486CC5}" type="presOf" srcId="{D100442B-7D74-47B2-84B0-E8FD7F08B6D6}" destId="{1738DD8C-67A1-4BCB-AAAE-EDE71FB4CBDA}" srcOrd="0" destOrd="0" presId="urn:microsoft.com/office/officeart/2005/8/layout/process2"/>
    <dgm:cxn modelId="{FAB87DD2-8C90-4A9F-8E35-9379A752F72D}" srcId="{D940FE33-3F98-4C20-B664-B759F2858093}" destId="{D100442B-7D74-47B2-84B0-E8FD7F08B6D6}" srcOrd="1" destOrd="0" parTransId="{FF03F97A-5DA4-437F-8F26-BA3C6D85C35B}" sibTransId="{80142768-64C4-4391-9AF2-C64B5E50290B}"/>
    <dgm:cxn modelId="{75E49F03-FFD4-4FAC-828E-9498DBF1AD38}" type="presOf" srcId="{175190A1-AF18-46AE-9F9E-CC1C63B439B2}" destId="{920303DA-90DA-4F3D-8D6B-EE4E5E5FDF65}" srcOrd="1" destOrd="0" presId="urn:microsoft.com/office/officeart/2005/8/layout/process2"/>
    <dgm:cxn modelId="{7D3BEBF4-7E38-45D7-93D1-6E41969DE463}" srcId="{D940FE33-3F98-4C20-B664-B759F2858093}" destId="{BD044FF1-A8A0-4377-BF41-DA4C9E771CDB}" srcOrd="0" destOrd="0" parTransId="{9A034B2F-973B-4551-83D4-1459AF06E2E6}" sibTransId="{175190A1-AF18-46AE-9F9E-CC1C63B439B2}"/>
    <dgm:cxn modelId="{28C5C4A5-294D-4695-9500-A40C8D819159}" type="presParOf" srcId="{073FB2A3-04DB-4E01-996E-C9803EBA0863}" destId="{ACB1CF93-B0AA-4D21-AB6A-AE0B07F367E2}" srcOrd="0" destOrd="0" presId="urn:microsoft.com/office/officeart/2005/8/layout/process2"/>
    <dgm:cxn modelId="{64E75AE9-C4AA-4B35-9626-556E50EFC8E4}" type="presParOf" srcId="{073FB2A3-04DB-4E01-996E-C9803EBA0863}" destId="{B6A21DBF-CE07-4D1E-A02F-828962FD85DD}" srcOrd="1" destOrd="0" presId="urn:microsoft.com/office/officeart/2005/8/layout/process2"/>
    <dgm:cxn modelId="{9F7AEE33-164E-44ED-BA43-89D8BCA036C9}" type="presParOf" srcId="{B6A21DBF-CE07-4D1E-A02F-828962FD85DD}" destId="{920303DA-90DA-4F3D-8D6B-EE4E5E5FDF65}" srcOrd="0" destOrd="0" presId="urn:microsoft.com/office/officeart/2005/8/layout/process2"/>
    <dgm:cxn modelId="{812D0844-1E24-423A-A87D-8E3A37E32389}" type="presParOf" srcId="{073FB2A3-04DB-4E01-996E-C9803EBA0863}" destId="{1738DD8C-67A1-4BCB-AAAE-EDE71FB4CBDA}" srcOrd="2" destOrd="0" presId="urn:microsoft.com/office/officeart/2005/8/layout/process2"/>
    <dgm:cxn modelId="{A1D383F8-8E02-4C30-ADE1-08D29A632822}" type="presParOf" srcId="{073FB2A3-04DB-4E01-996E-C9803EBA0863}" destId="{53CEA967-20FB-49F3-9B89-34F2B98D21CB}" srcOrd="3" destOrd="0" presId="urn:microsoft.com/office/officeart/2005/8/layout/process2"/>
    <dgm:cxn modelId="{43AF823C-08DE-4A67-A5B3-0ECDC21154AF}" type="presParOf" srcId="{53CEA967-20FB-49F3-9B89-34F2B98D21CB}" destId="{C23A7073-1A95-4678-8A6F-844462D9D3F0}" srcOrd="0" destOrd="0" presId="urn:microsoft.com/office/officeart/2005/8/layout/process2"/>
    <dgm:cxn modelId="{673DCF97-73F4-448D-99CA-3ADB537B45B9}" type="presParOf" srcId="{073FB2A3-04DB-4E01-996E-C9803EBA0863}" destId="{3801F7F0-F3A3-42C1-9708-0FCCBB9D81BA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B1CF93-B0AA-4D21-AB6A-AE0B07F367E2}">
      <dsp:nvSpPr>
        <dsp:cNvPr id="0" name=""/>
        <dsp:cNvSpPr/>
      </dsp:nvSpPr>
      <dsp:spPr>
        <a:xfrm>
          <a:off x="235826" y="0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b="1" kern="1200" smtClean="0">
              <a:latin typeface="Tahoma" pitchFamily="34" charset="0"/>
              <a:ea typeface="Tahoma" pitchFamily="34" charset="0"/>
              <a:cs typeface="Tahoma" pitchFamily="34" charset="0"/>
            </a:rPr>
            <a:t>Pregatirea datelor</a:t>
          </a:r>
          <a:endParaRPr lang="en-US" sz="2400" b="1" kern="120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42708"/>
        <a:ext cx="2539275" cy="1372745"/>
      </dsp:txXfrm>
    </dsp:sp>
    <dsp:sp modelId="{B6A21DBF-CE07-4D1E-A02F-828962FD85DD}">
      <dsp:nvSpPr>
        <dsp:cNvPr id="0" name=""/>
        <dsp:cNvSpPr/>
      </dsp:nvSpPr>
      <dsp:spPr>
        <a:xfrm rot="5400000">
          <a:off x="1274766" y="1494616"/>
          <a:ext cx="546810" cy="6561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-5400000">
        <a:off x="1351320" y="1549297"/>
        <a:ext cx="393704" cy="382767"/>
      </dsp:txXfrm>
    </dsp:sp>
    <dsp:sp modelId="{1738DD8C-67A1-4BCB-AAAE-EDE71FB4CBDA}">
      <dsp:nvSpPr>
        <dsp:cNvPr id="0" name=""/>
        <dsp:cNvSpPr/>
      </dsp:nvSpPr>
      <dsp:spPr>
        <a:xfrm>
          <a:off x="235826" y="2187243"/>
          <a:ext cx="2624691" cy="1458161"/>
        </a:xfrm>
        <a:prstGeom prst="roundRect">
          <a:avLst>
            <a:gd name="adj" fmla="val 10000"/>
          </a:avLst>
        </a:prstGeom>
        <a:solidFill>
          <a:schemeClr val="lt1"/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kern="1200" smtClean="0">
              <a:latin typeface="Tahoma" pitchFamily="34" charset="0"/>
              <a:ea typeface="Tahoma" pitchFamily="34" charset="0"/>
              <a:cs typeface="Tahoma" pitchFamily="34" charset="0"/>
            </a:rPr>
            <a:t>Pre-procesarea datelor </a:t>
          </a:r>
          <a:endParaRPr lang="en-US" sz="2400" kern="120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2229951"/>
        <a:ext cx="2539275" cy="1372745"/>
      </dsp:txXfrm>
    </dsp:sp>
    <dsp:sp modelId="{53CEA967-20FB-49F3-9B89-34F2B98D21CB}">
      <dsp:nvSpPr>
        <dsp:cNvPr id="0" name=""/>
        <dsp:cNvSpPr/>
      </dsp:nvSpPr>
      <dsp:spPr>
        <a:xfrm rot="5400000">
          <a:off x="1274766" y="3681859"/>
          <a:ext cx="546810" cy="6561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-5400000">
        <a:off x="1351320" y="3736540"/>
        <a:ext cx="393704" cy="382767"/>
      </dsp:txXfrm>
    </dsp:sp>
    <dsp:sp modelId="{3801F7F0-F3A3-42C1-9708-0FCCBB9D81BA}">
      <dsp:nvSpPr>
        <dsp:cNvPr id="0" name=""/>
        <dsp:cNvSpPr/>
      </dsp:nvSpPr>
      <dsp:spPr>
        <a:xfrm>
          <a:off x="235826" y="4374486"/>
          <a:ext cx="2624691" cy="1458161"/>
        </a:xfrm>
        <a:prstGeom prst="roundRect">
          <a:avLst>
            <a:gd name="adj" fmla="val 10000"/>
          </a:avLst>
        </a:prstGeom>
        <a:solidFill>
          <a:schemeClr val="lt1"/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kern="1200" smtClean="0">
              <a:latin typeface="Tahoma" pitchFamily="34" charset="0"/>
              <a:ea typeface="Tahoma" pitchFamily="34" charset="0"/>
              <a:cs typeface="Tahoma" pitchFamily="34" charset="0"/>
            </a:rPr>
            <a:t>Pregătirea aplicației</a:t>
          </a:r>
          <a:endParaRPr lang="en-US" sz="2400" kern="120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4417194"/>
        <a:ext cx="2539275" cy="13727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B1CF93-B0AA-4D21-AB6A-AE0B07F367E2}">
      <dsp:nvSpPr>
        <dsp:cNvPr id="0" name=""/>
        <dsp:cNvSpPr/>
      </dsp:nvSpPr>
      <dsp:spPr>
        <a:xfrm>
          <a:off x="235826" y="0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b="0" kern="1200" smtClean="0">
              <a:latin typeface="Tahoma" pitchFamily="34" charset="0"/>
              <a:ea typeface="Tahoma" pitchFamily="34" charset="0"/>
              <a:cs typeface="Tahoma" pitchFamily="34" charset="0"/>
            </a:rPr>
            <a:t>Pregatirea datelor</a:t>
          </a:r>
          <a:endParaRPr lang="en-US" sz="2400" b="0" kern="120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42708"/>
        <a:ext cx="2539275" cy="1372745"/>
      </dsp:txXfrm>
    </dsp:sp>
    <dsp:sp modelId="{B6A21DBF-CE07-4D1E-A02F-828962FD85DD}">
      <dsp:nvSpPr>
        <dsp:cNvPr id="0" name=""/>
        <dsp:cNvSpPr/>
      </dsp:nvSpPr>
      <dsp:spPr>
        <a:xfrm rot="5400000">
          <a:off x="1274766" y="1494616"/>
          <a:ext cx="546810" cy="6561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-5400000">
        <a:off x="1351320" y="1549297"/>
        <a:ext cx="393704" cy="382767"/>
      </dsp:txXfrm>
    </dsp:sp>
    <dsp:sp modelId="{1738DD8C-67A1-4BCB-AAAE-EDE71FB4CBDA}">
      <dsp:nvSpPr>
        <dsp:cNvPr id="0" name=""/>
        <dsp:cNvSpPr/>
      </dsp:nvSpPr>
      <dsp:spPr>
        <a:xfrm>
          <a:off x="235826" y="2187243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b="1" kern="1200" smtClean="0">
              <a:latin typeface="Tahoma" pitchFamily="34" charset="0"/>
              <a:ea typeface="Tahoma" pitchFamily="34" charset="0"/>
              <a:cs typeface="Tahoma" pitchFamily="34" charset="0"/>
            </a:rPr>
            <a:t>Pre-procesarea datelor </a:t>
          </a:r>
          <a:endParaRPr lang="en-US" sz="2400" b="1" kern="120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2229951"/>
        <a:ext cx="2539275" cy="1372745"/>
      </dsp:txXfrm>
    </dsp:sp>
    <dsp:sp modelId="{53CEA967-20FB-49F3-9B89-34F2B98D21CB}">
      <dsp:nvSpPr>
        <dsp:cNvPr id="0" name=""/>
        <dsp:cNvSpPr/>
      </dsp:nvSpPr>
      <dsp:spPr>
        <a:xfrm rot="5400000">
          <a:off x="1274766" y="3681859"/>
          <a:ext cx="546810" cy="6561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-5400000">
        <a:off x="1351320" y="3736540"/>
        <a:ext cx="393704" cy="382767"/>
      </dsp:txXfrm>
    </dsp:sp>
    <dsp:sp modelId="{3801F7F0-F3A3-42C1-9708-0FCCBB9D81BA}">
      <dsp:nvSpPr>
        <dsp:cNvPr id="0" name=""/>
        <dsp:cNvSpPr/>
      </dsp:nvSpPr>
      <dsp:spPr>
        <a:xfrm>
          <a:off x="235826" y="4374486"/>
          <a:ext cx="2624691" cy="1458161"/>
        </a:xfrm>
        <a:prstGeom prst="roundRect">
          <a:avLst>
            <a:gd name="adj" fmla="val 10000"/>
          </a:avLst>
        </a:prstGeom>
        <a:solidFill>
          <a:schemeClr val="lt1"/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kern="1200" smtClean="0">
              <a:latin typeface="Tahoma" pitchFamily="34" charset="0"/>
              <a:ea typeface="Tahoma" pitchFamily="34" charset="0"/>
              <a:cs typeface="Tahoma" pitchFamily="34" charset="0"/>
            </a:rPr>
            <a:t>Pregătirea aplicației</a:t>
          </a:r>
          <a:endParaRPr lang="en-US" sz="2400" kern="120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4417194"/>
        <a:ext cx="2539275" cy="13727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B1CF93-B0AA-4D21-AB6A-AE0B07F367E2}">
      <dsp:nvSpPr>
        <dsp:cNvPr id="0" name=""/>
        <dsp:cNvSpPr/>
      </dsp:nvSpPr>
      <dsp:spPr>
        <a:xfrm>
          <a:off x="235826" y="0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b="0" kern="1200" smtClean="0">
              <a:latin typeface="Tahoma" pitchFamily="34" charset="0"/>
              <a:ea typeface="Tahoma" pitchFamily="34" charset="0"/>
              <a:cs typeface="Tahoma" pitchFamily="34" charset="0"/>
            </a:rPr>
            <a:t>Pregatirea datelor</a:t>
          </a:r>
          <a:endParaRPr lang="en-US" sz="2400" b="0" kern="120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42708"/>
        <a:ext cx="2539275" cy="1372745"/>
      </dsp:txXfrm>
    </dsp:sp>
    <dsp:sp modelId="{B6A21DBF-CE07-4D1E-A02F-828962FD85DD}">
      <dsp:nvSpPr>
        <dsp:cNvPr id="0" name=""/>
        <dsp:cNvSpPr/>
      </dsp:nvSpPr>
      <dsp:spPr>
        <a:xfrm rot="5400000">
          <a:off x="1274766" y="1494616"/>
          <a:ext cx="546810" cy="6561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-5400000">
        <a:off x="1351320" y="1549297"/>
        <a:ext cx="393704" cy="382767"/>
      </dsp:txXfrm>
    </dsp:sp>
    <dsp:sp modelId="{1738DD8C-67A1-4BCB-AAAE-EDE71FB4CBDA}">
      <dsp:nvSpPr>
        <dsp:cNvPr id="0" name=""/>
        <dsp:cNvSpPr/>
      </dsp:nvSpPr>
      <dsp:spPr>
        <a:xfrm>
          <a:off x="235826" y="2187243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b="1" kern="1200" smtClean="0">
              <a:latin typeface="Tahoma" pitchFamily="34" charset="0"/>
              <a:ea typeface="Tahoma" pitchFamily="34" charset="0"/>
              <a:cs typeface="Tahoma" pitchFamily="34" charset="0"/>
            </a:rPr>
            <a:t>Pre-procesarea datelor </a:t>
          </a:r>
          <a:endParaRPr lang="en-US" sz="2400" b="1" kern="120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2229951"/>
        <a:ext cx="2539275" cy="1372745"/>
      </dsp:txXfrm>
    </dsp:sp>
    <dsp:sp modelId="{53CEA967-20FB-49F3-9B89-34F2B98D21CB}">
      <dsp:nvSpPr>
        <dsp:cNvPr id="0" name=""/>
        <dsp:cNvSpPr/>
      </dsp:nvSpPr>
      <dsp:spPr>
        <a:xfrm rot="5400000">
          <a:off x="1274766" y="3681859"/>
          <a:ext cx="546810" cy="6561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-5400000">
        <a:off x="1351320" y="3736540"/>
        <a:ext cx="393704" cy="382767"/>
      </dsp:txXfrm>
    </dsp:sp>
    <dsp:sp modelId="{3801F7F0-F3A3-42C1-9708-0FCCBB9D81BA}">
      <dsp:nvSpPr>
        <dsp:cNvPr id="0" name=""/>
        <dsp:cNvSpPr/>
      </dsp:nvSpPr>
      <dsp:spPr>
        <a:xfrm>
          <a:off x="235826" y="4374486"/>
          <a:ext cx="2624691" cy="1458161"/>
        </a:xfrm>
        <a:prstGeom prst="roundRect">
          <a:avLst>
            <a:gd name="adj" fmla="val 10000"/>
          </a:avLst>
        </a:prstGeom>
        <a:solidFill>
          <a:schemeClr val="lt1"/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kern="1200" smtClean="0">
              <a:latin typeface="Tahoma" pitchFamily="34" charset="0"/>
              <a:ea typeface="Tahoma" pitchFamily="34" charset="0"/>
              <a:cs typeface="Tahoma" pitchFamily="34" charset="0"/>
            </a:rPr>
            <a:t>Pregătirea aplicației</a:t>
          </a:r>
          <a:endParaRPr lang="en-US" sz="2400" kern="120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4417194"/>
        <a:ext cx="2539275" cy="137274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B1CF93-B0AA-4D21-AB6A-AE0B07F367E2}">
      <dsp:nvSpPr>
        <dsp:cNvPr id="0" name=""/>
        <dsp:cNvSpPr/>
      </dsp:nvSpPr>
      <dsp:spPr>
        <a:xfrm>
          <a:off x="235826" y="0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b="0" kern="1200" smtClean="0">
              <a:latin typeface="Tahoma" pitchFamily="34" charset="0"/>
              <a:ea typeface="Tahoma" pitchFamily="34" charset="0"/>
              <a:cs typeface="Tahoma" pitchFamily="34" charset="0"/>
            </a:rPr>
            <a:t>Pregatirea datelor</a:t>
          </a:r>
          <a:endParaRPr lang="en-US" sz="2400" b="0" kern="120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42708"/>
        <a:ext cx="2539275" cy="1372745"/>
      </dsp:txXfrm>
    </dsp:sp>
    <dsp:sp modelId="{B6A21DBF-CE07-4D1E-A02F-828962FD85DD}">
      <dsp:nvSpPr>
        <dsp:cNvPr id="0" name=""/>
        <dsp:cNvSpPr/>
      </dsp:nvSpPr>
      <dsp:spPr>
        <a:xfrm rot="5400000">
          <a:off x="1274766" y="1494616"/>
          <a:ext cx="546810" cy="6561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-5400000">
        <a:off x="1351320" y="1549297"/>
        <a:ext cx="393704" cy="382767"/>
      </dsp:txXfrm>
    </dsp:sp>
    <dsp:sp modelId="{1738DD8C-67A1-4BCB-AAAE-EDE71FB4CBDA}">
      <dsp:nvSpPr>
        <dsp:cNvPr id="0" name=""/>
        <dsp:cNvSpPr/>
      </dsp:nvSpPr>
      <dsp:spPr>
        <a:xfrm>
          <a:off x="235826" y="2187243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b="1" kern="1200" smtClean="0">
              <a:latin typeface="Tahoma" pitchFamily="34" charset="0"/>
              <a:ea typeface="Tahoma" pitchFamily="34" charset="0"/>
              <a:cs typeface="Tahoma" pitchFamily="34" charset="0"/>
            </a:rPr>
            <a:t>Pre-procesarea datelor </a:t>
          </a:r>
          <a:endParaRPr lang="en-US" sz="2400" b="1" kern="120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2229951"/>
        <a:ext cx="2539275" cy="1372745"/>
      </dsp:txXfrm>
    </dsp:sp>
    <dsp:sp modelId="{53CEA967-20FB-49F3-9B89-34F2B98D21CB}">
      <dsp:nvSpPr>
        <dsp:cNvPr id="0" name=""/>
        <dsp:cNvSpPr/>
      </dsp:nvSpPr>
      <dsp:spPr>
        <a:xfrm rot="5400000">
          <a:off x="1274766" y="3681859"/>
          <a:ext cx="546810" cy="6561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-5400000">
        <a:off x="1351320" y="3736540"/>
        <a:ext cx="393704" cy="382767"/>
      </dsp:txXfrm>
    </dsp:sp>
    <dsp:sp modelId="{3801F7F0-F3A3-42C1-9708-0FCCBB9D81BA}">
      <dsp:nvSpPr>
        <dsp:cNvPr id="0" name=""/>
        <dsp:cNvSpPr/>
      </dsp:nvSpPr>
      <dsp:spPr>
        <a:xfrm>
          <a:off x="235826" y="4374486"/>
          <a:ext cx="2624691" cy="1458161"/>
        </a:xfrm>
        <a:prstGeom prst="roundRect">
          <a:avLst>
            <a:gd name="adj" fmla="val 10000"/>
          </a:avLst>
        </a:prstGeom>
        <a:solidFill>
          <a:schemeClr val="lt1"/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kern="1200" smtClean="0">
              <a:latin typeface="Tahoma" pitchFamily="34" charset="0"/>
              <a:ea typeface="Tahoma" pitchFamily="34" charset="0"/>
              <a:cs typeface="Tahoma" pitchFamily="34" charset="0"/>
            </a:rPr>
            <a:t>Pregătirea aplicației</a:t>
          </a:r>
          <a:endParaRPr lang="en-US" sz="2400" kern="120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4417194"/>
        <a:ext cx="2539275" cy="137274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B1CF93-B0AA-4D21-AB6A-AE0B07F367E2}">
      <dsp:nvSpPr>
        <dsp:cNvPr id="0" name=""/>
        <dsp:cNvSpPr/>
      </dsp:nvSpPr>
      <dsp:spPr>
        <a:xfrm>
          <a:off x="235826" y="0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b="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Pregatirea datelor</a:t>
          </a:r>
          <a:endParaRPr lang="en-US" sz="2400" b="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42708"/>
        <a:ext cx="2539275" cy="1372745"/>
      </dsp:txXfrm>
    </dsp:sp>
    <dsp:sp modelId="{B6A21DBF-CE07-4D1E-A02F-828962FD85DD}">
      <dsp:nvSpPr>
        <dsp:cNvPr id="0" name=""/>
        <dsp:cNvSpPr/>
      </dsp:nvSpPr>
      <dsp:spPr>
        <a:xfrm rot="5400000">
          <a:off x="1274766" y="1494616"/>
          <a:ext cx="546810" cy="6561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-5400000">
        <a:off x="1351320" y="1549297"/>
        <a:ext cx="393704" cy="382767"/>
      </dsp:txXfrm>
    </dsp:sp>
    <dsp:sp modelId="{1738DD8C-67A1-4BCB-AAAE-EDE71FB4CBDA}">
      <dsp:nvSpPr>
        <dsp:cNvPr id="0" name=""/>
        <dsp:cNvSpPr/>
      </dsp:nvSpPr>
      <dsp:spPr>
        <a:xfrm>
          <a:off x="235826" y="2187243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Pre-procesarea datelor </a:t>
          </a:r>
          <a:endParaRPr lang="en-US" sz="2400" b="1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2229951"/>
        <a:ext cx="2539275" cy="1372745"/>
      </dsp:txXfrm>
    </dsp:sp>
    <dsp:sp modelId="{53CEA967-20FB-49F3-9B89-34F2B98D21CB}">
      <dsp:nvSpPr>
        <dsp:cNvPr id="0" name=""/>
        <dsp:cNvSpPr/>
      </dsp:nvSpPr>
      <dsp:spPr>
        <a:xfrm rot="5400000">
          <a:off x="1274766" y="3681859"/>
          <a:ext cx="546810" cy="6561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-5400000">
        <a:off x="1351320" y="3736540"/>
        <a:ext cx="393704" cy="382767"/>
      </dsp:txXfrm>
    </dsp:sp>
    <dsp:sp modelId="{3801F7F0-F3A3-42C1-9708-0FCCBB9D81BA}">
      <dsp:nvSpPr>
        <dsp:cNvPr id="0" name=""/>
        <dsp:cNvSpPr/>
      </dsp:nvSpPr>
      <dsp:spPr>
        <a:xfrm>
          <a:off x="235826" y="4374486"/>
          <a:ext cx="2624691" cy="1458161"/>
        </a:xfrm>
        <a:prstGeom prst="roundRect">
          <a:avLst>
            <a:gd name="adj" fmla="val 10000"/>
          </a:avLst>
        </a:prstGeom>
        <a:solidFill>
          <a:schemeClr val="lt1"/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Pregătirea aplicației</a:t>
          </a:r>
          <a:endParaRPr lang="en-US" sz="24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4417194"/>
        <a:ext cx="2539275" cy="137274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B1CF93-B0AA-4D21-AB6A-AE0B07F367E2}">
      <dsp:nvSpPr>
        <dsp:cNvPr id="0" name=""/>
        <dsp:cNvSpPr/>
      </dsp:nvSpPr>
      <dsp:spPr>
        <a:xfrm>
          <a:off x="235826" y="0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b="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Pregatirea datelor</a:t>
          </a:r>
          <a:endParaRPr lang="en-US" sz="2400" b="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42708"/>
        <a:ext cx="2539275" cy="1372745"/>
      </dsp:txXfrm>
    </dsp:sp>
    <dsp:sp modelId="{B6A21DBF-CE07-4D1E-A02F-828962FD85DD}">
      <dsp:nvSpPr>
        <dsp:cNvPr id="0" name=""/>
        <dsp:cNvSpPr/>
      </dsp:nvSpPr>
      <dsp:spPr>
        <a:xfrm rot="5400000">
          <a:off x="1274766" y="1494616"/>
          <a:ext cx="546810" cy="6561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-5400000">
        <a:off x="1351320" y="1549297"/>
        <a:ext cx="393704" cy="382767"/>
      </dsp:txXfrm>
    </dsp:sp>
    <dsp:sp modelId="{1738DD8C-67A1-4BCB-AAAE-EDE71FB4CBDA}">
      <dsp:nvSpPr>
        <dsp:cNvPr id="0" name=""/>
        <dsp:cNvSpPr/>
      </dsp:nvSpPr>
      <dsp:spPr>
        <a:xfrm>
          <a:off x="235826" y="2187243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Pre-procesarea datelor </a:t>
          </a:r>
          <a:endParaRPr lang="en-US" sz="24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2229951"/>
        <a:ext cx="2539275" cy="1372745"/>
      </dsp:txXfrm>
    </dsp:sp>
    <dsp:sp modelId="{53CEA967-20FB-49F3-9B89-34F2B98D21CB}">
      <dsp:nvSpPr>
        <dsp:cNvPr id="0" name=""/>
        <dsp:cNvSpPr/>
      </dsp:nvSpPr>
      <dsp:spPr>
        <a:xfrm rot="5400000">
          <a:off x="1274766" y="3681859"/>
          <a:ext cx="546810" cy="6561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-5400000">
        <a:off x="1351320" y="3736540"/>
        <a:ext cx="393704" cy="382767"/>
      </dsp:txXfrm>
    </dsp:sp>
    <dsp:sp modelId="{3801F7F0-F3A3-42C1-9708-0FCCBB9D81BA}">
      <dsp:nvSpPr>
        <dsp:cNvPr id="0" name=""/>
        <dsp:cNvSpPr/>
      </dsp:nvSpPr>
      <dsp:spPr>
        <a:xfrm>
          <a:off x="235826" y="4374486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Pregătirea aplicației</a:t>
          </a:r>
          <a:endParaRPr lang="en-US" sz="2400" b="1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4417194"/>
        <a:ext cx="2539275" cy="137274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B1CF93-B0AA-4D21-AB6A-AE0B07F367E2}">
      <dsp:nvSpPr>
        <dsp:cNvPr id="0" name=""/>
        <dsp:cNvSpPr/>
      </dsp:nvSpPr>
      <dsp:spPr>
        <a:xfrm>
          <a:off x="235826" y="0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b="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Pregatirea datelor</a:t>
          </a:r>
          <a:endParaRPr lang="en-US" sz="2400" b="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42708"/>
        <a:ext cx="2539275" cy="1372745"/>
      </dsp:txXfrm>
    </dsp:sp>
    <dsp:sp modelId="{B6A21DBF-CE07-4D1E-A02F-828962FD85DD}">
      <dsp:nvSpPr>
        <dsp:cNvPr id="0" name=""/>
        <dsp:cNvSpPr/>
      </dsp:nvSpPr>
      <dsp:spPr>
        <a:xfrm rot="5400000">
          <a:off x="1274766" y="1494616"/>
          <a:ext cx="546810" cy="6561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-5400000">
        <a:off x="1351320" y="1549297"/>
        <a:ext cx="393704" cy="382767"/>
      </dsp:txXfrm>
    </dsp:sp>
    <dsp:sp modelId="{1738DD8C-67A1-4BCB-AAAE-EDE71FB4CBDA}">
      <dsp:nvSpPr>
        <dsp:cNvPr id="0" name=""/>
        <dsp:cNvSpPr/>
      </dsp:nvSpPr>
      <dsp:spPr>
        <a:xfrm>
          <a:off x="235826" y="2187243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Pre-procesarea datelor </a:t>
          </a:r>
          <a:endParaRPr lang="en-US" sz="24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2229951"/>
        <a:ext cx="2539275" cy="1372745"/>
      </dsp:txXfrm>
    </dsp:sp>
    <dsp:sp modelId="{53CEA967-20FB-49F3-9B89-34F2B98D21CB}">
      <dsp:nvSpPr>
        <dsp:cNvPr id="0" name=""/>
        <dsp:cNvSpPr/>
      </dsp:nvSpPr>
      <dsp:spPr>
        <a:xfrm rot="5400000">
          <a:off x="1274766" y="3681859"/>
          <a:ext cx="546810" cy="6561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-5400000">
        <a:off x="1351320" y="3736540"/>
        <a:ext cx="393704" cy="382767"/>
      </dsp:txXfrm>
    </dsp:sp>
    <dsp:sp modelId="{3801F7F0-F3A3-42C1-9708-0FCCBB9D81BA}">
      <dsp:nvSpPr>
        <dsp:cNvPr id="0" name=""/>
        <dsp:cNvSpPr/>
      </dsp:nvSpPr>
      <dsp:spPr>
        <a:xfrm>
          <a:off x="235826" y="4374486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Pregătirea aplicației</a:t>
          </a:r>
          <a:endParaRPr lang="en-US" sz="2400" b="1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4417194"/>
        <a:ext cx="2539275" cy="137274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B1CF93-B0AA-4D21-AB6A-AE0B07F367E2}">
      <dsp:nvSpPr>
        <dsp:cNvPr id="0" name=""/>
        <dsp:cNvSpPr/>
      </dsp:nvSpPr>
      <dsp:spPr>
        <a:xfrm>
          <a:off x="235826" y="0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b="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Pregatirea datelor</a:t>
          </a:r>
          <a:endParaRPr lang="en-US" sz="2400" b="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42708"/>
        <a:ext cx="2539275" cy="1372745"/>
      </dsp:txXfrm>
    </dsp:sp>
    <dsp:sp modelId="{B6A21DBF-CE07-4D1E-A02F-828962FD85DD}">
      <dsp:nvSpPr>
        <dsp:cNvPr id="0" name=""/>
        <dsp:cNvSpPr/>
      </dsp:nvSpPr>
      <dsp:spPr>
        <a:xfrm rot="5400000">
          <a:off x="1274766" y="1494616"/>
          <a:ext cx="546810" cy="6561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-5400000">
        <a:off x="1351320" y="1549297"/>
        <a:ext cx="393704" cy="382767"/>
      </dsp:txXfrm>
    </dsp:sp>
    <dsp:sp modelId="{1738DD8C-67A1-4BCB-AAAE-EDE71FB4CBDA}">
      <dsp:nvSpPr>
        <dsp:cNvPr id="0" name=""/>
        <dsp:cNvSpPr/>
      </dsp:nvSpPr>
      <dsp:spPr>
        <a:xfrm>
          <a:off x="235826" y="2187243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Pre-procesarea datelor </a:t>
          </a:r>
          <a:endParaRPr lang="en-US" sz="24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2229951"/>
        <a:ext cx="2539275" cy="1372745"/>
      </dsp:txXfrm>
    </dsp:sp>
    <dsp:sp modelId="{53CEA967-20FB-49F3-9B89-34F2B98D21CB}">
      <dsp:nvSpPr>
        <dsp:cNvPr id="0" name=""/>
        <dsp:cNvSpPr/>
      </dsp:nvSpPr>
      <dsp:spPr>
        <a:xfrm rot="5400000">
          <a:off x="1274766" y="3681859"/>
          <a:ext cx="546810" cy="6561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-5400000">
        <a:off x="1351320" y="3736540"/>
        <a:ext cx="393704" cy="382767"/>
      </dsp:txXfrm>
    </dsp:sp>
    <dsp:sp modelId="{3801F7F0-F3A3-42C1-9708-0FCCBB9D81BA}">
      <dsp:nvSpPr>
        <dsp:cNvPr id="0" name=""/>
        <dsp:cNvSpPr/>
      </dsp:nvSpPr>
      <dsp:spPr>
        <a:xfrm>
          <a:off x="235826" y="4374486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Pregătirea aplicației</a:t>
          </a:r>
          <a:endParaRPr lang="en-US" sz="2400" b="1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4417194"/>
        <a:ext cx="2539275" cy="137274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B1CF93-B0AA-4D21-AB6A-AE0B07F367E2}">
      <dsp:nvSpPr>
        <dsp:cNvPr id="0" name=""/>
        <dsp:cNvSpPr/>
      </dsp:nvSpPr>
      <dsp:spPr>
        <a:xfrm>
          <a:off x="235826" y="0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b="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Pregatirea datelor</a:t>
          </a:r>
          <a:endParaRPr lang="en-US" sz="2400" b="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42708"/>
        <a:ext cx="2539275" cy="1372745"/>
      </dsp:txXfrm>
    </dsp:sp>
    <dsp:sp modelId="{B6A21DBF-CE07-4D1E-A02F-828962FD85DD}">
      <dsp:nvSpPr>
        <dsp:cNvPr id="0" name=""/>
        <dsp:cNvSpPr/>
      </dsp:nvSpPr>
      <dsp:spPr>
        <a:xfrm rot="5400000">
          <a:off x="1274766" y="1494616"/>
          <a:ext cx="546810" cy="6561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-5400000">
        <a:off x="1351320" y="1549297"/>
        <a:ext cx="393704" cy="382767"/>
      </dsp:txXfrm>
    </dsp:sp>
    <dsp:sp modelId="{1738DD8C-67A1-4BCB-AAAE-EDE71FB4CBDA}">
      <dsp:nvSpPr>
        <dsp:cNvPr id="0" name=""/>
        <dsp:cNvSpPr/>
      </dsp:nvSpPr>
      <dsp:spPr>
        <a:xfrm>
          <a:off x="235826" y="2187243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Pre-procesarea datelor </a:t>
          </a:r>
          <a:endParaRPr lang="en-US" sz="2400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2229951"/>
        <a:ext cx="2539275" cy="1372745"/>
      </dsp:txXfrm>
    </dsp:sp>
    <dsp:sp modelId="{53CEA967-20FB-49F3-9B89-34F2B98D21CB}">
      <dsp:nvSpPr>
        <dsp:cNvPr id="0" name=""/>
        <dsp:cNvSpPr/>
      </dsp:nvSpPr>
      <dsp:spPr>
        <a:xfrm rot="5400000">
          <a:off x="1274766" y="3681859"/>
          <a:ext cx="546810" cy="656172"/>
        </a:xfrm>
        <a:prstGeom prst="rightArrow">
          <a:avLst>
            <a:gd name="adj1" fmla="val 60000"/>
            <a:gd name="adj2" fmla="val 50000"/>
          </a:avLst>
        </a:prstGeom>
        <a:solidFill>
          <a:schemeClr val="accent6">
            <a:lumMod val="60000"/>
            <a:lumOff val="40000"/>
          </a:schemeClr>
        </a:solidFill>
        <a:ln>
          <a:solidFill>
            <a:schemeClr val="accent6">
              <a:lumMod val="75000"/>
            </a:schemeClr>
          </a:solidFill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700" kern="1200"/>
        </a:p>
      </dsp:txBody>
      <dsp:txXfrm rot="-5400000">
        <a:off x="1351320" y="3736540"/>
        <a:ext cx="393704" cy="382767"/>
      </dsp:txXfrm>
    </dsp:sp>
    <dsp:sp modelId="{3801F7F0-F3A3-42C1-9708-0FCCBB9D81BA}">
      <dsp:nvSpPr>
        <dsp:cNvPr id="0" name=""/>
        <dsp:cNvSpPr/>
      </dsp:nvSpPr>
      <dsp:spPr>
        <a:xfrm>
          <a:off x="235826" y="4374486"/>
          <a:ext cx="2624691" cy="145816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1905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2400" b="1" kern="1200" dirty="0" smtClean="0">
              <a:latin typeface="Tahoma" pitchFamily="34" charset="0"/>
              <a:ea typeface="Tahoma" pitchFamily="34" charset="0"/>
              <a:cs typeface="Tahoma" pitchFamily="34" charset="0"/>
            </a:rPr>
            <a:t>Pregătirea aplicației</a:t>
          </a:r>
          <a:endParaRPr lang="en-US" sz="2400" b="1" kern="1200" dirty="0">
            <a:latin typeface="Tahoma" pitchFamily="34" charset="0"/>
            <a:ea typeface="Tahoma" pitchFamily="34" charset="0"/>
            <a:cs typeface="Tahoma" pitchFamily="34" charset="0"/>
          </a:endParaRPr>
        </a:p>
      </dsp:txBody>
      <dsp:txXfrm>
        <a:off x="278534" y="4417194"/>
        <a:ext cx="2539275" cy="13727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5B7247-2DD9-4D5E-A701-E050986E6C79}" type="datetimeFigureOut">
              <a:rPr lang="en-US" smtClean="0"/>
              <a:pPr/>
              <a:t>15.11.2013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52FBEB-B87A-414A-9BD4-0F953B740AE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53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dirty="0" smtClean="0"/>
              <a:t>Glume despre “cum nu m-a lăsat</a:t>
            </a:r>
            <a:r>
              <a:rPr lang="ro-RO" baseline="0" dirty="0" smtClean="0"/>
              <a:t> prietena să particip la seminar</a:t>
            </a:r>
            <a:r>
              <a:rPr lang="ro-RO" dirty="0" smtClean="0"/>
              <a:t>”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dirty="0" smtClean="0"/>
              <a:t>Prezentare generală a scriptului.</a:t>
            </a:r>
            <a:br>
              <a:rPr lang="ro-RO" dirty="0" smtClean="0"/>
            </a:br>
            <a:endParaRPr lang="ro-RO" dirty="0" smtClean="0"/>
          </a:p>
          <a:p>
            <a:r>
              <a:rPr lang="ro-RO" dirty="0" smtClean="0"/>
              <a:t>Prezentarea</a:t>
            </a:r>
            <a:r>
              <a:rPr lang="ro-RO" baseline="0" dirty="0" smtClean="0"/>
              <a:t> tipurilor de date pe care Open Web Globe le încarcă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dirty="0" smtClean="0"/>
              <a:t>O.W.G.</a:t>
            </a:r>
            <a:r>
              <a:rPr lang="ro-RO" baseline="0" dirty="0" smtClean="0"/>
              <a:t> Este un </a:t>
            </a:r>
            <a:r>
              <a:rPr lang="ro-RO" b="1" baseline="0" dirty="0" smtClean="0"/>
              <a:t>SDK</a:t>
            </a:r>
            <a:r>
              <a:rPr lang="ro-RO" baseline="0" dirty="0" smtClean="0"/>
              <a:t> pentru dezvoltare aplicații </a:t>
            </a:r>
            <a:r>
              <a:rPr lang="ro-RO" b="1" baseline="0" dirty="0" smtClean="0"/>
              <a:t>web</a:t>
            </a:r>
            <a:r>
              <a:rPr lang="ro-RO" baseline="0" dirty="0" smtClean="0"/>
              <a:t>.</a:t>
            </a:r>
          </a:p>
          <a:p>
            <a:endParaRPr lang="ro-RO" baseline="0" dirty="0" smtClean="0"/>
          </a:p>
          <a:p>
            <a:r>
              <a:rPr lang="ro-RO" baseline="0" dirty="0" smtClean="0"/>
              <a:t>Aplicațiile pot fi:</a:t>
            </a:r>
          </a:p>
          <a:p>
            <a:r>
              <a:rPr lang="ro-RO" baseline="0" dirty="0" smtClean="0"/>
              <a:t>-simple (viewer simplu)</a:t>
            </a:r>
          </a:p>
          <a:p>
            <a:r>
              <a:rPr lang="ro-RO" baseline="0" dirty="0" smtClean="0"/>
              <a:t>-complexe (link către demo la final)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baseline="0" dirty="0" smtClean="0"/>
              <a:t>Merge în orice browser</a:t>
            </a:r>
          </a:p>
          <a:p>
            <a:endParaRPr lang="ro-RO" baseline="0" dirty="0" smtClean="0"/>
          </a:p>
          <a:p>
            <a:r>
              <a:rPr lang="ro-RO" baseline="0" dirty="0" smtClean="0"/>
              <a:t>-fără plugin</a:t>
            </a:r>
          </a:p>
          <a:p>
            <a:r>
              <a:rPr lang="ro-RO" baseline="0" dirty="0" smtClean="0"/>
              <a:t>-folosind WebGL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dirty="0" smtClean="0"/>
              <a:t>Open</a:t>
            </a:r>
            <a:r>
              <a:rPr lang="ro-RO" baseline="0" dirty="0" smtClean="0"/>
              <a:t> Web Globe are 2 componente:</a:t>
            </a:r>
          </a:p>
          <a:p>
            <a:pPr>
              <a:buFontTx/>
              <a:buChar char="-"/>
            </a:pPr>
            <a:endParaRPr lang="ro-RO" baseline="0" dirty="0" smtClean="0"/>
          </a:p>
          <a:p>
            <a:pPr>
              <a:buFontTx/>
              <a:buChar char="-"/>
            </a:pPr>
            <a:r>
              <a:rPr lang="ro-RO" baseline="0" dirty="0" smtClean="0"/>
              <a:t>O componentă de </a:t>
            </a:r>
            <a:r>
              <a:rPr lang="ro-RO" b="1" baseline="0" dirty="0" smtClean="0"/>
              <a:t>script JS </a:t>
            </a:r>
            <a:r>
              <a:rPr lang="ro-RO" baseline="0" dirty="0" smtClean="0"/>
              <a:t>pentru construit aplicații (+tutoriale)</a:t>
            </a:r>
          </a:p>
          <a:p>
            <a:pPr>
              <a:buFontTx/>
              <a:buChar char="-"/>
            </a:pPr>
            <a:endParaRPr lang="ro-RO" baseline="0" dirty="0" smtClean="0"/>
          </a:p>
          <a:p>
            <a:pPr>
              <a:buFontTx/>
              <a:buChar char="-"/>
            </a:pPr>
            <a:r>
              <a:rPr lang="ro-RO" baseline="0" dirty="0" smtClean="0"/>
              <a:t>O componentă de </a:t>
            </a:r>
            <a:r>
              <a:rPr lang="ro-RO" b="1" baseline="0" dirty="0" smtClean="0"/>
              <a:t>procesare (executabile)</a:t>
            </a:r>
            <a:r>
              <a:rPr lang="ro-RO" b="0" baseline="0" dirty="0" smtClean="0"/>
              <a:t> pentru pregătirea datelor să fie încărcate în Glob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o-RO" dirty="0" smtClean="0"/>
              <a:t>Să</a:t>
            </a:r>
            <a:r>
              <a:rPr lang="ro-RO" baseline="0" dirty="0" smtClean="0"/>
              <a:t> îi atenționez să urmărească contorul de Gb din </a:t>
            </a:r>
            <a:r>
              <a:rPr lang="ro-RO" b="1" baseline="0" dirty="0" smtClean="0"/>
              <a:t>colțul dreapta sus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o-RO" b="1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o-RO" b="0" baseline="0" dirty="0" smtClean="0"/>
              <a:t>Datele folosite în Glob: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o-RO" b="0" baseline="0" dirty="0" smtClean="0"/>
              <a:t>*Zona de demo</a:t>
            </a:r>
            <a:r>
              <a:rPr lang="en-US" b="0" baseline="0" dirty="0" smtClean="0"/>
              <a:t>|</a:t>
            </a:r>
            <a:r>
              <a:rPr lang="ro-RO" b="0" baseline="0" dirty="0" smtClean="0"/>
              <a:t> 100 km * 60km (Făgăraș + Bucegi)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o-RO" b="0" baseline="0" dirty="0" smtClean="0"/>
              <a:t>**La Ortofoto2005</a:t>
            </a:r>
            <a:r>
              <a:rPr lang="en-US" b="0" baseline="0" dirty="0" smtClean="0"/>
              <a:t> | </a:t>
            </a:r>
            <a:r>
              <a:rPr lang="ro-RO" b="0" baseline="0" dirty="0" smtClean="0"/>
              <a:t>a trebuit împărțit în mai multe planșe; nu suportă input de dimensiuni foarte mari. Nu suportă format .ECW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o-RO" b="0" baseline="0" dirty="0" smtClean="0"/>
              <a:t>***SPOT s-a folosit pentru </a:t>
            </a:r>
            <a:r>
              <a:rPr lang="en-US" b="0" baseline="0" dirty="0" err="1" smtClean="0"/>
              <a:t>nivelurile</a:t>
            </a:r>
            <a:r>
              <a:rPr lang="en-US" b="0" baseline="0" dirty="0" smtClean="0"/>
              <a:t> 1-15 de zoom </a:t>
            </a:r>
            <a:r>
              <a:rPr lang="en-US" b="0" baseline="0" dirty="0" err="1" smtClean="0"/>
              <a:t>pentru</a:t>
            </a:r>
            <a:r>
              <a:rPr lang="en-US" b="0" baseline="0" dirty="0" smtClean="0"/>
              <a:t> </a:t>
            </a:r>
            <a:r>
              <a:rPr lang="ro-RO" b="0" baseline="0" dirty="0" smtClean="0"/>
              <a:t>că Ortofoto2005 nu arată bine când este văzut</a:t>
            </a:r>
            <a:r>
              <a:rPr lang="en-US" b="0" baseline="0" dirty="0" smtClean="0"/>
              <a:t> de </a:t>
            </a:r>
            <a:r>
              <a:rPr lang="en-US" b="0" baseline="0" dirty="0" err="1" smtClean="0"/>
              <a:t>sus</a:t>
            </a:r>
            <a:r>
              <a:rPr lang="en-US" b="0" baseline="0" dirty="0" smtClean="0"/>
              <a:t>.</a:t>
            </a:r>
            <a:endParaRPr lang="ro-RO" b="0" baseline="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Se ob</a:t>
            </a:r>
            <a:r>
              <a:rPr lang="ro-RO" baseline="0" dirty="0" smtClean="0"/>
              <a:t>țin coordonatele scenei folosind una din imagini</a:t>
            </a:r>
          </a:p>
          <a:p>
            <a:endParaRPr lang="ro-RO" baseline="0" dirty="0" smtClean="0"/>
          </a:p>
          <a:p>
            <a:r>
              <a:rPr lang="ro-RO" baseline="0" dirty="0" smtClean="0"/>
              <a:t>*toate comenzile sunt din Command Prompt</a:t>
            </a:r>
          </a:p>
          <a:p>
            <a:endParaRPr lang="ro-RO" baseline="0" dirty="0" smtClean="0"/>
          </a:p>
          <a:p>
            <a:r>
              <a:rPr lang="ro-RO" baseline="0" dirty="0" smtClean="0"/>
              <a:t>**Rasterul de elevație și ortofoto ar fi bine să aibă același extent;</a:t>
            </a:r>
          </a:p>
          <a:p>
            <a:endParaRPr lang="ro-RO" baseline="0" dirty="0" smtClean="0"/>
          </a:p>
          <a:p>
            <a:r>
              <a:rPr lang="ro-RO" baseline="0" dirty="0" smtClean="0"/>
              <a:t>***în Glob am folosit 17 niveluri de zoom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dirty="0" smtClean="0"/>
              <a:t>Se crează două</a:t>
            </a:r>
            <a:r>
              <a:rPr lang="ro-RO" baseline="0" dirty="0" smtClean="0"/>
              <a:t> layer în care se specifică parametri: nume, tip, extent, nivel maxim de zoom.</a:t>
            </a:r>
          </a:p>
          <a:p>
            <a:endParaRPr lang="ro-RO" baseline="0" dirty="0" smtClean="0"/>
          </a:p>
          <a:p>
            <a:r>
              <a:rPr lang="ro-RO" baseline="0" dirty="0" smtClean="0"/>
              <a:t>Se obține 2 fișiere: XML și JSON</a:t>
            </a:r>
            <a:r>
              <a:rPr lang="en-US" baseline="0" dirty="0" smtClean="0"/>
              <a:t>| </a:t>
            </a:r>
            <a:r>
              <a:rPr lang="ro-RO" baseline="0" dirty="0" smtClean="0"/>
              <a:t>și o serie de foldere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smtClean="0"/>
              <a:t>Adăugarea</a:t>
            </a:r>
            <a:r>
              <a:rPr lang="ro-RO" baseline="0" smtClean="0"/>
              <a:t> de date:</a:t>
            </a:r>
          </a:p>
          <a:p>
            <a:r>
              <a:rPr lang="ro-RO" baseline="0" smtClean="0"/>
              <a:t>*Specificăm layerul în care se încarcă datele; specificăm proiecție datelor de input (EPSG 31700); specificăm tipul de input (image/elevation)</a:t>
            </a:r>
          </a:p>
          <a:p>
            <a:endParaRPr lang="ro-RO" baseline="0" smtClean="0"/>
          </a:p>
          <a:p>
            <a:r>
              <a:rPr lang="ro-RO" baseline="0" smtClean="0"/>
              <a:t>** Datele de elevație trebuiesc TRIANGULATE pentru a obține suprafața 3D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smtClean="0"/>
              <a:t>Ultimul</a:t>
            </a:r>
            <a:r>
              <a:rPr lang="ro-RO" baseline="0" smtClean="0"/>
              <a:t> pas este RESAMPLE a elevației/imaginilor pentru celelalte nivele de zoom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smtClean="0"/>
              <a:t>Prognoză</a:t>
            </a:r>
            <a:r>
              <a:rPr lang="ro-RO" baseline="0" smtClean="0"/>
              <a:t> liniară – necesitate de stocare și timpi de prelucrare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smtClean="0"/>
              <a:t>*Fișierele trebuie să stea</a:t>
            </a:r>
            <a:r>
              <a:rPr lang="ro-RO" baseline="0" smtClean="0"/>
              <a:t> pe un webserver</a:t>
            </a:r>
          </a:p>
          <a:p>
            <a:endParaRPr lang="ro-RO" baseline="0" smtClean="0"/>
          </a:p>
          <a:p>
            <a:r>
              <a:rPr lang="ro-RO" baseline="0" smtClean="0"/>
              <a:t>**Globul se poate crea din 4 variabile din care:</a:t>
            </a:r>
          </a:p>
          <a:p>
            <a:r>
              <a:rPr lang="ro-RO" baseline="0" smtClean="0"/>
              <a:t>1 var – canvas HTML5 (pe care se desenează Globul)</a:t>
            </a:r>
          </a:p>
          <a:p>
            <a:r>
              <a:rPr lang="ro-RO" baseline="0" smtClean="0"/>
              <a:t>1 var – pentru globul propriu-zis</a:t>
            </a:r>
          </a:p>
          <a:p>
            <a:r>
              <a:rPr lang="ro-RO" baseline="0" smtClean="0"/>
              <a:t>2 var – pentru imagini ortofoto și suprafața 3D</a:t>
            </a:r>
          </a:p>
          <a:p>
            <a:endParaRPr lang="ro-RO" baseline="0" smtClean="0"/>
          </a:p>
          <a:p>
            <a:r>
              <a:rPr lang="ro-RO" baseline="0" smtClean="0"/>
              <a:t>*** Trebuie finalizat pagina HTML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smtClean="0"/>
              <a:t>Diferitele basemap-uri</a:t>
            </a:r>
            <a:r>
              <a:rPr lang="ro-RO" baseline="0" smtClean="0"/>
              <a:t> disponibile free</a:t>
            </a:r>
          </a:p>
          <a:p>
            <a:r>
              <a:rPr lang="ro-RO" smtClean="0"/>
              <a:t>Sunt</a:t>
            </a:r>
            <a:r>
              <a:rPr lang="ro-RO" baseline="0" smtClean="0"/>
              <a:t> pe serverul openwebglobe.com</a:t>
            </a:r>
          </a:p>
          <a:p>
            <a:r>
              <a:rPr lang="ro-RO" baseline="0" smtClean="0"/>
              <a:t>OpenStreetMap este încărcat ca tile-uri direct de pe OSM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smtClean="0"/>
              <a:t>*Manipularea camerei este posibilă</a:t>
            </a:r>
            <a:r>
              <a:rPr lang="ro-RO" baseline="0" smtClean="0"/>
              <a:t> ca în orice aplicație de tip Globe: controale web, mouse, tastatură</a:t>
            </a:r>
          </a:p>
          <a:p>
            <a:endParaRPr lang="ro-RO" baseline="0" smtClean="0"/>
          </a:p>
          <a:p>
            <a:r>
              <a:rPr lang="ro-RO" smtClean="0"/>
              <a:t>**SDK</a:t>
            </a:r>
            <a:r>
              <a:rPr lang="ro-RO" baseline="0" smtClean="0"/>
              <a:t> permite configurarea foarte precisă a camerei: atât poziție (lat, long, h) cât și orientare (yaw, roll, pitch).</a:t>
            </a:r>
          </a:p>
          <a:p>
            <a:endParaRPr lang="ro-RO" baseline="0" smtClean="0"/>
          </a:p>
          <a:p>
            <a:r>
              <a:rPr lang="ro-RO" baseline="0" smtClean="0"/>
              <a:t>-S-ar putea configura itinerarii pentru tururi virtuale în glob.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smtClean="0"/>
              <a:t>Trebuie să</a:t>
            </a:r>
            <a:r>
              <a:rPr lang="ro-RO" baseline="0" smtClean="0"/>
              <a:t> precizezi că orice înseamnă geometrie folosește standardul GeoJSON:</a:t>
            </a:r>
          </a:p>
          <a:p>
            <a:r>
              <a:rPr lang="ro-RO" baseline="0" smtClean="0"/>
              <a:t>Și pentru obiecte 2D și pentru obiecte 3D.</a:t>
            </a:r>
          </a:p>
          <a:p>
            <a:endParaRPr lang="ro-RO" baseline="0" smtClean="0"/>
          </a:p>
          <a:p>
            <a:r>
              <a:rPr lang="ro-RO" baseline="0" smtClean="0"/>
              <a:t>**la obiectele 3D am dat un flux de lucru pentru generarea/încărcarea obiectelor 3D în glob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University</a:t>
            </a:r>
            <a:r>
              <a:rPr lang="en-US" baseline="0" dirty="0" smtClean="0"/>
              <a:t> of applied science and arts NE </a:t>
            </a:r>
            <a:r>
              <a:rPr lang="en-US" baseline="0" dirty="0" err="1" smtClean="0"/>
              <a:t>elvetia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smtClean="0"/>
              <a:t>Zona de demo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smtClean="0"/>
              <a:t>Câteva</a:t>
            </a:r>
            <a:r>
              <a:rPr lang="ro-RO" baseline="0" smtClean="0"/>
              <a:t> imagini preluate din aplicație. După asta urmează filmulețul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o-RO" baseline="0" smtClean="0"/>
              <a:t>Tre</a:t>
            </a:r>
            <a:r>
              <a:rPr lang="en-US" baseline="0" smtClean="0"/>
              <a:t>’ s</a:t>
            </a:r>
            <a:r>
              <a:rPr lang="ro-RO" baseline="0" smtClean="0"/>
              <a:t>ă dai click să ruleze filmul</a:t>
            </a:r>
            <a:r>
              <a:rPr lang="en-US" baseline="0" smtClean="0"/>
              <a:t>;</a:t>
            </a:r>
          </a:p>
          <a:p>
            <a:r>
              <a:rPr lang="en-US" baseline="0" smtClean="0"/>
              <a:t>Recomand sa il rulezi extern. Mie imi merge greu in PPT</a:t>
            </a:r>
            <a:endParaRPr lang="ro-RO" baseline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52FBEB-B87A-414A-9BD4-0F953B740AEC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03FA48B9-E829-40FB-B2D4-246944A67B12}" type="datetimeFigureOut">
              <a:rPr lang="en-US" smtClean="0"/>
              <a:pPr/>
              <a:t>15.11.2013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49ECF9D2-6012-4996-866B-C81067B33AE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A48B9-E829-40FB-B2D4-246944A67B12}" type="datetimeFigureOut">
              <a:rPr lang="en-US" smtClean="0"/>
              <a:pPr/>
              <a:t>15.11.2013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CF9D2-6012-4996-866B-C81067B33AE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A48B9-E829-40FB-B2D4-246944A67B12}" type="datetimeFigureOut">
              <a:rPr lang="en-US" smtClean="0"/>
              <a:pPr/>
              <a:t>15.11.2013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CF9D2-6012-4996-866B-C81067B33AE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A48B9-E829-40FB-B2D4-246944A67B12}" type="datetimeFigureOut">
              <a:rPr lang="en-US" smtClean="0"/>
              <a:pPr/>
              <a:t>15.11.2013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CF9D2-6012-4996-866B-C81067B33AE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3FA48B9-E829-40FB-B2D4-246944A67B12}" type="datetimeFigureOut">
              <a:rPr lang="en-US" smtClean="0"/>
              <a:pPr/>
              <a:t>15.11.2013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9ECF9D2-6012-4996-866B-C81067B33AE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03FA48B9-E829-40FB-B2D4-246944A67B12}" type="datetimeFigureOut">
              <a:rPr lang="en-US" smtClean="0"/>
              <a:pPr/>
              <a:t>15.11.2013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9ECF9D2-6012-4996-866B-C81067B33AE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A48B9-E829-40FB-B2D4-246944A67B12}" type="datetimeFigureOut">
              <a:rPr lang="en-US" smtClean="0"/>
              <a:pPr/>
              <a:t>15.11.2013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CF9D2-6012-4996-866B-C81067B33AE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A48B9-E829-40FB-B2D4-246944A67B12}" type="datetimeFigureOut">
              <a:rPr lang="en-US" smtClean="0"/>
              <a:pPr/>
              <a:t>15.11.2013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CF9D2-6012-4996-866B-C81067B33AE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A48B9-E829-40FB-B2D4-246944A67B12}" type="datetimeFigureOut">
              <a:rPr lang="en-US" smtClean="0"/>
              <a:pPr/>
              <a:t>15.11.2013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CF9D2-6012-4996-866B-C81067B33AE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A48B9-E829-40FB-B2D4-246944A67B12}" type="datetimeFigureOut">
              <a:rPr lang="en-US" smtClean="0"/>
              <a:pPr/>
              <a:t>15.11.2013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CF9D2-6012-4996-866B-C81067B33AE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A48B9-E829-40FB-B2D4-246944A67B12}" type="datetimeFigureOut">
              <a:rPr lang="en-US" smtClean="0"/>
              <a:pPr/>
              <a:t>15.11.2013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CF9D2-6012-4996-866B-C81067B33AE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03FA48B9-E829-40FB-B2D4-246944A67B12}" type="datetimeFigureOut">
              <a:rPr lang="en-US" smtClean="0"/>
              <a:pPr/>
              <a:t>15.11.2013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49ECF9D2-6012-4996-866B-C81067B33AE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11.png"/><Relationship Id="rId7" Type="http://schemas.openxmlformats.org/officeDocument/2006/relationships/image" Target="../media/image12.png"/><Relationship Id="rId8" Type="http://schemas.openxmlformats.org/officeDocument/2006/relationships/image" Target="../media/image13.png"/><Relationship Id="rId9" Type="http://schemas.openxmlformats.org/officeDocument/2006/relationships/image" Target="../media/image14.png"/><Relationship Id="rId10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5" Type="http://schemas.openxmlformats.org/officeDocument/2006/relationships/image" Target="../media/image18.png"/><Relationship Id="rId6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4" Type="http://schemas.openxmlformats.org/officeDocument/2006/relationships/diagramLayout" Target="../diagrams/layout3.xml"/><Relationship Id="rId5" Type="http://schemas.openxmlformats.org/officeDocument/2006/relationships/diagramQuickStyle" Target="../diagrams/quickStyle3.xml"/><Relationship Id="rId6" Type="http://schemas.openxmlformats.org/officeDocument/2006/relationships/diagramColors" Target="../diagrams/colors3.xml"/><Relationship Id="rId7" Type="http://schemas.microsoft.com/office/2007/relationships/diagramDrawing" Target="../diagrams/drawing3.xml"/><Relationship Id="rId8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4" Type="http://schemas.openxmlformats.org/officeDocument/2006/relationships/diagramLayout" Target="../diagrams/layout4.xml"/><Relationship Id="rId5" Type="http://schemas.openxmlformats.org/officeDocument/2006/relationships/diagramQuickStyle" Target="../diagrams/quickStyle4.xml"/><Relationship Id="rId6" Type="http://schemas.openxmlformats.org/officeDocument/2006/relationships/diagramColors" Target="../diagrams/colors4.xml"/><Relationship Id="rId7" Type="http://schemas.microsoft.com/office/2007/relationships/diagramDrawing" Target="../diagrams/drawing4.xml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4" Type="http://schemas.openxmlformats.org/officeDocument/2006/relationships/diagramLayout" Target="../diagrams/layout5.xml"/><Relationship Id="rId5" Type="http://schemas.openxmlformats.org/officeDocument/2006/relationships/diagramQuickStyle" Target="../diagrams/quickStyle5.xml"/><Relationship Id="rId6" Type="http://schemas.openxmlformats.org/officeDocument/2006/relationships/diagramColors" Target="../diagrams/colors5.xml"/><Relationship Id="rId7" Type="http://schemas.microsoft.com/office/2007/relationships/diagramDrawing" Target="../diagrams/drawing5.xml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4" Type="http://schemas.openxmlformats.org/officeDocument/2006/relationships/diagramLayout" Target="../diagrams/layout6.xml"/><Relationship Id="rId5" Type="http://schemas.openxmlformats.org/officeDocument/2006/relationships/diagramQuickStyle" Target="../diagrams/quickStyle6.xml"/><Relationship Id="rId6" Type="http://schemas.openxmlformats.org/officeDocument/2006/relationships/diagramColors" Target="../diagrams/colors6.xml"/><Relationship Id="rId7" Type="http://schemas.microsoft.com/office/2007/relationships/diagramDrawing" Target="../diagrams/drawing6.xml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4" Type="http://schemas.openxmlformats.org/officeDocument/2006/relationships/diagramLayout" Target="../diagrams/layout7.xml"/><Relationship Id="rId5" Type="http://schemas.openxmlformats.org/officeDocument/2006/relationships/diagramQuickStyle" Target="../diagrams/quickStyle7.xml"/><Relationship Id="rId6" Type="http://schemas.openxmlformats.org/officeDocument/2006/relationships/diagramColors" Target="../diagrams/colors7.xml"/><Relationship Id="rId7" Type="http://schemas.microsoft.com/office/2007/relationships/diagramDrawing" Target="../diagrams/drawing7.xml"/><Relationship Id="rId8" Type="http://schemas.openxmlformats.org/officeDocument/2006/relationships/image" Target="../media/image21.png"/><Relationship Id="rId9" Type="http://schemas.openxmlformats.org/officeDocument/2006/relationships/image" Target="../media/image22.png"/><Relationship Id="rId10" Type="http://schemas.openxmlformats.org/officeDocument/2006/relationships/image" Target="../media/image23.png"/><Relationship Id="rId11" Type="http://schemas.openxmlformats.org/officeDocument/2006/relationships/image" Target="../media/image24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4" Type="http://schemas.openxmlformats.org/officeDocument/2006/relationships/diagramLayout" Target="../diagrams/layout8.xml"/><Relationship Id="rId5" Type="http://schemas.openxmlformats.org/officeDocument/2006/relationships/diagramQuickStyle" Target="../diagrams/quickStyle8.xml"/><Relationship Id="rId6" Type="http://schemas.openxmlformats.org/officeDocument/2006/relationships/diagramColors" Target="../diagrams/colors8.xml"/><Relationship Id="rId7" Type="http://schemas.microsoft.com/office/2007/relationships/diagramDrawing" Target="../diagrams/drawing8.xml"/><Relationship Id="rId8" Type="http://schemas.openxmlformats.org/officeDocument/2006/relationships/image" Target="../media/image25.jpeg"/><Relationship Id="rId9" Type="http://schemas.openxmlformats.org/officeDocument/2006/relationships/image" Target="../media/image26.jpeg"/><Relationship Id="rId10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4" Type="http://schemas.openxmlformats.org/officeDocument/2006/relationships/diagramLayout" Target="../diagrams/layout9.xml"/><Relationship Id="rId5" Type="http://schemas.openxmlformats.org/officeDocument/2006/relationships/diagramQuickStyle" Target="../diagrams/quickStyle9.xml"/><Relationship Id="rId6" Type="http://schemas.openxmlformats.org/officeDocument/2006/relationships/diagramColors" Target="../diagrams/colors9.xml"/><Relationship Id="rId7" Type="http://schemas.microsoft.com/office/2007/relationships/diagramDrawing" Target="../diagrams/drawing9.xml"/><Relationship Id="rId8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11" Type="http://schemas.openxmlformats.org/officeDocument/2006/relationships/image" Target="../media/image38.jpeg"/><Relationship Id="rId12" Type="http://schemas.openxmlformats.org/officeDocument/2006/relationships/image" Target="../media/image39.jpeg"/><Relationship Id="rId13" Type="http://schemas.openxmlformats.org/officeDocument/2006/relationships/image" Target="../media/image40.jpeg"/><Relationship Id="rId14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0.jpeg"/><Relationship Id="rId4" Type="http://schemas.openxmlformats.org/officeDocument/2006/relationships/image" Target="../media/image31.jpeg"/><Relationship Id="rId5" Type="http://schemas.openxmlformats.org/officeDocument/2006/relationships/image" Target="../media/image32.jpeg"/><Relationship Id="rId6" Type="http://schemas.openxmlformats.org/officeDocument/2006/relationships/image" Target="../media/image33.jpeg"/><Relationship Id="rId7" Type="http://schemas.openxmlformats.org/officeDocument/2006/relationships/image" Target="../media/image34.jpeg"/><Relationship Id="rId8" Type="http://schemas.openxmlformats.org/officeDocument/2006/relationships/image" Target="../media/image35.jpeg"/><Relationship Id="rId9" Type="http://schemas.openxmlformats.org/officeDocument/2006/relationships/image" Target="../media/image36.jpeg"/><Relationship Id="rId10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9.xml"/><Relationship Id="rId5" Type="http://schemas.openxmlformats.org/officeDocument/2006/relationships/image" Target="../media/image42.png"/><Relationship Id="rId1" Type="http://schemas.microsoft.com/office/2007/relationships/media" Target="file://localhost/Users/florinoana/Desktop/prezentareTimisoaraSorin/Timisoara_Demo_720p.mp4" TargetMode="External"/><Relationship Id="rId2" Type="http://schemas.openxmlformats.org/officeDocument/2006/relationships/video" Target="file://localhost/Users/florinoana/Desktop/prezentareTimisoaraSorin/Timisoara_Demo_720p.mp4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8296" y="2174999"/>
            <a:ext cx="8458200" cy="1470025"/>
          </a:xfrm>
        </p:spPr>
        <p:txBody>
          <a:bodyPr>
            <a:normAutofit/>
          </a:bodyPr>
          <a:lstStyle/>
          <a:p>
            <a:r>
              <a:rPr lang="en-US" sz="5400" dirty="0" smtClean="0"/>
              <a:t>OPEN </a:t>
            </a:r>
            <a:r>
              <a:rPr lang="en-U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WEB</a:t>
            </a:r>
            <a:r>
              <a:rPr lang="en-US" sz="5400" dirty="0" smtClean="0"/>
              <a:t> GLOBE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064" y="3933056"/>
            <a:ext cx="4953000" cy="936104"/>
          </a:xfrm>
        </p:spPr>
        <p:txBody>
          <a:bodyPr/>
          <a:lstStyle/>
          <a:p>
            <a:pPr algn="ctr"/>
            <a:r>
              <a:rPr lang="en-US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Solutie</a:t>
            </a: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WebGL</a:t>
            </a: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pentru</a:t>
            </a: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vizualizarea</a:t>
            </a: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informației</a:t>
            </a: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geospațiale</a:t>
            </a: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3D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4016" y="72008"/>
            <a:ext cx="8892480" cy="83671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C:\Users\sorin.rusu\SkyDrive\Public\timisoara\logo_owg_large.png"/>
          <p:cNvPicPr>
            <a:picLocks noChangeAspect="1" noChangeArrowheads="1"/>
          </p:cNvPicPr>
          <p:nvPr/>
        </p:nvPicPr>
        <p:blipFill>
          <a:blip r:embed="rId3" cstate="print"/>
          <a:srcRect r="62222"/>
          <a:stretch>
            <a:fillRect/>
          </a:stretch>
        </p:blipFill>
        <p:spPr bwMode="auto">
          <a:xfrm>
            <a:off x="251520" y="116632"/>
            <a:ext cx="2448272" cy="766537"/>
          </a:xfrm>
          <a:prstGeom prst="rect">
            <a:avLst/>
          </a:prstGeom>
          <a:noFill/>
        </p:spPr>
      </p:pic>
      <p:pic>
        <p:nvPicPr>
          <p:cNvPr id="1027" name="Picture 3" descr="C:\Users\sorin.rusu\SkyDrive\Public\timisoara\logo_owg_large.png"/>
          <p:cNvPicPr>
            <a:picLocks noChangeAspect="1" noChangeArrowheads="1"/>
          </p:cNvPicPr>
          <p:nvPr/>
        </p:nvPicPr>
        <p:blipFill>
          <a:blip r:embed="rId3" cstate="print"/>
          <a:srcRect l="60702"/>
          <a:stretch>
            <a:fillRect/>
          </a:stretch>
        </p:blipFill>
        <p:spPr bwMode="auto">
          <a:xfrm>
            <a:off x="6586958" y="128824"/>
            <a:ext cx="2377530" cy="71558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131840" y="5373216"/>
            <a:ext cx="59046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smtClean="0">
                <a:solidFill>
                  <a:srgbClr val="424456"/>
                </a:solidFill>
                <a:latin typeface="MS PGothic" pitchFamily="34" charset="-128"/>
                <a:ea typeface="MS PGothic" pitchFamily="34" charset="-128"/>
              </a:rPr>
              <a:t>autori</a:t>
            </a:r>
          </a:p>
          <a:p>
            <a:pPr algn="r"/>
            <a:r>
              <a:rPr lang="en-US" smtClean="0">
                <a:solidFill>
                  <a:srgbClr val="424456"/>
                </a:solidFill>
                <a:latin typeface="MS PGothic" pitchFamily="34" charset="-128"/>
                <a:ea typeface="MS PGothic" pitchFamily="34" charset="-128"/>
              </a:rPr>
              <a:t>Sorin </a:t>
            </a:r>
            <a:r>
              <a:rPr lang="en-US" b="1" smtClean="0">
                <a:solidFill>
                  <a:srgbClr val="424456"/>
                </a:solidFill>
                <a:latin typeface="MS PGothic" pitchFamily="34" charset="-128"/>
                <a:ea typeface="MS PGothic" pitchFamily="34" charset="-128"/>
              </a:rPr>
              <a:t>RUSU</a:t>
            </a:r>
          </a:p>
          <a:p>
            <a:pPr algn="r"/>
            <a:r>
              <a:rPr lang="en-US" smtClean="0">
                <a:solidFill>
                  <a:srgbClr val="424456"/>
                </a:solidFill>
                <a:latin typeface="MS PGothic" pitchFamily="34" charset="-128"/>
                <a:ea typeface="MS PGothic" pitchFamily="34" charset="-128"/>
              </a:rPr>
              <a:t>Florin </a:t>
            </a:r>
            <a:r>
              <a:rPr lang="en-US" b="1" smtClean="0">
                <a:solidFill>
                  <a:srgbClr val="424456"/>
                </a:solidFill>
                <a:latin typeface="MS PGothic" pitchFamily="34" charset="-128"/>
                <a:ea typeface="MS PGothic" pitchFamily="34" charset="-128"/>
              </a:rPr>
              <a:t>IOSUB</a:t>
            </a:r>
            <a:endParaRPr lang="en-US" b="1">
              <a:solidFill>
                <a:srgbClr val="424456"/>
              </a:solidFill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970" y="6565081"/>
            <a:ext cx="92890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“</a:t>
            </a:r>
            <a:r>
              <a:rPr lang="en-US" sz="1400" i="1" smtClean="0"/>
              <a:t>Solu</a:t>
            </a:r>
            <a:r>
              <a:rPr lang="ro-RO" sz="1400" i="1" smtClean="0"/>
              <a:t>ții open source pentru prelucrarea și preprezentarea datelor gesopațiale</a:t>
            </a:r>
            <a:r>
              <a:rPr lang="en-US" sz="1400" smtClean="0"/>
              <a:t>”</a:t>
            </a:r>
            <a:r>
              <a:rPr lang="ro-RO" sz="1400" smtClean="0"/>
              <a:t>, 15-16 noiembrie 2013, Timișoara</a:t>
            </a:r>
            <a:endParaRPr lang="en-US" sz="140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>
            <a:off x="4427984" y="908720"/>
            <a:ext cx="4608512" cy="5832648"/>
          </a:xfrm>
          <a:prstGeom prst="roundRect">
            <a:avLst>
              <a:gd name="adj" fmla="val 5423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2008" y="467380"/>
            <a:ext cx="4788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MS PGothic" pitchFamily="34" charset="-128"/>
                <a:ea typeface="MS PGothic" pitchFamily="34" charset="-128"/>
              </a:rPr>
              <a:t>Prezentare generala script Open Web Globe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107504" y="980728"/>
            <a:ext cx="4248472" cy="57946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mtClean="0">
                <a:latin typeface="Lucida Sans" pitchFamily="34" charset="0"/>
                <a:ea typeface="MS PGothic" pitchFamily="34" charset="-128"/>
              </a:rPr>
              <a:t>Ce este Open Web Globe?</a:t>
            </a:r>
          </a:p>
          <a:p>
            <a:endParaRPr lang="ro-RO" smtClean="0">
              <a:latin typeface="Lucida Sans" pitchFamily="34" charset="0"/>
              <a:ea typeface="MS PGothic" pitchFamily="34" charset="-128"/>
            </a:endParaRPr>
          </a:p>
          <a:p>
            <a:r>
              <a:rPr lang="ro-RO" smtClean="0">
                <a:solidFill>
                  <a:schemeClr val="bg1">
                    <a:lumMod val="75000"/>
                  </a:schemeClr>
                </a:solidFill>
                <a:latin typeface="Lucida Sans" pitchFamily="34" charset="0"/>
                <a:ea typeface="MS PGothic" pitchFamily="34" charset="-128"/>
              </a:rPr>
              <a:t>G</a:t>
            </a:r>
            <a:r>
              <a:rPr lang="en-US" smtClean="0">
                <a:solidFill>
                  <a:schemeClr val="bg1">
                    <a:lumMod val="75000"/>
                  </a:schemeClr>
                </a:solidFill>
                <a:latin typeface="Lucida Sans" pitchFamily="34" charset="0"/>
                <a:ea typeface="MS PGothic" pitchFamily="34" charset="-128"/>
              </a:rPr>
              <a:t>eobrowser javascript</a:t>
            </a: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r>
              <a:rPr lang="en-US" smtClean="0">
                <a:solidFill>
                  <a:schemeClr val="bg1">
                    <a:lumMod val="75000"/>
                  </a:schemeClr>
                </a:solidFill>
                <a:latin typeface="Lucida Sans" pitchFamily="34" charset="0"/>
                <a:ea typeface="MS PGothic" pitchFamily="34" charset="-128"/>
              </a:rPr>
              <a:t>Open source</a:t>
            </a:r>
            <a:r>
              <a:rPr lang="ro-RO" smtClean="0">
                <a:solidFill>
                  <a:schemeClr val="bg1">
                    <a:lumMod val="75000"/>
                  </a:schemeClr>
                </a:solidFill>
                <a:latin typeface="Lucida Sans" pitchFamily="34" charset="0"/>
                <a:ea typeface="MS PGothic" pitchFamily="34" charset="-128"/>
              </a:rPr>
              <a:t> SDK</a:t>
            </a: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r>
              <a:rPr lang="en-US" smtClean="0">
                <a:solidFill>
                  <a:schemeClr val="bg1">
                    <a:lumMod val="75000"/>
                  </a:schemeClr>
                </a:solidFill>
                <a:latin typeface="Lucida Sans" pitchFamily="34" charset="0"/>
                <a:ea typeface="MS PGothic" pitchFamily="34" charset="-128"/>
              </a:rPr>
              <a:t>construit cu WebGL</a:t>
            </a:r>
            <a:r>
              <a:rPr lang="ro-RO" smtClean="0">
                <a:solidFill>
                  <a:schemeClr val="bg1">
                    <a:lumMod val="75000"/>
                  </a:schemeClr>
                </a:solidFill>
                <a:latin typeface="Lucida Sans" pitchFamily="34" charset="0"/>
                <a:ea typeface="MS PGothic" pitchFamily="34" charset="-128"/>
              </a:rPr>
              <a:t> &amp; HTML5</a:t>
            </a:r>
          </a:p>
        </p:txBody>
      </p:sp>
      <p:sp>
        <p:nvSpPr>
          <p:cNvPr id="15" name="Content Placeholder 14"/>
          <p:cNvSpPr>
            <a:spLocks noGrp="1"/>
          </p:cNvSpPr>
          <p:nvPr>
            <p:ph sz="half" idx="2"/>
          </p:nvPr>
        </p:nvSpPr>
        <p:spPr>
          <a:xfrm>
            <a:off x="4499992" y="1010321"/>
            <a:ext cx="4536504" cy="205863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Vizualizare</a:t>
            </a: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interactiva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a</a:t>
            </a:r>
            <a:endParaRPr lang="en-US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None/>
            </a:pPr>
            <a: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Date de </a:t>
            </a:r>
            <a:r>
              <a:rPr lang="en-US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eleva</a:t>
            </a:r>
            <a:r>
              <a:rPr lang="ro-RO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tie</a:t>
            </a:r>
          </a:p>
          <a:p>
            <a:pPr lvl="1">
              <a:buNone/>
            </a:pPr>
            <a:r>
              <a:rPr lang="ro-RO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Obiecte 3D</a:t>
            </a:r>
            <a:endParaRPr lang="en-US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None/>
            </a:pPr>
            <a:r>
              <a:rPr lang="ro-RO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Puncte de interes</a:t>
            </a:r>
          </a:p>
          <a:p>
            <a:pPr lvl="1">
              <a:buNone/>
            </a:pPr>
            <a:r>
              <a:rPr lang="ro-RO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Date vector</a:t>
            </a:r>
            <a:endParaRPr lang="en-US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None/>
            </a:pPr>
            <a: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Date </a:t>
            </a:r>
            <a:r>
              <a:rPr lang="en-US" b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raste</a:t>
            </a:r>
            <a:r>
              <a:rPr lang="ro-RO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</a:t>
            </a:r>
            <a:endParaRPr lang="en-US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None/>
            </a:pPr>
            <a:endParaRPr lang="ro-RO" dirty="0" smtClean="0"/>
          </a:p>
          <a:p>
            <a:pPr lvl="1"/>
            <a:endParaRPr lang="ro-RO" dirty="0" smtClean="0"/>
          </a:p>
          <a:p>
            <a:pPr lvl="1"/>
            <a:endParaRPr lang="en-US" dirty="0" smtClean="0"/>
          </a:p>
        </p:txBody>
      </p:sp>
      <p:sp>
        <p:nvSpPr>
          <p:cNvPr id="22" name="Rectangle 21"/>
          <p:cNvSpPr/>
          <p:nvPr/>
        </p:nvSpPr>
        <p:spPr>
          <a:xfrm>
            <a:off x="4572000" y="3213864"/>
            <a:ext cx="4320480" cy="3384376"/>
          </a:xfrm>
          <a:prstGeom prst="rect">
            <a:avLst/>
          </a:prstGeom>
          <a:solidFill>
            <a:schemeClr val="bg1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Graphic depicting a visual of the 12 layers from Geodesy to the Geographic Nam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284984"/>
            <a:ext cx="2184512" cy="3240360"/>
          </a:xfrm>
          <a:prstGeom prst="rect">
            <a:avLst/>
          </a:prstGeom>
          <a:noFill/>
        </p:spPr>
      </p:pic>
      <p:pic>
        <p:nvPicPr>
          <p:cNvPr id="1029" name="Picture 5" descr="Cube image thumbnail"/>
          <p:cNvPicPr>
            <a:picLocks noChangeAspect="1" noChangeArrowheads="1"/>
          </p:cNvPicPr>
          <p:nvPr/>
        </p:nvPicPr>
        <p:blipFill>
          <a:blip r:embed="rId4" cstate="print"/>
          <a:srcRect l="8696" r="8696"/>
          <a:stretch>
            <a:fillRect/>
          </a:stretch>
        </p:blipFill>
        <p:spPr bwMode="auto">
          <a:xfrm>
            <a:off x="7074042" y="4941168"/>
            <a:ext cx="1764718" cy="1602178"/>
          </a:xfrm>
          <a:prstGeom prst="rect">
            <a:avLst/>
          </a:prstGeom>
          <a:noFill/>
        </p:spPr>
      </p:pic>
      <p:pic>
        <p:nvPicPr>
          <p:cNvPr id="1033" name="Picture 9" descr="https://encrypted-tbn2.gstatic.com/images?q=tbn:ANd9GcRCmrxOfXJi6fOarXLcSlxw-4rVblbNl4j8N0qpNdv5_-JEXn2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15575" y="3573016"/>
            <a:ext cx="1904897" cy="1008112"/>
          </a:xfrm>
          <a:prstGeom prst="rect">
            <a:avLst/>
          </a:prstGeom>
          <a:noFill/>
        </p:spPr>
      </p:pic>
      <p:cxnSp>
        <p:nvCxnSpPr>
          <p:cNvPr id="13" name="Straight Connector 12"/>
          <p:cNvCxnSpPr/>
          <p:nvPr/>
        </p:nvCxnSpPr>
        <p:spPr>
          <a:xfrm>
            <a:off x="6804248" y="3284984"/>
            <a:ext cx="0" cy="32403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804248" y="4905164"/>
            <a:ext cx="2063960" cy="8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>
            <a:off x="4427984" y="908720"/>
            <a:ext cx="4608512" cy="5832648"/>
          </a:xfrm>
          <a:prstGeom prst="roundRect">
            <a:avLst>
              <a:gd name="adj" fmla="val 5423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2008" y="467380"/>
            <a:ext cx="4788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MS PGothic" pitchFamily="34" charset="-128"/>
                <a:ea typeface="MS PGothic" pitchFamily="34" charset="-128"/>
                <a:cs typeface="Tahoma" pitchFamily="34" charset="0"/>
              </a:rPr>
              <a:t>Prezentare generala script Open Web Globe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107504" y="980728"/>
            <a:ext cx="4248472" cy="57946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mtClean="0">
                <a:latin typeface="Lucida Sans" pitchFamily="34" charset="0"/>
                <a:ea typeface="MS PGothic" pitchFamily="34" charset="-128"/>
              </a:rPr>
              <a:t>Ce este Open Web Globe?</a:t>
            </a:r>
          </a:p>
          <a:p>
            <a:endParaRPr lang="ro-RO" smtClean="0">
              <a:latin typeface="Lucida Sans" pitchFamily="34" charset="0"/>
              <a:ea typeface="MS PGothic" pitchFamily="34" charset="-128"/>
            </a:endParaRPr>
          </a:p>
          <a:p>
            <a:r>
              <a:rPr lang="ro-RO" b="1" smtClean="0">
                <a:solidFill>
                  <a:srgbClr val="438086"/>
                </a:solidFill>
                <a:latin typeface="Lucida Sans" pitchFamily="34" charset="0"/>
                <a:ea typeface="MS PGothic" pitchFamily="34" charset="-128"/>
              </a:rPr>
              <a:t>G</a:t>
            </a:r>
            <a:r>
              <a:rPr lang="en-US" b="1" smtClean="0">
                <a:solidFill>
                  <a:srgbClr val="438086"/>
                </a:solidFill>
                <a:latin typeface="Lucida Sans" pitchFamily="34" charset="0"/>
                <a:ea typeface="MS PGothic" pitchFamily="34" charset="-128"/>
              </a:rPr>
              <a:t>eobrowser javascript</a:t>
            </a: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r>
              <a:rPr lang="en-US" smtClean="0">
                <a:solidFill>
                  <a:schemeClr val="bg1">
                    <a:lumMod val="75000"/>
                  </a:schemeClr>
                </a:solidFill>
                <a:latin typeface="Lucida Sans" pitchFamily="34" charset="0"/>
                <a:ea typeface="MS PGothic" pitchFamily="34" charset="-128"/>
              </a:rPr>
              <a:t>Open source</a:t>
            </a:r>
            <a:r>
              <a:rPr lang="ro-RO" smtClean="0">
                <a:solidFill>
                  <a:schemeClr val="bg1">
                    <a:lumMod val="75000"/>
                  </a:schemeClr>
                </a:solidFill>
                <a:latin typeface="Lucida Sans" pitchFamily="34" charset="0"/>
                <a:ea typeface="MS PGothic" pitchFamily="34" charset="-128"/>
              </a:rPr>
              <a:t> SDK</a:t>
            </a: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r>
              <a:rPr lang="en-US" smtClean="0">
                <a:solidFill>
                  <a:schemeClr val="bg1">
                    <a:lumMod val="75000"/>
                  </a:schemeClr>
                </a:solidFill>
                <a:latin typeface="Lucida Sans" pitchFamily="34" charset="0"/>
                <a:ea typeface="MS PGothic" pitchFamily="34" charset="-128"/>
              </a:rPr>
              <a:t>construit cu WebGL</a:t>
            </a:r>
            <a:r>
              <a:rPr lang="ro-RO" smtClean="0">
                <a:solidFill>
                  <a:schemeClr val="bg1">
                    <a:lumMod val="75000"/>
                  </a:schemeClr>
                </a:solidFill>
                <a:latin typeface="Lucida Sans" pitchFamily="34" charset="0"/>
                <a:ea typeface="MS PGothic" pitchFamily="34" charset="-128"/>
              </a:rPr>
              <a:t> &amp; HTML5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302212"/>
            <a:ext cx="4320000" cy="2295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480" y="1009160"/>
            <a:ext cx="4320000" cy="243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Box 18"/>
          <p:cNvSpPr txBox="1"/>
          <p:nvPr/>
        </p:nvSpPr>
        <p:spPr>
          <a:xfrm>
            <a:off x="4572000" y="3358768"/>
            <a:ext cx="4320480" cy="959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Webviewer Simplu</a:t>
            </a:r>
          </a:p>
          <a:p>
            <a:pPr algn="ctr">
              <a:lnSpc>
                <a:spcPct val="150000"/>
              </a:lnSpc>
            </a:pPr>
            <a:r>
              <a:rPr lang="en-US" sz="2000" b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Aplicatii complexe</a:t>
            </a:r>
            <a:endParaRPr lang="en-US" sz="2000" b="1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24" name="Straight Connector 23"/>
          <p:cNvCxnSpPr>
            <a:stCxn id="19" idx="1"/>
            <a:endCxn id="19" idx="3"/>
          </p:cNvCxnSpPr>
          <p:nvPr/>
        </p:nvCxnSpPr>
        <p:spPr>
          <a:xfrm>
            <a:off x="4572000" y="3838579"/>
            <a:ext cx="43204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ounded Rectangle 17"/>
          <p:cNvSpPr/>
          <p:nvPr/>
        </p:nvSpPr>
        <p:spPr>
          <a:xfrm>
            <a:off x="4427984" y="908720"/>
            <a:ext cx="4608512" cy="5832648"/>
          </a:xfrm>
          <a:prstGeom prst="roundRect">
            <a:avLst>
              <a:gd name="adj" fmla="val 5423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2008" y="467380"/>
            <a:ext cx="4788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MS PGothic" pitchFamily="34" charset="-128"/>
                <a:ea typeface="MS PGothic" pitchFamily="34" charset="-128"/>
              </a:rPr>
              <a:t>Prezentare</a:t>
            </a:r>
            <a:r>
              <a:rPr lang="en-US" dirty="0" smtClean="0">
                <a:latin typeface="MS PGothic" pitchFamily="34" charset="-128"/>
                <a:ea typeface="MS PGothic" pitchFamily="34" charset="-128"/>
              </a:rPr>
              <a:t> </a:t>
            </a:r>
            <a:r>
              <a:rPr lang="en-US" dirty="0" err="1" smtClean="0">
                <a:latin typeface="MS PGothic" pitchFamily="34" charset="-128"/>
                <a:ea typeface="MS PGothic" pitchFamily="34" charset="-128"/>
              </a:rPr>
              <a:t>generala</a:t>
            </a:r>
            <a:r>
              <a:rPr lang="en-US" dirty="0" smtClean="0">
                <a:latin typeface="MS PGothic" pitchFamily="34" charset="-128"/>
                <a:ea typeface="MS PGothic" pitchFamily="34" charset="-128"/>
              </a:rPr>
              <a:t> script Open Web Globe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107504" y="980728"/>
            <a:ext cx="4248472" cy="57946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err="1" smtClean="0">
                <a:latin typeface="Lucida Sans" pitchFamily="34" charset="0"/>
                <a:ea typeface="MS PGothic" pitchFamily="34" charset="-128"/>
              </a:rPr>
              <a:t>Ce</a:t>
            </a:r>
            <a:r>
              <a:rPr lang="en-US" dirty="0" smtClean="0">
                <a:latin typeface="Lucida Sans" pitchFamily="34" charset="0"/>
                <a:ea typeface="MS PGothic" pitchFamily="34" charset="-128"/>
              </a:rPr>
              <a:t> </a:t>
            </a:r>
            <a:r>
              <a:rPr lang="en-US" dirty="0" err="1" smtClean="0">
                <a:latin typeface="Lucida Sans" pitchFamily="34" charset="0"/>
                <a:ea typeface="MS PGothic" pitchFamily="34" charset="-128"/>
              </a:rPr>
              <a:t>este</a:t>
            </a:r>
            <a:r>
              <a:rPr lang="en-US" dirty="0" smtClean="0">
                <a:latin typeface="Lucida Sans" pitchFamily="34" charset="0"/>
                <a:ea typeface="MS PGothic" pitchFamily="34" charset="-128"/>
              </a:rPr>
              <a:t> Open Web Globe?</a:t>
            </a:r>
          </a:p>
          <a:p>
            <a:endParaRPr lang="ro-RO" dirty="0" smtClean="0">
              <a:latin typeface="Lucida Sans" pitchFamily="34" charset="0"/>
              <a:ea typeface="MS PGothic" pitchFamily="34" charset="-128"/>
            </a:endParaRPr>
          </a:p>
          <a:p>
            <a:r>
              <a:rPr lang="ro-RO" b="1" dirty="0" smtClean="0">
                <a:solidFill>
                  <a:srgbClr val="43808D"/>
                </a:solidFill>
                <a:latin typeface="Lucida Sans" pitchFamily="34" charset="0"/>
                <a:ea typeface="MS PGothic" pitchFamily="34" charset="-128"/>
              </a:rPr>
              <a:t>G</a:t>
            </a:r>
            <a:r>
              <a:rPr lang="en-US" b="1" dirty="0" err="1" smtClean="0">
                <a:solidFill>
                  <a:srgbClr val="43808D"/>
                </a:solidFill>
                <a:latin typeface="Lucida Sans" pitchFamily="34" charset="0"/>
                <a:ea typeface="MS PGothic" pitchFamily="34" charset="-128"/>
              </a:rPr>
              <a:t>eobrowser</a:t>
            </a:r>
            <a:r>
              <a:rPr lang="en-US" b="1" dirty="0" smtClean="0">
                <a:solidFill>
                  <a:srgbClr val="43808D"/>
                </a:solidFill>
                <a:latin typeface="Lucida Sans" pitchFamily="34" charset="0"/>
                <a:ea typeface="MS PGothic" pitchFamily="34" charset="-128"/>
              </a:rPr>
              <a:t> </a:t>
            </a:r>
            <a:r>
              <a:rPr lang="en-US" b="1" dirty="0" err="1" smtClean="0">
                <a:solidFill>
                  <a:srgbClr val="43808D"/>
                </a:solidFill>
                <a:latin typeface="Lucida Sans" pitchFamily="34" charset="0"/>
                <a:ea typeface="MS PGothic" pitchFamily="34" charset="-128"/>
              </a:rPr>
              <a:t>javascript</a:t>
            </a:r>
            <a:endParaRPr lang="en-US" b="1" dirty="0" smtClean="0">
              <a:solidFill>
                <a:srgbClr val="43808D"/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dirty="0" smtClean="0">
              <a:solidFill>
                <a:srgbClr val="43808D"/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dirty="0" smtClean="0">
              <a:solidFill>
                <a:srgbClr val="43808D"/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dirty="0" smtClean="0">
              <a:solidFill>
                <a:srgbClr val="43808D"/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dirty="0" smtClean="0">
              <a:solidFill>
                <a:srgbClr val="43808D"/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dirty="0" smtClean="0">
              <a:solidFill>
                <a:srgbClr val="43808D"/>
              </a:solidFill>
              <a:latin typeface="Lucida Sans" pitchFamily="34" charset="0"/>
              <a:ea typeface="MS PGothic" pitchFamily="34" charset="-128"/>
            </a:endParaRPr>
          </a:p>
          <a:p>
            <a:r>
              <a:rPr lang="en-US" b="1" dirty="0" smtClean="0">
                <a:solidFill>
                  <a:srgbClr val="43808D"/>
                </a:solidFill>
                <a:latin typeface="Lucida Sans" pitchFamily="34" charset="0"/>
                <a:ea typeface="MS PGothic" pitchFamily="34" charset="-128"/>
              </a:rPr>
              <a:t>Open source</a:t>
            </a:r>
            <a:r>
              <a:rPr lang="ro-RO" b="1" dirty="0" smtClean="0">
                <a:solidFill>
                  <a:srgbClr val="43808D"/>
                </a:solidFill>
                <a:latin typeface="Lucida Sans" pitchFamily="34" charset="0"/>
                <a:ea typeface="MS PGothic" pitchFamily="34" charset="-128"/>
              </a:rPr>
              <a:t> SDK</a:t>
            </a:r>
          </a:p>
          <a:p>
            <a:endParaRPr lang="ro-RO" dirty="0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dirty="0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dirty="0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dirty="0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dirty="0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r>
              <a:rPr lang="en-US" dirty="0" err="1" smtClean="0">
                <a:solidFill>
                  <a:schemeClr val="bg1">
                    <a:lumMod val="75000"/>
                  </a:schemeClr>
                </a:solidFill>
                <a:latin typeface="Lucida Sans" pitchFamily="34" charset="0"/>
                <a:ea typeface="MS PGothic" pitchFamily="34" charset="-128"/>
              </a:rPr>
              <a:t>construit</a:t>
            </a:r>
            <a:r>
              <a:rPr lang="en-US" dirty="0" smtClean="0">
                <a:solidFill>
                  <a:schemeClr val="bg1">
                    <a:lumMod val="75000"/>
                  </a:schemeClr>
                </a:solidFill>
                <a:latin typeface="Lucida Sans" pitchFamily="34" charset="0"/>
                <a:ea typeface="MS PGothic" pitchFamily="34" charset="-128"/>
              </a:rPr>
              <a:t> cu </a:t>
            </a:r>
            <a:r>
              <a:rPr lang="en-US" dirty="0" err="1" smtClean="0">
                <a:solidFill>
                  <a:schemeClr val="bg1">
                    <a:lumMod val="75000"/>
                  </a:schemeClr>
                </a:solidFill>
                <a:latin typeface="Lucida Sans" pitchFamily="34" charset="0"/>
                <a:ea typeface="MS PGothic" pitchFamily="34" charset="-128"/>
              </a:rPr>
              <a:t>WebGL</a:t>
            </a:r>
            <a:r>
              <a:rPr lang="ro-RO" dirty="0" smtClean="0">
                <a:solidFill>
                  <a:schemeClr val="bg1">
                    <a:lumMod val="75000"/>
                  </a:schemeClr>
                </a:solidFill>
                <a:latin typeface="Lucida Sans" pitchFamily="34" charset="0"/>
                <a:ea typeface="MS PGothic" pitchFamily="34" charset="-128"/>
              </a:rPr>
              <a:t> &amp; HTML5</a:t>
            </a:r>
          </a:p>
        </p:txBody>
      </p:sp>
      <p:cxnSp>
        <p:nvCxnSpPr>
          <p:cNvPr id="28" name="Straight Connector 27"/>
          <p:cNvCxnSpPr/>
          <p:nvPr/>
        </p:nvCxnSpPr>
        <p:spPr>
          <a:xfrm>
            <a:off x="4716016" y="4464496"/>
            <a:ext cx="4104456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1027" name="Picture 3" descr="C:\Users\sorin.rusu\SkyDrive\Public\timisoara\poze\Safari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936104"/>
            <a:ext cx="1368000" cy="1368000"/>
          </a:xfrm>
          <a:prstGeom prst="rect">
            <a:avLst/>
          </a:prstGeom>
          <a:noFill/>
        </p:spPr>
      </p:pic>
      <p:pic>
        <p:nvPicPr>
          <p:cNvPr id="1030" name="Picture 6" descr="C:\Users\sorin.rusu\SkyDrive\Public\timisoara\poze\Oper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488" y="936104"/>
            <a:ext cx="1368000" cy="1368000"/>
          </a:xfrm>
          <a:prstGeom prst="rect">
            <a:avLst/>
          </a:prstGeom>
          <a:noFill/>
        </p:spPr>
      </p:pic>
      <p:pic>
        <p:nvPicPr>
          <p:cNvPr id="1031" name="Picture 7" descr="C:\Users\sorin.rusu\SkyDrive\Public\timisoara\poze\Maxth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48240" y="936104"/>
            <a:ext cx="1368000" cy="1368000"/>
          </a:xfrm>
          <a:prstGeom prst="rect">
            <a:avLst/>
          </a:prstGeom>
          <a:noFill/>
        </p:spPr>
      </p:pic>
      <p:pic>
        <p:nvPicPr>
          <p:cNvPr id="1028" name="Picture 4" descr="C:\Users\sorin.rusu\SkyDrive\Public\timisoara\poze\Firefox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50216" y="1707872"/>
            <a:ext cx="1512000" cy="1512000"/>
          </a:xfrm>
          <a:prstGeom prst="rect">
            <a:avLst/>
          </a:prstGeom>
          <a:noFill/>
        </p:spPr>
      </p:pic>
      <p:pic>
        <p:nvPicPr>
          <p:cNvPr id="1029" name="Picture 5" descr="C:\Users\sorin.rusu\SkyDrive\Public\timisoara\poze\IE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02264" y="1707872"/>
            <a:ext cx="1512000" cy="1512000"/>
          </a:xfrm>
          <a:prstGeom prst="rect">
            <a:avLst/>
          </a:prstGeom>
          <a:noFill/>
        </p:spPr>
      </p:pic>
      <p:pic>
        <p:nvPicPr>
          <p:cNvPr id="1026" name="Picture 2" descr="C:\Users\sorin.rusu\SkyDrive\Public\timisoara\poze\Chrome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32240" y="2530440"/>
            <a:ext cx="1800000" cy="1800000"/>
          </a:xfrm>
          <a:prstGeom prst="rect">
            <a:avLst/>
          </a:prstGeom>
          <a:noFill/>
        </p:spPr>
      </p:pic>
      <p:pic>
        <p:nvPicPr>
          <p:cNvPr id="1033" name="Picture 9" descr="C:\Users\sorin.rusu\SkyDrive\Public\timisoara\poze\Apps Flash.png"/>
          <p:cNvPicPr>
            <a:picLocks noChangeAspect="1" noChangeArrowheads="1"/>
          </p:cNvPicPr>
          <p:nvPr/>
        </p:nvPicPr>
        <p:blipFill>
          <a:blip r:embed="rId9" cstate="print">
            <a:grayscl/>
          </a:blip>
          <a:srcRect/>
          <a:stretch>
            <a:fillRect/>
          </a:stretch>
        </p:blipFill>
        <p:spPr bwMode="auto">
          <a:xfrm>
            <a:off x="4860032" y="4752528"/>
            <a:ext cx="1512000" cy="1512000"/>
          </a:xfrm>
          <a:prstGeom prst="rect">
            <a:avLst/>
          </a:prstGeom>
          <a:noFill/>
        </p:spPr>
      </p:pic>
      <p:grpSp>
        <p:nvGrpSpPr>
          <p:cNvPr id="34" name="Group 33"/>
          <p:cNvGrpSpPr/>
          <p:nvPr/>
        </p:nvGrpSpPr>
        <p:grpSpPr>
          <a:xfrm>
            <a:off x="7020272" y="4788448"/>
            <a:ext cx="1656184" cy="1440160"/>
            <a:chOff x="6876256" y="4869160"/>
            <a:chExt cx="1656184" cy="1440160"/>
          </a:xfrm>
        </p:grpSpPr>
        <p:sp>
          <p:nvSpPr>
            <p:cNvPr id="33" name="Rounded Rectangle 32"/>
            <p:cNvSpPr/>
            <p:nvPr/>
          </p:nvSpPr>
          <p:spPr>
            <a:xfrm>
              <a:off x="6876256" y="4869160"/>
              <a:ext cx="1656184" cy="1440160"/>
            </a:xfrm>
            <a:prstGeom prst="roundRect">
              <a:avLst>
                <a:gd name="adj" fmla="val 11023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34" name="Picture 10" descr="C:\Users\sorin.rusu\SkyDrive\Public\timisoara\poze\icon_silverlight.png"/>
            <p:cNvPicPr>
              <a:picLocks noChangeAspect="1" noChangeArrowheads="1"/>
            </p:cNvPicPr>
            <p:nvPr/>
          </p:nvPicPr>
          <p:blipFill>
            <a:blip r:embed="rId10" cstate="print"/>
            <a:srcRect b="28272"/>
            <a:stretch>
              <a:fillRect/>
            </a:stretch>
          </p:blipFill>
          <p:spPr bwMode="auto">
            <a:xfrm>
              <a:off x="6948348" y="4989136"/>
              <a:ext cx="1512000" cy="1200209"/>
            </a:xfrm>
            <a:prstGeom prst="rect">
              <a:avLst/>
            </a:prstGeom>
            <a:noFill/>
          </p:spPr>
        </p:pic>
      </p:grpSp>
      <p:sp>
        <p:nvSpPr>
          <p:cNvPr id="38" name="TextBox 37"/>
          <p:cNvSpPr txBox="1"/>
          <p:nvPr/>
        </p:nvSpPr>
        <p:spPr>
          <a:xfrm>
            <a:off x="4788024" y="4005064"/>
            <a:ext cx="100811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0" dirty="0" smtClean="0">
                <a:solidFill>
                  <a:srgbClr val="FF9999"/>
                </a:solidFill>
                <a:latin typeface="Arial Narrow" pitchFamily="34" charset="0"/>
                <a:cs typeface="Arial" pitchFamily="34" charset="0"/>
              </a:rPr>
              <a:t>X</a:t>
            </a:r>
            <a:endParaRPr lang="en-US" sz="20000" dirty="0">
              <a:solidFill>
                <a:srgbClr val="FF9999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071960" y="4005064"/>
            <a:ext cx="100811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0" smtClean="0">
                <a:solidFill>
                  <a:srgbClr val="FF9999"/>
                </a:solidFill>
                <a:latin typeface="Arial Narrow" pitchFamily="34" charset="0"/>
                <a:cs typeface="Arial" pitchFamily="34" charset="0"/>
              </a:rPr>
              <a:t>X</a:t>
            </a:r>
            <a:endParaRPr lang="en-US" sz="20000">
              <a:solidFill>
                <a:srgbClr val="FF9999"/>
              </a:solidFill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" dur="indefinite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4427984" y="908720"/>
            <a:ext cx="4608512" cy="5832648"/>
          </a:xfrm>
          <a:prstGeom prst="roundRect">
            <a:avLst>
              <a:gd name="adj" fmla="val 5423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4607496" y="3825044"/>
            <a:ext cx="4104456" cy="0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pic>
        <p:nvPicPr>
          <p:cNvPr id="2051" name="Picture 3" descr="C:\Users\sorin.rusu\SkyDrive\Public\timisoara\poze\SDK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91632" y="1052736"/>
            <a:ext cx="1440000" cy="1440000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6191672" y="1340768"/>
            <a:ext cx="12961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7200" b="1" smtClean="0">
                <a:solidFill>
                  <a:schemeClr val="accent6">
                    <a:lumMod val="75000"/>
                  </a:schemeClr>
                </a:solidFill>
              </a:rPr>
              <a:t>+</a:t>
            </a:r>
            <a:endParaRPr lang="en-US" sz="7200" b="1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050" name="Picture 2" descr="C:\Users\sorin.rusu\SkyDrive\Public\timisoara\poze\SDK_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67704" y="2061016"/>
            <a:ext cx="1512000" cy="1512000"/>
          </a:xfrm>
          <a:prstGeom prst="rect">
            <a:avLst/>
          </a:prstGeom>
          <a:noFill/>
        </p:spPr>
      </p:pic>
      <p:sp>
        <p:nvSpPr>
          <p:cNvPr id="23" name="TextBox 22"/>
          <p:cNvSpPr txBox="1"/>
          <p:nvPr/>
        </p:nvSpPr>
        <p:spPr>
          <a:xfrm>
            <a:off x="6972185" y="3152543"/>
            <a:ext cx="17604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000" b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Tutoriale++</a:t>
            </a:r>
            <a:endParaRPr lang="en-US" sz="2000" b="1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055" name="Picture 7" descr="http://icons.iconarchive.com/icons/deleket/soft-scraps/256/My-Websites-icon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83960" y="1268760"/>
            <a:ext cx="1800000" cy="1800000"/>
          </a:xfrm>
          <a:prstGeom prst="rect">
            <a:avLst/>
          </a:prstGeom>
          <a:noFill/>
        </p:spPr>
      </p:pic>
      <p:sp>
        <p:nvSpPr>
          <p:cNvPr id="29" name="Rectangle 28"/>
          <p:cNvSpPr/>
          <p:nvPr/>
        </p:nvSpPr>
        <p:spPr>
          <a:xfrm>
            <a:off x="6156176" y="4005064"/>
            <a:ext cx="2664296" cy="259228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7" name="Picture 9" descr="http://4.bp.blogspot.com/-qfKlxnbdrPs/UIy5u50eeBI/AAAAAAAAAFA/ALN42KXU5tI/s1600/MS-DOS-Batch-File-icon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99992" y="4221088"/>
            <a:ext cx="2232248" cy="2232248"/>
          </a:xfrm>
          <a:prstGeom prst="rect">
            <a:avLst/>
          </a:prstGeom>
          <a:noFill/>
        </p:spPr>
      </p:pic>
      <p:sp>
        <p:nvSpPr>
          <p:cNvPr id="27" name="TextBox 26"/>
          <p:cNvSpPr txBox="1"/>
          <p:nvPr/>
        </p:nvSpPr>
        <p:spPr>
          <a:xfrm>
            <a:off x="6792988" y="3826081"/>
            <a:ext cx="19554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ro-RO" b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ogCalcExtent</a:t>
            </a:r>
          </a:p>
          <a:p>
            <a:pPr>
              <a:lnSpc>
                <a:spcPct val="200000"/>
              </a:lnSpc>
            </a:pPr>
            <a:r>
              <a:rPr lang="ro-RO" b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ogCreateLayer</a:t>
            </a:r>
          </a:p>
          <a:p>
            <a:pPr>
              <a:lnSpc>
                <a:spcPct val="200000"/>
              </a:lnSpc>
            </a:pPr>
            <a:r>
              <a:rPr lang="ro-RO" b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ogAddData</a:t>
            </a:r>
          </a:p>
          <a:p>
            <a:pPr>
              <a:lnSpc>
                <a:spcPct val="200000"/>
              </a:lnSpc>
            </a:pPr>
            <a:r>
              <a:rPr lang="ro-RO" b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ogResample</a:t>
            </a:r>
          </a:p>
          <a:p>
            <a:pPr>
              <a:lnSpc>
                <a:spcPct val="200000"/>
              </a:lnSpc>
            </a:pPr>
            <a:r>
              <a:rPr lang="ro-RO" b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ogTriangulate</a:t>
            </a:r>
            <a:endParaRPr lang="en-US" b="1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 rot="16200000">
            <a:off x="2625463" y="3563435"/>
            <a:ext cx="28552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800" b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COMPO</a:t>
            </a:r>
            <a:r>
              <a:rPr lang="ro-RO" sz="2800" b="1" smtClean="0">
                <a:solidFill>
                  <a:srgbClr val="0070C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NENTE</a:t>
            </a:r>
            <a:endParaRPr lang="en-US" sz="2800" b="1">
              <a:solidFill>
                <a:srgbClr val="0070C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Content Placeholder 13"/>
          <p:cNvSpPr>
            <a:spLocks noGrp="1"/>
          </p:cNvSpPr>
          <p:nvPr>
            <p:ph sz="half" idx="1"/>
          </p:nvPr>
        </p:nvSpPr>
        <p:spPr>
          <a:xfrm>
            <a:off x="107504" y="980728"/>
            <a:ext cx="4248472" cy="579465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err="1" smtClean="0">
                <a:latin typeface="Lucida Sans" pitchFamily="34" charset="0"/>
                <a:ea typeface="MS PGothic" pitchFamily="34" charset="-128"/>
              </a:rPr>
              <a:t>Ce</a:t>
            </a:r>
            <a:r>
              <a:rPr lang="en-US" dirty="0" smtClean="0">
                <a:latin typeface="Lucida Sans" pitchFamily="34" charset="0"/>
                <a:ea typeface="MS PGothic" pitchFamily="34" charset="-128"/>
              </a:rPr>
              <a:t> </a:t>
            </a:r>
            <a:r>
              <a:rPr lang="en-US" dirty="0" err="1" smtClean="0">
                <a:latin typeface="Lucida Sans" pitchFamily="34" charset="0"/>
                <a:ea typeface="MS PGothic" pitchFamily="34" charset="-128"/>
              </a:rPr>
              <a:t>este</a:t>
            </a:r>
            <a:r>
              <a:rPr lang="en-US" dirty="0" smtClean="0">
                <a:latin typeface="Lucida Sans" pitchFamily="34" charset="0"/>
                <a:ea typeface="MS PGothic" pitchFamily="34" charset="-128"/>
              </a:rPr>
              <a:t> Open Web Globe?</a:t>
            </a:r>
          </a:p>
          <a:p>
            <a:endParaRPr lang="ro-RO" dirty="0" smtClean="0">
              <a:latin typeface="Lucida Sans" pitchFamily="34" charset="0"/>
              <a:ea typeface="MS PGothic" pitchFamily="34" charset="-128"/>
            </a:endParaRPr>
          </a:p>
          <a:p>
            <a:r>
              <a:rPr lang="ro-RO" b="1" dirty="0" smtClean="0">
                <a:solidFill>
                  <a:srgbClr val="43808D"/>
                </a:solidFill>
                <a:latin typeface="Lucida Sans" pitchFamily="34" charset="0"/>
                <a:ea typeface="MS PGothic" pitchFamily="34" charset="-128"/>
              </a:rPr>
              <a:t>G</a:t>
            </a:r>
            <a:r>
              <a:rPr lang="en-US" b="1" dirty="0" err="1" smtClean="0">
                <a:solidFill>
                  <a:srgbClr val="43808D"/>
                </a:solidFill>
                <a:latin typeface="Lucida Sans" pitchFamily="34" charset="0"/>
                <a:ea typeface="MS PGothic" pitchFamily="34" charset="-128"/>
              </a:rPr>
              <a:t>eobrowser</a:t>
            </a:r>
            <a:r>
              <a:rPr lang="en-US" b="1" dirty="0" smtClean="0">
                <a:solidFill>
                  <a:srgbClr val="43808D"/>
                </a:solidFill>
                <a:latin typeface="Lucida Sans" pitchFamily="34" charset="0"/>
                <a:ea typeface="MS PGothic" pitchFamily="34" charset="-128"/>
              </a:rPr>
              <a:t> </a:t>
            </a:r>
            <a:r>
              <a:rPr lang="en-US" b="1" dirty="0" err="1" smtClean="0">
                <a:solidFill>
                  <a:srgbClr val="43808D"/>
                </a:solidFill>
                <a:latin typeface="Lucida Sans" pitchFamily="34" charset="0"/>
                <a:ea typeface="MS PGothic" pitchFamily="34" charset="-128"/>
              </a:rPr>
              <a:t>javascript</a:t>
            </a:r>
            <a:endParaRPr lang="en-US" b="1" dirty="0" smtClean="0">
              <a:solidFill>
                <a:srgbClr val="43808D"/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dirty="0" smtClean="0">
              <a:solidFill>
                <a:srgbClr val="43808D"/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dirty="0" smtClean="0">
              <a:solidFill>
                <a:srgbClr val="43808D"/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dirty="0" smtClean="0">
              <a:solidFill>
                <a:srgbClr val="43808D"/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dirty="0" smtClean="0">
              <a:solidFill>
                <a:srgbClr val="43808D"/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dirty="0" smtClean="0">
              <a:solidFill>
                <a:srgbClr val="43808D"/>
              </a:solidFill>
              <a:latin typeface="Lucida Sans" pitchFamily="34" charset="0"/>
              <a:ea typeface="MS PGothic" pitchFamily="34" charset="-128"/>
            </a:endParaRPr>
          </a:p>
          <a:p>
            <a:r>
              <a:rPr lang="en-US" b="1" dirty="0" smtClean="0">
                <a:solidFill>
                  <a:srgbClr val="43808D"/>
                </a:solidFill>
                <a:latin typeface="Lucida Sans" pitchFamily="34" charset="0"/>
                <a:ea typeface="MS PGothic" pitchFamily="34" charset="-128"/>
              </a:rPr>
              <a:t>Open source</a:t>
            </a:r>
            <a:r>
              <a:rPr lang="ro-RO" b="1" dirty="0" smtClean="0">
                <a:solidFill>
                  <a:srgbClr val="43808D"/>
                </a:solidFill>
                <a:latin typeface="Lucida Sans" pitchFamily="34" charset="0"/>
                <a:ea typeface="MS PGothic" pitchFamily="34" charset="-128"/>
              </a:rPr>
              <a:t> SDK</a:t>
            </a:r>
          </a:p>
          <a:p>
            <a:endParaRPr lang="ro-RO" dirty="0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dirty="0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dirty="0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dirty="0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endParaRPr lang="ro-RO" dirty="0" smtClean="0">
              <a:solidFill>
                <a:schemeClr val="bg1">
                  <a:lumMod val="75000"/>
                </a:schemeClr>
              </a:solidFill>
              <a:latin typeface="Lucida Sans" pitchFamily="34" charset="0"/>
              <a:ea typeface="MS PGothic" pitchFamily="34" charset="-128"/>
            </a:endParaRPr>
          </a:p>
          <a:p>
            <a:r>
              <a:rPr lang="en-US" b="1" dirty="0" err="1" smtClean="0">
                <a:solidFill>
                  <a:srgbClr val="438086"/>
                </a:solidFill>
                <a:latin typeface="Lucida Sans" pitchFamily="34" charset="0"/>
                <a:ea typeface="MS PGothic" pitchFamily="34" charset="-128"/>
              </a:rPr>
              <a:t>construit</a:t>
            </a:r>
            <a:r>
              <a:rPr lang="en-US" b="1" dirty="0" smtClean="0">
                <a:solidFill>
                  <a:srgbClr val="438086"/>
                </a:solidFill>
                <a:latin typeface="Lucida Sans" pitchFamily="34" charset="0"/>
                <a:ea typeface="MS PGothic" pitchFamily="34" charset="-128"/>
              </a:rPr>
              <a:t> cu </a:t>
            </a:r>
            <a:r>
              <a:rPr lang="en-US" b="1" dirty="0" err="1" smtClean="0">
                <a:solidFill>
                  <a:srgbClr val="438086"/>
                </a:solidFill>
                <a:latin typeface="Lucida Sans" pitchFamily="34" charset="0"/>
                <a:ea typeface="MS PGothic" pitchFamily="34" charset="-128"/>
              </a:rPr>
              <a:t>WebGL</a:t>
            </a:r>
            <a:r>
              <a:rPr lang="ro-RO" b="1" dirty="0" smtClean="0">
                <a:solidFill>
                  <a:srgbClr val="438086"/>
                </a:solidFill>
                <a:latin typeface="Lucida Sans" pitchFamily="34" charset="0"/>
                <a:ea typeface="MS PGothic" pitchFamily="34" charset="-128"/>
              </a:rPr>
              <a:t> &amp; HTML5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2008" y="467380"/>
            <a:ext cx="4788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MS PGothic" pitchFamily="34" charset="-128"/>
                <a:ea typeface="MS PGothic" pitchFamily="34" charset="-128"/>
              </a:rPr>
              <a:t>Prezentare</a:t>
            </a:r>
            <a:r>
              <a:rPr lang="en-US" dirty="0" smtClean="0">
                <a:latin typeface="MS PGothic" pitchFamily="34" charset="-128"/>
                <a:ea typeface="MS PGothic" pitchFamily="34" charset="-128"/>
              </a:rPr>
              <a:t> </a:t>
            </a:r>
            <a:r>
              <a:rPr lang="en-US" dirty="0" err="1" smtClean="0">
                <a:latin typeface="MS PGothic" pitchFamily="34" charset="-128"/>
                <a:ea typeface="MS PGothic" pitchFamily="34" charset="-128"/>
              </a:rPr>
              <a:t>generala</a:t>
            </a:r>
            <a:r>
              <a:rPr lang="en-US" dirty="0" smtClean="0">
                <a:latin typeface="MS PGothic" pitchFamily="34" charset="-128"/>
                <a:ea typeface="MS PGothic" pitchFamily="34" charset="-128"/>
              </a:rPr>
              <a:t> script Open Web Globe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07504" y="41482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MS PGothic" pitchFamily="34" charset="-128"/>
                <a:ea typeface="MS PGothic" pitchFamily="34" charset="-128"/>
              </a:rPr>
              <a:t>Flux de lucru Open Web Glob</a:t>
            </a:r>
            <a:r>
              <a:rPr lang="ro-RO" smtClean="0">
                <a:latin typeface="MS PGothic" pitchFamily="34" charset="-128"/>
                <a:ea typeface="MS PGothic" pitchFamily="34" charset="-128"/>
              </a:rPr>
              <a:t>e</a:t>
            </a:r>
            <a:endParaRPr lang="en-US" smtClean="0">
              <a:latin typeface="MS PGothic" pitchFamily="34" charset="-128"/>
              <a:ea typeface="MS PGothic" pitchFamily="34" charset="-128"/>
            </a:endParaRPr>
          </a:p>
        </p:txBody>
      </p:sp>
      <p:graphicFrame>
        <p:nvGraphicFramePr>
          <p:cNvPr id="22" name="Diagram 21"/>
          <p:cNvGraphicFramePr/>
          <p:nvPr/>
        </p:nvGraphicFramePr>
        <p:xfrm>
          <a:off x="-36512" y="908720"/>
          <a:ext cx="3096344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" name="Rounded Rectangle 23"/>
          <p:cNvSpPr/>
          <p:nvPr/>
        </p:nvSpPr>
        <p:spPr>
          <a:xfrm>
            <a:off x="2987824" y="908720"/>
            <a:ext cx="5976664" cy="5832648"/>
          </a:xfrm>
          <a:prstGeom prst="roundRect">
            <a:avLst>
              <a:gd name="adj" fmla="val 325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3131840" y="980729"/>
            <a:ext cx="5688632" cy="5016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Date de elevație </a:t>
            </a:r>
            <a:endParaRPr lang="en-US" b="1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</a:t>
            </a:r>
            <a:r>
              <a:rPr lang="ro-RO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HRS-Spot 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(30m)</a:t>
            </a:r>
            <a:endParaRPr lang="en-US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o-RO" sz="16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3260*1880px; 170-2517m; 16 bit – GeoTiff;</a:t>
            </a:r>
            <a:r>
              <a:rPr lang="en-US" sz="16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o-RO" sz="16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EPSG:31700;</a:t>
            </a:r>
          </a:p>
          <a:p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ro-RO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Procedee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– mozaicare planșe; </a:t>
            </a:r>
          </a:p>
          <a:p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ro-RO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Spațiu de stocare 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– </a:t>
            </a:r>
            <a:r>
              <a:rPr lang="ro-RO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12 Mbytes</a:t>
            </a:r>
          </a:p>
          <a:p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</a:t>
            </a:r>
          </a:p>
          <a:p>
            <a:r>
              <a:rPr lang="ro-RO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Date raster</a:t>
            </a:r>
            <a:endParaRPr lang="ro-RO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</a:t>
            </a:r>
            <a:r>
              <a:rPr lang="ro-RO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Ortofotoplan2005 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(1m)</a:t>
            </a:r>
            <a:endParaRPr lang="en-US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o-RO" sz="16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</a:t>
            </a:r>
            <a:r>
              <a:rPr lang="en-US" sz="16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99.</a:t>
            </a:r>
            <a:r>
              <a:rPr lang="ro-RO" sz="16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398</a:t>
            </a:r>
            <a:r>
              <a:rPr lang="en-US" sz="16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*</a:t>
            </a:r>
            <a:r>
              <a:rPr lang="ro-RO" sz="16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114820</a:t>
            </a:r>
            <a:r>
              <a:rPr lang="en-US" sz="1600" i="1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px</a:t>
            </a:r>
            <a:r>
              <a:rPr lang="ro-RO" sz="16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; format ECW; EPSG:31700;</a:t>
            </a:r>
            <a:r>
              <a:rPr lang="en-US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</a:t>
            </a:r>
          </a:p>
          <a:p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o-RO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Procedee 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– </a:t>
            </a:r>
            <a:r>
              <a:rPr lang="ro-RO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conversie ECW </a:t>
            </a:r>
            <a:r>
              <a:rPr lang="ro-RO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 JPG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;</a:t>
            </a:r>
            <a:endParaRPr lang="en-US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   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–</a:t>
            </a: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resample (0.5m</a:t>
            </a: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 1m);</a:t>
            </a:r>
          </a:p>
          <a:p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	   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– </a:t>
            </a: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grid </a:t>
            </a:r>
            <a:r>
              <a:rPr lang="en-US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6*10 </a:t>
            </a: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planșe</a:t>
            </a:r>
            <a:r>
              <a:rPr lang="en-US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10.000*6.000px)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   </a:t>
            </a:r>
          </a:p>
          <a:p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ro-RO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Spațiu stocare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– </a:t>
            </a:r>
            <a:r>
              <a:rPr lang="ro-RO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1,4 Gbytes</a:t>
            </a:r>
          </a:p>
          <a:p>
            <a:endParaRPr lang="ro-RO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</a:t>
            </a:r>
            <a:r>
              <a:rPr lang="ro-RO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Spot 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(2.5m)</a:t>
            </a:r>
          </a:p>
          <a:p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Procedee – </a:t>
            </a:r>
            <a:r>
              <a:rPr lang="ro-RO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conversie ECW </a:t>
            </a:r>
            <a:r>
              <a:rPr lang="ro-RO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 JPG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;</a:t>
            </a:r>
          </a:p>
          <a:p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	   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– grid </a:t>
            </a:r>
            <a:r>
              <a:rPr lang="ro-RO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3*5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(planșe 7.800*7.500px)</a:t>
            </a:r>
          </a:p>
          <a:p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ro-RO" u="sng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Spațiu de stocare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– </a:t>
            </a:r>
            <a:r>
              <a:rPr lang="ro-RO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150 Mbytes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084168" y="476672"/>
            <a:ext cx="2664296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6066716" y="548680"/>
            <a:ext cx="26817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smtClean="0">
                <a:latin typeface="Tahoma" pitchFamily="34" charset="0"/>
                <a:ea typeface="Tahoma" pitchFamily="34" charset="0"/>
                <a:cs typeface="Tahoma" pitchFamily="34" charset="0"/>
              </a:rPr>
              <a:t>Spațiu stocare:              Gb</a:t>
            </a:r>
            <a:endParaRPr lang="en-US" sz="160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559888" y="524148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mtClean="0">
                <a:latin typeface="Tahoma" pitchFamily="34" charset="0"/>
                <a:ea typeface="Tahoma" pitchFamily="34" charset="0"/>
                <a:cs typeface="Tahoma" pitchFamily="34" charset="0"/>
              </a:rPr>
              <a:t>00.00</a:t>
            </a:r>
            <a:endParaRPr lang="en-US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559888" y="524148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mtClean="0">
                <a:latin typeface="Tahoma" pitchFamily="34" charset="0"/>
                <a:ea typeface="Tahoma" pitchFamily="34" charset="0"/>
                <a:cs typeface="Tahoma" pitchFamily="34" charset="0"/>
              </a:rPr>
              <a:t>00.01</a:t>
            </a:r>
            <a:endParaRPr lang="en-US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559888" y="524148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mtClean="0">
                <a:latin typeface="Tahoma" pitchFamily="34" charset="0"/>
                <a:ea typeface="Tahoma" pitchFamily="34" charset="0"/>
                <a:cs typeface="Tahoma" pitchFamily="34" charset="0"/>
              </a:rPr>
              <a:t>01.41</a:t>
            </a:r>
            <a:endParaRPr lang="en-US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559888" y="524148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mtClean="0">
                <a:latin typeface="Tahoma" pitchFamily="34" charset="0"/>
                <a:ea typeface="Tahoma" pitchFamily="34" charset="0"/>
                <a:cs typeface="Tahoma" pitchFamily="34" charset="0"/>
              </a:rPr>
              <a:t>01.56</a:t>
            </a:r>
            <a:endParaRPr lang="en-US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1" grpId="0"/>
      <p:bldP spid="31" grpId="1"/>
      <p:bldP spid="32" grpId="0"/>
      <p:bldP spid="3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07504" y="41482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MS PGothic" pitchFamily="34" charset="-128"/>
                <a:ea typeface="MS PGothic" pitchFamily="34" charset="-128"/>
              </a:rPr>
              <a:t>Flux de lucru Open Web Glob</a:t>
            </a:r>
            <a:r>
              <a:rPr lang="ro-RO" smtClean="0">
                <a:latin typeface="MS PGothic" pitchFamily="34" charset="-128"/>
                <a:ea typeface="MS PGothic" pitchFamily="34" charset="-128"/>
              </a:rPr>
              <a:t>e</a:t>
            </a:r>
            <a:endParaRPr lang="en-US" smtClean="0">
              <a:latin typeface="MS PGothic" pitchFamily="34" charset="-128"/>
              <a:ea typeface="MS PGothic" pitchFamily="34" charset="-128"/>
            </a:endParaRPr>
          </a:p>
        </p:txBody>
      </p:sp>
      <p:graphicFrame>
        <p:nvGraphicFramePr>
          <p:cNvPr id="22" name="Diagram 21"/>
          <p:cNvGraphicFramePr/>
          <p:nvPr/>
        </p:nvGraphicFramePr>
        <p:xfrm>
          <a:off x="-36512" y="908720"/>
          <a:ext cx="3096344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" name="Rounded Rectangle 23"/>
          <p:cNvSpPr/>
          <p:nvPr/>
        </p:nvSpPr>
        <p:spPr>
          <a:xfrm>
            <a:off x="2987824" y="908720"/>
            <a:ext cx="5976664" cy="5832648"/>
          </a:xfrm>
          <a:prstGeom prst="roundRect">
            <a:avLst>
              <a:gd name="adj" fmla="val 325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6084168" y="476672"/>
            <a:ext cx="2664296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6066716" y="548680"/>
            <a:ext cx="26817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smtClean="0">
                <a:latin typeface="Tahoma" pitchFamily="34" charset="0"/>
                <a:ea typeface="Tahoma" pitchFamily="34" charset="0"/>
                <a:cs typeface="Tahoma" pitchFamily="34" charset="0"/>
              </a:rPr>
              <a:t>Spațiu stocare:              Gb</a:t>
            </a:r>
            <a:endParaRPr lang="en-US" sz="160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59888" y="524148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mtClean="0">
                <a:latin typeface="Tahoma" pitchFamily="34" charset="0"/>
                <a:ea typeface="Tahoma" pitchFamily="34" charset="0"/>
                <a:cs typeface="Tahoma" pitchFamily="34" charset="0"/>
              </a:rPr>
              <a:t>01.56</a:t>
            </a:r>
            <a:endParaRPr lang="en-US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419872" y="1833249"/>
            <a:ext cx="5040560" cy="5040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3146637" y="971436"/>
            <a:ext cx="574584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o-RO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Procesarea datelor raster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o-RO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Calculare extent raster</a:t>
            </a:r>
          </a:p>
          <a:p>
            <a:pPr marL="342900" indent="-342900">
              <a:lnSpc>
                <a:spcPct val="150000"/>
              </a:lnSpc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	</a:t>
            </a:r>
            <a:r>
              <a:rPr lang="ro-RO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ogCalcExtent.exe</a:t>
            </a:r>
            <a:r>
              <a:rPr lang="ro-RO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--srs </a:t>
            </a:r>
            <a:r>
              <a:rPr lang="en-US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EPSG:</a:t>
            </a:r>
            <a:r>
              <a:rPr lang="ro-RO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31700 </a:t>
            </a:r>
            <a:r>
              <a:rPr lang="ro-RO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--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input </a:t>
            </a:r>
            <a:r>
              <a:rPr lang="en-US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[</a:t>
            </a:r>
            <a:r>
              <a:rPr lang="en-US" sz="1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filepath</a:t>
            </a:r>
            <a:r>
              <a:rPr lang="en-US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]</a:t>
            </a:r>
          </a:p>
          <a:p>
            <a:pPr marL="342900" indent="-342900">
              <a:lnSpc>
                <a:spcPct val="150000"/>
              </a:lnSpc>
            </a:pPr>
            <a:endParaRPr lang="ro-RO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endParaRPr lang="ro-RO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endParaRPr lang="en-US" dirty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3419872" y="2420888"/>
          <a:ext cx="5040560" cy="41980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65590"/>
                <a:gridCol w="3374970"/>
              </a:tblGrid>
              <a:tr h="381642"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Level of detail</a:t>
                      </a:r>
                      <a:endParaRPr lang="en-US" sz="16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Tile</a:t>
                      </a:r>
                      <a:r>
                        <a:rPr lang="en-US" sz="1600" baseline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Coordinates</a:t>
                      </a:r>
                      <a:endParaRPr lang="en-US" sz="16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</a:tr>
              <a:tr h="381642">
                <a:tc>
                  <a:txBody>
                    <a:bodyPr/>
                    <a:lstStyle/>
                    <a:p>
                      <a:pPr algn="ctr"/>
                      <a:r>
                        <a:rPr lang="en-US" sz="1600" b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…</a:t>
                      </a:r>
                      <a:endParaRPr lang="en-US" sz="1600" b="1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…</a:t>
                      </a:r>
                      <a:endParaRPr lang="en-US" sz="1600" b="1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</a:tr>
              <a:tr h="381642">
                <a:tc>
                  <a:txBody>
                    <a:bodyPr/>
                    <a:lstStyle/>
                    <a:p>
                      <a:pPr algn="ctr"/>
                      <a:r>
                        <a:rPr lang="en-US" sz="1600" b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endParaRPr lang="en-US" sz="1600" b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(290, 182)-(292, 183)</a:t>
                      </a:r>
                      <a:endParaRPr lang="en-US" sz="1600" b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</a:tr>
              <a:tr h="381642"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</a:t>
                      </a:r>
                      <a:endParaRPr lang="en-US" sz="16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(581, 365)-(584, 367)</a:t>
                      </a:r>
                      <a:endParaRPr lang="en-US" sz="16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</a:tr>
              <a:tr h="381642"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11</a:t>
                      </a:r>
                      <a:endParaRPr lang="en-US" sz="16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(1162, 730)-(1169, 735)</a:t>
                      </a:r>
                      <a:endParaRPr lang="en-US" sz="16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</a:tr>
              <a:tr h="381642"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</a:t>
                      </a:r>
                      <a:endParaRPr lang="en-US" sz="16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(2324, 1461)-(2338, 1470)</a:t>
                      </a:r>
                      <a:endParaRPr lang="en-US" sz="16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</a:tr>
              <a:tr h="381642"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13</a:t>
                      </a:r>
                      <a:endParaRPr lang="en-US" sz="16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(4648, 2923)-(4677, 2940)</a:t>
                      </a:r>
                      <a:endParaRPr lang="en-US" sz="16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</a:tr>
              <a:tr h="381642"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</a:t>
                      </a:r>
                      <a:endParaRPr lang="en-US" sz="16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(9297, 5847)-(9355, 5881)</a:t>
                      </a:r>
                      <a:endParaRPr lang="en-US" sz="16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</a:tr>
              <a:tr h="381642"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</a:t>
                      </a:r>
                      <a:endParaRPr lang="en-US" sz="16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(18595, 11695)-(18711, 11762)</a:t>
                      </a:r>
                      <a:endParaRPr lang="en-US" sz="16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</a:tr>
              <a:tr h="381642"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</a:t>
                      </a:r>
                      <a:endParaRPr lang="en-US" sz="16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(37190, 23390)-(37423, 23525)</a:t>
                      </a:r>
                      <a:endParaRPr lang="en-US" sz="16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</a:tr>
              <a:tr h="381642"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17</a:t>
                      </a:r>
                      <a:endParaRPr lang="en-US" sz="160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(74381, 46781)-(74847, 47050)</a:t>
                      </a:r>
                      <a:endParaRPr lang="en-US" sz="160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07504" y="41482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MS PGothic" pitchFamily="34" charset="-128"/>
                <a:ea typeface="MS PGothic" pitchFamily="34" charset="-128"/>
              </a:rPr>
              <a:t>Flux de lucru Open Web Glob</a:t>
            </a:r>
            <a:r>
              <a:rPr lang="ro-RO" smtClean="0">
                <a:latin typeface="MS PGothic" pitchFamily="34" charset="-128"/>
                <a:ea typeface="MS PGothic" pitchFamily="34" charset="-128"/>
              </a:rPr>
              <a:t>e</a:t>
            </a:r>
            <a:endParaRPr lang="en-US" smtClean="0">
              <a:latin typeface="MS PGothic" pitchFamily="34" charset="-128"/>
              <a:ea typeface="MS PGothic" pitchFamily="34" charset="-128"/>
            </a:endParaRPr>
          </a:p>
        </p:txBody>
      </p:sp>
      <p:graphicFrame>
        <p:nvGraphicFramePr>
          <p:cNvPr id="22" name="Diagram 21"/>
          <p:cNvGraphicFramePr/>
          <p:nvPr/>
        </p:nvGraphicFramePr>
        <p:xfrm>
          <a:off x="-36512" y="908720"/>
          <a:ext cx="3096344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" name="Rounded Rectangle 23"/>
          <p:cNvSpPr/>
          <p:nvPr/>
        </p:nvSpPr>
        <p:spPr>
          <a:xfrm>
            <a:off x="2987824" y="908720"/>
            <a:ext cx="5976664" cy="5832648"/>
          </a:xfrm>
          <a:prstGeom prst="roundRect">
            <a:avLst>
              <a:gd name="adj" fmla="val 325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6084168" y="476672"/>
            <a:ext cx="2664296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6066716" y="548680"/>
            <a:ext cx="26817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smtClean="0">
                <a:latin typeface="Tahoma" pitchFamily="34" charset="0"/>
                <a:ea typeface="Tahoma" pitchFamily="34" charset="0"/>
                <a:cs typeface="Tahoma" pitchFamily="34" charset="0"/>
              </a:rPr>
              <a:t>Spațiu stocare:              Gb</a:t>
            </a:r>
            <a:endParaRPr lang="en-US" sz="160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59888" y="524148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mtClean="0">
                <a:latin typeface="Tahoma" pitchFamily="34" charset="0"/>
                <a:ea typeface="Tahoma" pitchFamily="34" charset="0"/>
                <a:cs typeface="Tahoma" pitchFamily="34" charset="0"/>
              </a:rPr>
              <a:t>01.56</a:t>
            </a:r>
            <a:endParaRPr lang="en-US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108690" y="2276872"/>
            <a:ext cx="5688632" cy="72008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3131840" y="953599"/>
            <a:ext cx="574584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o-RO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Procesarea datelor raster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o-RO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Calculare extent</a:t>
            </a:r>
            <a:endParaRPr lang="en-US" b="1" dirty="0" smtClean="0">
              <a:solidFill>
                <a:srgbClr val="080A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o-RO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Creare “elevation layer” / “</a:t>
            </a:r>
            <a:r>
              <a:rPr lang="en-US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image </a:t>
            </a:r>
            <a:r>
              <a:rPr lang="ro-RO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layer”</a:t>
            </a:r>
            <a:endParaRPr lang="en-US" b="1" dirty="0" smtClean="0">
              <a:solidFill>
                <a:srgbClr val="080A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ogCreateLayer.exe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--name </a:t>
            </a:r>
            <a:r>
              <a:rPr lang="en-US" sz="16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&lt;</a:t>
            </a:r>
            <a:r>
              <a:rPr lang="en-US" sz="1600" dirty="0" err="1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nume_layer</a:t>
            </a:r>
            <a:r>
              <a:rPr lang="en-US" sz="16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&gt; </a:t>
            </a:r>
            <a:r>
              <a:rPr lang="ro-RO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--</a:t>
            </a:r>
            <a:r>
              <a:rPr lang="en-US" sz="1600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lod</a:t>
            </a:r>
            <a:r>
              <a:rPr lang="ro-RO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17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o-RO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--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extent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74381,46781,74847, 47050 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--type </a:t>
            </a:r>
            <a:r>
              <a:rPr lang="en-US" sz="16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&lt;type&gt;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--</a:t>
            </a:r>
            <a:r>
              <a:rPr lang="en-US" sz="1600" dirty="0" err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numthreads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r>
              <a:rPr lang="en-US" sz="1600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ro-RO" sz="1600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endParaRPr lang="en-US" dirty="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21065" y="3789041"/>
            <a:ext cx="5699408" cy="2808312"/>
          </a:xfrm>
          <a:prstGeom prst="rect">
            <a:avLst/>
          </a:prstGeom>
          <a:noFill/>
          <a:ln w="19050">
            <a:solidFill>
              <a:schemeClr val="accent6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14" name="Down Arrow 13"/>
          <p:cNvSpPr/>
          <p:nvPr/>
        </p:nvSpPr>
        <p:spPr>
          <a:xfrm>
            <a:off x="5518264" y="3130808"/>
            <a:ext cx="504056" cy="504056"/>
          </a:xfrm>
          <a:prstGeom prst="down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07504" y="41482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MS PGothic" pitchFamily="34" charset="-128"/>
                <a:ea typeface="MS PGothic" pitchFamily="34" charset="-128"/>
              </a:rPr>
              <a:t>Flux de lucru Open Web Glob</a:t>
            </a:r>
            <a:r>
              <a:rPr lang="ro-RO" smtClean="0">
                <a:latin typeface="MS PGothic" pitchFamily="34" charset="-128"/>
                <a:ea typeface="MS PGothic" pitchFamily="34" charset="-128"/>
              </a:rPr>
              <a:t>e</a:t>
            </a:r>
            <a:endParaRPr lang="en-US" smtClean="0">
              <a:latin typeface="MS PGothic" pitchFamily="34" charset="-128"/>
              <a:ea typeface="MS PGothic" pitchFamily="34" charset="-128"/>
            </a:endParaRPr>
          </a:p>
        </p:txBody>
      </p:sp>
      <p:graphicFrame>
        <p:nvGraphicFramePr>
          <p:cNvPr id="22" name="Diagram 21"/>
          <p:cNvGraphicFramePr/>
          <p:nvPr/>
        </p:nvGraphicFramePr>
        <p:xfrm>
          <a:off x="-36512" y="908720"/>
          <a:ext cx="3096344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" name="Rounded Rectangle 23"/>
          <p:cNvSpPr/>
          <p:nvPr/>
        </p:nvSpPr>
        <p:spPr>
          <a:xfrm>
            <a:off x="2987824" y="908720"/>
            <a:ext cx="5976664" cy="5832648"/>
          </a:xfrm>
          <a:prstGeom prst="roundRect">
            <a:avLst>
              <a:gd name="adj" fmla="val 325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6084168" y="476672"/>
            <a:ext cx="2664296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6066716" y="548680"/>
            <a:ext cx="26817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Spațiu stocare:              Gb</a:t>
            </a:r>
            <a:endParaRPr lang="en-US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59888" y="524148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01.56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131840" y="2938592"/>
            <a:ext cx="5688632" cy="4100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3125934" y="5188256"/>
            <a:ext cx="5688632" cy="4320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3131840" y="836712"/>
            <a:ext cx="5745843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o-RO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Procesarea datelor raster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ro-RO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Calculare extent </a:t>
            </a:r>
            <a:r>
              <a:rPr lang="en-US" b="1" dirty="0" err="1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rester</a:t>
            </a:r>
            <a:endParaRPr lang="en-US" b="1" dirty="0" smtClean="0">
              <a:solidFill>
                <a:srgbClr val="080A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ro-RO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Creare “elevation layer”</a:t>
            </a:r>
            <a:r>
              <a:rPr lang="en-US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/”image layer”</a:t>
            </a:r>
          </a:p>
          <a:p>
            <a:pPr marL="342900" indent="-342900">
              <a:lnSpc>
                <a:spcPct val="250000"/>
              </a:lnSpc>
              <a:buFont typeface="+mj-lt"/>
              <a:buAutoNum type="arabicPeriod"/>
            </a:pPr>
            <a:r>
              <a:rPr lang="en-US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Ad</a:t>
            </a:r>
            <a:r>
              <a:rPr lang="ro-RO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ăugare date </a:t>
            </a:r>
          </a:p>
          <a:p>
            <a:pPr>
              <a:lnSpc>
                <a:spcPct val="150000"/>
              </a:lnSpc>
            </a:pPr>
            <a:r>
              <a:rPr lang="ro-RO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ogAddData.exe</a:t>
            </a:r>
            <a:r>
              <a:rPr 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--layer --fill --</a:t>
            </a:r>
            <a:r>
              <a:rPr lang="en-US" sz="1600" dirty="0" err="1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srs</a:t>
            </a:r>
            <a:r>
              <a:rPr lang="en-US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--image/elevation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solidFill>
                  <a:srgbClr val="0F13B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(batch </a:t>
            </a:r>
            <a:r>
              <a:rPr lang="en-US" sz="1600" dirty="0" err="1" smtClean="0">
                <a:solidFill>
                  <a:srgbClr val="0F13B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pentru</a:t>
            </a:r>
            <a:r>
              <a:rPr lang="en-US" sz="1600" dirty="0" smtClean="0">
                <a:solidFill>
                  <a:srgbClr val="0F13B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o-RO" sz="1600" dirty="0" smtClean="0">
                <a:solidFill>
                  <a:srgbClr val="0F13BF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încărcarea tuturor planșelor)</a:t>
            </a:r>
            <a:endParaRPr lang="en-US" sz="1600" dirty="0" smtClean="0">
              <a:solidFill>
                <a:srgbClr val="0F13BF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algn="r">
              <a:lnSpc>
                <a:spcPct val="200000"/>
              </a:lnSpc>
            </a:pPr>
            <a:r>
              <a:rPr lang="en-US" sz="1600" b="1" dirty="0" err="1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Eleva</a:t>
            </a:r>
            <a:r>
              <a:rPr lang="ro-RO" sz="1600" b="1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ție</a:t>
            </a:r>
            <a:r>
              <a:rPr lang="en-US" sz="1600" b="1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o-RO" sz="1600" b="1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o-RO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 </a:t>
            </a:r>
            <a:r>
              <a:rPr lang="en-US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20</a:t>
            </a:r>
            <a:r>
              <a:rPr lang="ro-RO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mins</a:t>
            </a:r>
            <a:r>
              <a:rPr lang="en-US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 30</a:t>
            </a:r>
            <a:r>
              <a:rPr lang="ro-RO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</a:t>
            </a:r>
            <a:r>
              <a:rPr lang="en-US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.000 </a:t>
            </a:r>
            <a:r>
              <a:rPr lang="en-US" sz="1600" dirty="0" err="1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fi</a:t>
            </a:r>
            <a:r>
              <a:rPr lang="ro-RO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șiere; </a:t>
            </a:r>
            <a:r>
              <a:rPr lang="en-US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0</a:t>
            </a:r>
            <a:r>
              <a:rPr lang="ro-RO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1.5 Gbytes</a:t>
            </a:r>
            <a:endParaRPr lang="en-US" sz="1600" dirty="0" smtClean="0">
              <a:solidFill>
                <a:srgbClr val="43808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 algn="r">
              <a:lnSpc>
                <a:spcPct val="150000"/>
              </a:lnSpc>
            </a:pPr>
            <a:r>
              <a:rPr lang="ro-RO" sz="1600" b="1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Ortofoto</a:t>
            </a:r>
            <a:r>
              <a:rPr lang="ro-RO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- 45 mins</a:t>
            </a:r>
            <a:r>
              <a:rPr lang="en-US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 </a:t>
            </a:r>
            <a:r>
              <a:rPr lang="ro-RO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125</a:t>
            </a:r>
            <a:r>
              <a:rPr lang="en-US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.000 </a:t>
            </a:r>
            <a:r>
              <a:rPr lang="en-US" sz="1600" dirty="0" err="1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fi</a:t>
            </a:r>
            <a:r>
              <a:rPr lang="ro-RO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șiere; 18.5 Gbytes </a:t>
            </a:r>
          </a:p>
          <a:p>
            <a:pPr marL="342900" indent="-342900">
              <a:lnSpc>
                <a:spcPct val="250000"/>
              </a:lnSpc>
              <a:buFont typeface="+mj-lt"/>
              <a:buAutoNum type="arabicPeriod" startAt="4"/>
            </a:pPr>
            <a:r>
              <a:rPr lang="ro-RO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Triangularea datelor</a:t>
            </a:r>
          </a:p>
          <a:p>
            <a:pPr>
              <a:lnSpc>
                <a:spcPct val="150000"/>
              </a:lnSpc>
            </a:pPr>
            <a:r>
              <a:rPr lang="ro-RO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ogTriangulate.exe</a:t>
            </a:r>
            <a:r>
              <a:rPr lang="en-US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--</a:t>
            </a:r>
            <a:r>
              <a:rPr lang="en-US" sz="1600" dirty="0" err="1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maxpoints</a:t>
            </a:r>
            <a:r>
              <a:rPr lang="en-US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--</a:t>
            </a:r>
            <a:r>
              <a:rPr lang="en-US" sz="1600" dirty="0" err="1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numthreads</a:t>
            </a:r>
            <a:endParaRPr lang="ro-RO" sz="1600" dirty="0" smtClean="0">
              <a:solidFill>
                <a:srgbClr val="43808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r">
              <a:lnSpc>
                <a:spcPct val="200000"/>
              </a:lnSpc>
            </a:pPr>
            <a:r>
              <a:rPr lang="en-US" sz="1600" b="1" dirty="0" err="1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Eleva</a:t>
            </a:r>
            <a:r>
              <a:rPr lang="ro-RO" sz="1600" b="1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ție</a:t>
            </a:r>
            <a:r>
              <a:rPr lang="ro-RO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60 mins; 125.000 fișiere; 01.6 Gbytes</a:t>
            </a:r>
            <a:endParaRPr lang="ro-RO" dirty="0" smtClean="0">
              <a:solidFill>
                <a:srgbClr val="43808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559888" y="524148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03.06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559888" y="524148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21.56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559888" y="524148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22.16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 animBg="1"/>
      <p:bldP spid="25" grpId="0"/>
      <p:bldP spid="25" grpId="1"/>
      <p:bldP spid="26" grpId="0"/>
      <p:bldP spid="26" grpId="1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07504" y="41482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MS PGothic" pitchFamily="34" charset="-128"/>
                <a:ea typeface="MS PGothic" pitchFamily="34" charset="-128"/>
              </a:rPr>
              <a:t>Flux de lucru Open Web Glob</a:t>
            </a:r>
            <a:r>
              <a:rPr lang="ro-RO" smtClean="0">
                <a:latin typeface="MS PGothic" pitchFamily="34" charset="-128"/>
                <a:ea typeface="MS PGothic" pitchFamily="34" charset="-128"/>
              </a:rPr>
              <a:t>e</a:t>
            </a:r>
            <a:endParaRPr lang="en-US" smtClean="0">
              <a:latin typeface="MS PGothic" pitchFamily="34" charset="-128"/>
              <a:ea typeface="MS PGothic" pitchFamily="34" charset="-128"/>
            </a:endParaRPr>
          </a:p>
        </p:txBody>
      </p:sp>
      <p:graphicFrame>
        <p:nvGraphicFramePr>
          <p:cNvPr id="22" name="Diagram 21"/>
          <p:cNvGraphicFramePr/>
          <p:nvPr/>
        </p:nvGraphicFramePr>
        <p:xfrm>
          <a:off x="-36512" y="908720"/>
          <a:ext cx="3096344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" name="Rounded Rectangle 23"/>
          <p:cNvSpPr/>
          <p:nvPr/>
        </p:nvSpPr>
        <p:spPr>
          <a:xfrm>
            <a:off x="2987824" y="908720"/>
            <a:ext cx="5976664" cy="5832648"/>
          </a:xfrm>
          <a:prstGeom prst="roundRect">
            <a:avLst>
              <a:gd name="adj" fmla="val 325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6084168" y="476672"/>
            <a:ext cx="2664296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6066716" y="548680"/>
            <a:ext cx="26817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Spațiu stocare:              Gb</a:t>
            </a:r>
            <a:endParaRPr lang="en-US" sz="1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092882" y="4077072"/>
            <a:ext cx="5727589" cy="5760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3131840" y="836712"/>
            <a:ext cx="5745843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o-RO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Procesarea datelor raster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ro-RO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Calculare extent </a:t>
            </a:r>
            <a:r>
              <a:rPr lang="en-US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raster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ro-RO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Creare “elevation layer”</a:t>
            </a:r>
            <a:r>
              <a:rPr lang="en-US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/”image layer”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Ad</a:t>
            </a:r>
            <a:r>
              <a:rPr lang="ro-RO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ăugare date </a:t>
            </a:r>
          </a:p>
          <a:p>
            <a:pPr>
              <a:lnSpc>
                <a:spcPct val="200000"/>
              </a:lnSpc>
            </a:pPr>
            <a:r>
              <a:rPr lang="ro-RO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4. Triangularea datelor</a:t>
            </a:r>
          </a:p>
          <a:p>
            <a:pPr>
              <a:lnSpc>
                <a:spcPct val="200000"/>
              </a:lnSpc>
            </a:pPr>
            <a:r>
              <a:rPr lang="ro-RO" b="1" dirty="0" smtClean="0">
                <a:solidFill>
                  <a:srgbClr val="080A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5. Resample L.o.D. 16 - 01</a:t>
            </a:r>
          </a:p>
          <a:p>
            <a:pPr>
              <a:lnSpc>
                <a:spcPct val="200000"/>
              </a:lnSpc>
            </a:pPr>
            <a:r>
              <a:rPr lang="ro-RO" sz="1600" dirty="0" smtClean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ogResample.exe</a:t>
            </a:r>
            <a:r>
              <a:rPr lang="ro-RO" sz="1600" dirty="0" smtClean="0">
                <a:solidFill>
                  <a:srgbClr val="5C92B5">
                    <a:lumMod val="75000"/>
                  </a:srgb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--layer --type --maxpoints –numthreads</a:t>
            </a:r>
          </a:p>
          <a:p>
            <a:pPr algn="r">
              <a:lnSpc>
                <a:spcPct val="250000"/>
              </a:lnSpc>
            </a:pPr>
            <a:r>
              <a:rPr lang="ro-RO" sz="1600" b="1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Elevație  - </a:t>
            </a:r>
            <a:r>
              <a:rPr lang="ro-RO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42 mins</a:t>
            </a:r>
            <a:r>
              <a:rPr lang="en-US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 </a:t>
            </a:r>
            <a:r>
              <a:rPr lang="ro-RO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41</a:t>
            </a:r>
            <a:r>
              <a:rPr lang="en-US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r>
              <a:rPr lang="ro-RO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726</a:t>
            </a:r>
            <a:r>
              <a:rPr lang="en-US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fi</a:t>
            </a:r>
            <a:r>
              <a:rPr lang="ro-RO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șiere; 01.35 Gbytes</a:t>
            </a:r>
            <a:endParaRPr lang="ro-RO" sz="1600" b="1" dirty="0" smtClean="0">
              <a:solidFill>
                <a:srgbClr val="43808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r">
              <a:lnSpc>
                <a:spcPct val="150000"/>
              </a:lnSpc>
            </a:pPr>
            <a:r>
              <a:rPr lang="ro-RO" sz="1600" b="1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Ortofoto - </a:t>
            </a:r>
            <a:r>
              <a:rPr lang="ro-RO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77 mins</a:t>
            </a:r>
            <a:r>
              <a:rPr lang="en-US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 </a:t>
            </a:r>
            <a:r>
              <a:rPr lang="ro-RO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41</a:t>
            </a:r>
            <a:r>
              <a:rPr lang="en-US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r>
              <a:rPr lang="ro-RO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726</a:t>
            </a:r>
            <a:r>
              <a:rPr lang="en-US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fi</a:t>
            </a:r>
            <a:r>
              <a:rPr lang="ro-RO" sz="1600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șiere; 07.42 Gbytes</a:t>
            </a:r>
            <a:r>
              <a:rPr lang="ro-RO" sz="1600" b="1" dirty="0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ro-RO" b="1" dirty="0" smtClean="0">
              <a:solidFill>
                <a:srgbClr val="438086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59888" y="524148"/>
            <a:ext cx="761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22.16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559888" y="524148"/>
            <a:ext cx="7595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24.51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519565" y="524148"/>
            <a:ext cx="846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31.93</a:t>
            </a:r>
            <a:endParaRPr lang="en-US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7" grpId="0"/>
      <p:bldP spid="21" grpId="0"/>
      <p:bldP spid="21" grpId="1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07504" y="414824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MS PGothic" pitchFamily="34" charset="-128"/>
                <a:ea typeface="MS PGothic" pitchFamily="34" charset="-128"/>
              </a:rPr>
              <a:t>Sumar</a:t>
            </a:r>
            <a:r>
              <a:rPr lang="en-US" dirty="0" smtClean="0">
                <a:latin typeface="MS PGothic" pitchFamily="34" charset="-128"/>
                <a:ea typeface="MS PGothic" pitchFamily="34" charset="-128"/>
              </a:rPr>
              <a:t> </a:t>
            </a:r>
            <a:r>
              <a:rPr lang="ro-RO" dirty="0" smtClean="0">
                <a:latin typeface="MS PGothic" pitchFamily="34" charset="-128"/>
                <a:ea typeface="MS PGothic" pitchFamily="34" charset="-128"/>
              </a:rPr>
              <a:t>si prognoza -</a:t>
            </a:r>
            <a:r>
              <a:rPr lang="en-US" dirty="0" smtClean="0">
                <a:latin typeface="MS PGothic" pitchFamily="34" charset="-128"/>
                <a:ea typeface="MS PGothic" pitchFamily="34" charset="-128"/>
              </a:rPr>
              <a:t>Open Web Glob</a:t>
            </a:r>
            <a:r>
              <a:rPr lang="ro-RO" dirty="0" smtClean="0">
                <a:latin typeface="MS PGothic" pitchFamily="34" charset="-128"/>
                <a:ea typeface="MS PGothic" pitchFamily="34" charset="-128"/>
              </a:rPr>
              <a:t>e</a:t>
            </a:r>
            <a:endParaRPr lang="en-US" dirty="0" smtClean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179512" y="908720"/>
            <a:ext cx="8784976" cy="5832648"/>
          </a:xfrm>
          <a:prstGeom prst="roundRect">
            <a:avLst>
              <a:gd name="adj" fmla="val 325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6084168" y="476672"/>
            <a:ext cx="2664296" cy="4320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TextBox 28"/>
          <p:cNvSpPr txBox="1"/>
          <p:nvPr/>
        </p:nvSpPr>
        <p:spPr>
          <a:xfrm>
            <a:off x="6066716" y="548680"/>
            <a:ext cx="26817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1600" smtClean="0">
                <a:latin typeface="Tahoma" pitchFamily="34" charset="0"/>
                <a:ea typeface="Tahoma" pitchFamily="34" charset="0"/>
                <a:cs typeface="Tahoma" pitchFamily="34" charset="0"/>
              </a:rPr>
              <a:t>Spațiu stocare:              Gb</a:t>
            </a:r>
            <a:endParaRPr lang="en-US" sz="160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520" y="953599"/>
            <a:ext cx="8626163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o-RO" b="1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SUMAR:</a:t>
            </a:r>
          </a:p>
          <a:p>
            <a:pPr>
              <a:lnSpc>
                <a:spcPct val="150000"/>
              </a:lnSpc>
            </a:pPr>
            <a:endParaRPr lang="ro-RO" b="1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>
              <a:lnSpc>
                <a:spcPct val="150000"/>
              </a:lnSpc>
            </a:pPr>
            <a:endParaRPr lang="ro-RO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 startAt="4"/>
            </a:pPr>
            <a:endParaRPr lang="ro-RO" smtClean="0">
              <a:solidFill>
                <a:srgbClr val="7030A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>
              <a:lnSpc>
                <a:spcPct val="150000"/>
              </a:lnSpc>
            </a:pPr>
            <a:endParaRPr lang="ro-RO" sz="1600" smtClean="0">
              <a:solidFill>
                <a:srgbClr val="7030A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endParaRPr lang="ro-RO" sz="1600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endParaRPr lang="en-US" smtClean="0">
              <a:solidFill>
                <a:schemeClr val="accent6">
                  <a:lumMod val="75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273026"/>
              </p:ext>
            </p:extLst>
          </p:nvPr>
        </p:nvGraphicFramePr>
        <p:xfrm>
          <a:off x="323528" y="1682120"/>
          <a:ext cx="8496944" cy="468179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62118"/>
                <a:gridCol w="1062118"/>
                <a:gridCol w="1062118"/>
                <a:gridCol w="1062118"/>
                <a:gridCol w="1062118"/>
                <a:gridCol w="1062118"/>
                <a:gridCol w="1062118"/>
                <a:gridCol w="270027"/>
                <a:gridCol w="792091"/>
              </a:tblGrid>
              <a:tr h="481977"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Proces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Timp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#</a:t>
                      </a:r>
                      <a:r>
                        <a:rPr lang="ro-RO" sz="14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files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Size (Gb)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Timp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#</a:t>
                      </a:r>
                      <a:r>
                        <a:rPr lang="ro-RO" sz="14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files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Size (Gb)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1977">
                <a:tc rowSpan="5">
                  <a:txBody>
                    <a:bodyPr/>
                    <a:lstStyle/>
                    <a:p>
                      <a:pPr algn="ctr"/>
                      <a:r>
                        <a:rPr lang="ro-RO" sz="14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Elevație</a:t>
                      </a:r>
                      <a:endParaRPr lang="en-US" sz="14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Demo (6.000 km</a:t>
                      </a:r>
                      <a:r>
                        <a:rPr lang="ro-RO" sz="1400" baseline="30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en-US" sz="1400" baseline="300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România</a:t>
                      </a:r>
                      <a:r>
                        <a:rPr lang="ro-RO" sz="14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(250.000 km</a:t>
                      </a:r>
                      <a:r>
                        <a:rPr lang="ro-RO" sz="1400" baseline="300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ro-RO" sz="14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35885">
                <a:tc v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LOD 17</a:t>
                      </a:r>
                      <a:endParaRPr lang="en-US" sz="140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(temp)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</a:t>
                      </a:r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’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300.000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1.5 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~14</a:t>
                      </a:r>
                      <a:r>
                        <a:rPr lang="en-US" sz="14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h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</a:t>
                      </a:r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12.500.000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</a:t>
                      </a:r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62.5 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81977">
                <a:tc v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Triangulare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60</a:t>
                      </a:r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’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125.000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1.6 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~41</a:t>
                      </a:r>
                      <a:r>
                        <a:rPr lang="en-US" sz="140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h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</a:t>
                      </a:r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5.200.000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</a:t>
                      </a:r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66.7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635885"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o-RO" sz="140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Resample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41.5’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41.726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1.35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~29 h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~1.740.000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</a:t>
                      </a:r>
                      <a:r>
                        <a:rPr lang="ro-RO" sz="140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56.2</a:t>
                      </a:r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81977">
                <a:tc vMerge="1">
                  <a:txBody>
                    <a:bodyPr/>
                    <a:lstStyle/>
                    <a:p>
                      <a:pPr algn="ctr"/>
                      <a:endParaRPr lang="en-US" sz="14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Total</a:t>
                      </a:r>
                      <a:endParaRPr lang="en-US" sz="14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163’</a:t>
                      </a:r>
                      <a:endParaRPr lang="en-US" sz="14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466.726</a:t>
                      </a:r>
                      <a:endParaRPr lang="en-US" sz="14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2.95</a:t>
                      </a:r>
                      <a:endParaRPr lang="en-US" sz="14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</a:t>
                      </a:r>
                      <a:r>
                        <a:rPr lang="en-US" sz="1400" b="1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84</a:t>
                      </a:r>
                      <a:r>
                        <a:rPr lang="en-US" sz="1400" b="1" baseline="0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h</a:t>
                      </a:r>
                      <a:endParaRPr lang="en-US" sz="1400" b="1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</a:t>
                      </a:r>
                      <a:r>
                        <a:rPr lang="ro-RO" sz="1400" b="1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19.450.000</a:t>
                      </a:r>
                      <a:r>
                        <a:rPr lang="en-US" sz="1400" b="1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en-US" sz="1400" b="1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</a:t>
                      </a:r>
                      <a:r>
                        <a:rPr lang="ro-RO" sz="1400" b="1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123</a:t>
                      </a:r>
                      <a:endParaRPr lang="en-US" sz="1400" b="1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81977">
                <a:tc rowSpan="3">
                  <a:txBody>
                    <a:bodyPr/>
                    <a:lstStyle/>
                    <a:p>
                      <a:pPr algn="ctr"/>
                      <a:r>
                        <a:rPr lang="ro-RO" sz="14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Ortofoto</a:t>
                      </a:r>
                      <a:endParaRPr lang="en-US" sz="14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L.o.D. 17</a:t>
                      </a:r>
                      <a:endParaRPr lang="en-US" sz="14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45’</a:t>
                      </a:r>
                      <a:endParaRPr lang="en-US" sz="14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125.000</a:t>
                      </a:r>
                      <a:endParaRPr lang="en-US" sz="14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18.5</a:t>
                      </a:r>
                      <a:endParaRPr lang="en-US" sz="14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~31</a:t>
                      </a:r>
                      <a:r>
                        <a:rPr lang="en-US" sz="1400" b="0" baseline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h</a:t>
                      </a:r>
                      <a:endParaRPr lang="en-US" sz="1400" b="0" dirty="0" smtClean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endParaRPr lang="en-US" sz="14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~5.210.000</a:t>
                      </a:r>
                      <a:endParaRPr lang="en-US" sz="14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~770</a:t>
                      </a:r>
                      <a:endParaRPr lang="en-US" sz="14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81977">
                <a:tc vMerge="1">
                  <a:txBody>
                    <a:bodyPr/>
                    <a:lstStyle/>
                    <a:p>
                      <a:pPr algn="ctr"/>
                      <a:endParaRPr lang="en-US" sz="14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Resample</a:t>
                      </a:r>
                      <a:endParaRPr lang="en-US" sz="14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77’</a:t>
                      </a:r>
                      <a:endParaRPr lang="en-US" sz="14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41.726</a:t>
                      </a:r>
                      <a:endParaRPr lang="en-US" sz="14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7.42</a:t>
                      </a:r>
                      <a:endParaRPr lang="en-US" sz="14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~53h</a:t>
                      </a:r>
                      <a:endParaRPr lang="en-US" sz="14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~1.740.000</a:t>
                      </a:r>
                      <a:endParaRPr lang="en-US" sz="14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~309</a:t>
                      </a:r>
                      <a:endParaRPr lang="en-US" sz="14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81977">
                <a:tc vMerge="1">
                  <a:txBody>
                    <a:bodyPr/>
                    <a:lstStyle/>
                    <a:p>
                      <a:pPr algn="ctr"/>
                      <a:endParaRPr lang="en-US" sz="1400" b="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sz="14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Total</a:t>
                      </a:r>
                      <a:endParaRPr lang="en-US" sz="14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122’</a:t>
                      </a:r>
                      <a:endParaRPr lang="en-US" sz="14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166.726</a:t>
                      </a:r>
                      <a:endParaRPr lang="en-US" sz="14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25.9</a:t>
                      </a:r>
                      <a:endParaRPr lang="en-US" sz="14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</a:t>
                      </a:r>
                      <a:r>
                        <a:rPr lang="en-US" sz="1400" b="1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85h</a:t>
                      </a:r>
                      <a:endParaRPr lang="en-US" sz="1400" b="1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</a:t>
                      </a:r>
                      <a:r>
                        <a:rPr lang="en-US" sz="1400" b="1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6.950.000</a:t>
                      </a:r>
                      <a:endParaRPr lang="en-US" sz="1400" b="1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~</a:t>
                      </a:r>
                      <a:r>
                        <a:rPr lang="en-US" sz="1400" b="1" dirty="0" smtClean="0">
                          <a:solidFill>
                            <a:srgbClr val="FF0000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1080</a:t>
                      </a:r>
                      <a:endParaRPr lang="en-US" sz="1400" b="1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7519565" y="524148"/>
            <a:ext cx="8467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31.93</a:t>
            </a:r>
            <a:endParaRPr lang="en-US" b="1" dirty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07504" y="41482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MS PGothic" pitchFamily="34" charset="-128"/>
                <a:ea typeface="MS PGothic" pitchFamily="34" charset="-128"/>
              </a:rPr>
              <a:t>Hello Globe!</a:t>
            </a:r>
          </a:p>
        </p:txBody>
      </p:sp>
      <p:graphicFrame>
        <p:nvGraphicFramePr>
          <p:cNvPr id="22" name="Diagram 21"/>
          <p:cNvGraphicFramePr/>
          <p:nvPr/>
        </p:nvGraphicFramePr>
        <p:xfrm>
          <a:off x="-36512" y="908720"/>
          <a:ext cx="3096344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" name="Rounded Rectangle 23"/>
          <p:cNvSpPr/>
          <p:nvPr/>
        </p:nvSpPr>
        <p:spPr>
          <a:xfrm>
            <a:off x="2987824" y="908720"/>
            <a:ext cx="5976664" cy="5832648"/>
          </a:xfrm>
          <a:prstGeom prst="roundRect">
            <a:avLst>
              <a:gd name="adj" fmla="val 325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Vizualizarea </a:t>
            </a:r>
            <a:r>
              <a:rPr lang="en-US" b="1" dirty="0" err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Globului</a:t>
            </a:r>
            <a:r>
              <a:rPr lang="en-US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b="1" dirty="0" err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necesit</a:t>
            </a:r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ă:</a:t>
            </a:r>
          </a:p>
          <a:p>
            <a:pPr>
              <a:lnSpc>
                <a:spcPct val="150000"/>
              </a:lnSpc>
            </a:pP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I.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un webserver: Apache/IIS ș.a.</a:t>
            </a:r>
          </a:p>
          <a:p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II.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Crearea script definire glob:</a:t>
            </a:r>
          </a:p>
          <a:p>
            <a:pPr>
              <a:lnSpc>
                <a:spcPct val="150000"/>
              </a:lnSpc>
            </a:pP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A.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Conectarea la JS openwebglobe</a:t>
            </a:r>
          </a:p>
          <a:p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B.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Definirea globului	</a:t>
            </a:r>
          </a:p>
          <a:p>
            <a:pPr>
              <a:lnSpc>
                <a:spcPct val="150000"/>
              </a:lnSpc>
            </a:pP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	1. creare context O.W.G. – HTML5 </a:t>
            </a:r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canvas</a:t>
            </a:r>
          </a:p>
          <a:p>
            <a:pPr>
              <a:lnSpc>
                <a:spcPct val="150000"/>
              </a:lnSpc>
            </a:pPr>
            <a:r>
              <a:rPr lang="en-US" sz="16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var</a:t>
            </a:r>
            <a:r>
              <a:rPr lang="en-US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6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ctx</a:t>
            </a:r>
            <a:r>
              <a:rPr lang="en-US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= </a:t>
            </a:r>
            <a:r>
              <a:rPr lang="en-US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ogCreateContextFromCanvas</a:t>
            </a:r>
            <a:r>
              <a:rPr lang="en-US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(“</a:t>
            </a:r>
            <a:r>
              <a:rPr lang="ro-RO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htmlID</a:t>
            </a:r>
            <a:r>
              <a:rPr lang="en-US" sz="16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", true);</a:t>
            </a:r>
            <a:endParaRPr lang="ro-RO" sz="16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200000"/>
              </a:lnSpc>
            </a:pPr>
            <a:r>
              <a:rPr lang="ro-RO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 creare unui glob virtual</a:t>
            </a:r>
          </a:p>
          <a:p>
            <a:pPr>
              <a:lnSpc>
                <a:spcPct val="150000"/>
              </a:lnSpc>
            </a:pPr>
            <a:r>
              <a:rPr lang="ro-RO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 var globe = </a:t>
            </a:r>
            <a:r>
              <a:rPr lang="ro-RO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ogCreateGlobe</a:t>
            </a:r>
            <a:r>
              <a:rPr lang="ro-RO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(ctx);</a:t>
            </a:r>
          </a:p>
          <a:p>
            <a:pPr>
              <a:lnSpc>
                <a:spcPct val="200000"/>
              </a:lnSpc>
            </a:pP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 definirea layerelor de imagine</a:t>
            </a:r>
          </a:p>
          <a:p>
            <a:pPr>
              <a:lnSpc>
                <a:spcPct val="150000"/>
              </a:lnSpc>
            </a:pPr>
            <a:r>
              <a:rPr lang="ro-RO" sz="16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ogAddImageLayer</a:t>
            </a:r>
            <a:r>
              <a:rPr lang="ro-RO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(globe,</a:t>
            </a:r>
            <a:r>
              <a:rPr lang="en-US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{</a:t>
            </a:r>
            <a:r>
              <a:rPr lang="ro-RO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parametri layer imagine</a:t>
            </a:r>
            <a:r>
              <a:rPr lang="en-US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}</a:t>
            </a:r>
            <a:r>
              <a:rPr lang="ro-RO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);</a:t>
            </a:r>
          </a:p>
          <a:p>
            <a:pPr>
              <a:lnSpc>
                <a:spcPct val="200000"/>
              </a:lnSpc>
            </a:pP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4. definirea layerului de elevație</a:t>
            </a:r>
          </a:p>
          <a:p>
            <a:pPr>
              <a:lnSpc>
                <a:spcPct val="150000"/>
              </a:lnSpc>
            </a:pPr>
            <a:r>
              <a:rPr lang="en-US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ogAddElevationLayer</a:t>
            </a:r>
            <a:r>
              <a:rPr lang="en-US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(globe,{</a:t>
            </a:r>
            <a:r>
              <a:rPr lang="en-US" sz="1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parametri</a:t>
            </a:r>
            <a:r>
              <a:rPr lang="en-US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layer </a:t>
            </a:r>
            <a:r>
              <a:rPr lang="en-US" sz="16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elev</a:t>
            </a:r>
            <a:r>
              <a:rPr lang="ro-RO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ație</a:t>
            </a:r>
            <a:r>
              <a:rPr lang="en-US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}</a:t>
            </a:r>
            <a:r>
              <a:rPr lang="ro-RO" sz="16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);</a:t>
            </a:r>
            <a:endParaRPr lang="ro-RO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200000"/>
              </a:lnSpc>
            </a:pP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C.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Terminarea paginii HTML</a:t>
            </a:r>
            <a:r>
              <a:rPr lang="ro-RO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	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07504" y="41482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latin typeface="MS PGothic" pitchFamily="34" charset="-128"/>
                <a:ea typeface="MS PGothic" pitchFamily="34" charset="-128"/>
              </a:rPr>
              <a:t>Hello Globe!</a:t>
            </a:r>
          </a:p>
        </p:txBody>
      </p:sp>
      <p:graphicFrame>
        <p:nvGraphicFramePr>
          <p:cNvPr id="22" name="Diagram 21"/>
          <p:cNvGraphicFramePr/>
          <p:nvPr/>
        </p:nvGraphicFramePr>
        <p:xfrm>
          <a:off x="-36512" y="908720"/>
          <a:ext cx="3096344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78882" y="1113110"/>
            <a:ext cx="5835650" cy="555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3078882" y="5949280"/>
            <a:ext cx="4104456" cy="4320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4380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World Basemap - </a:t>
            </a:r>
            <a:r>
              <a:rPr lang="ro-RO" b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Blue Marble</a:t>
            </a:r>
            <a:endParaRPr lang="en-US" b="1">
              <a:solidFill>
                <a:srgbClr val="43808D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31" name="Picture 7" descr="C:\Users\sorin.rusu\Desktop\temp3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72532" y="1125810"/>
            <a:ext cx="5842000" cy="5543550"/>
          </a:xfrm>
          <a:prstGeom prst="rect">
            <a:avLst/>
          </a:prstGeom>
          <a:noFill/>
        </p:spPr>
      </p:pic>
      <p:sp>
        <p:nvSpPr>
          <p:cNvPr id="13" name="Rectangle 12"/>
          <p:cNvSpPr/>
          <p:nvPr/>
        </p:nvSpPr>
        <p:spPr>
          <a:xfrm>
            <a:off x="3078882" y="5949280"/>
            <a:ext cx="4104456" cy="4320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4380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World Basemap – </a:t>
            </a:r>
            <a:r>
              <a:rPr lang="ro-RO" b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Open Street Map</a:t>
            </a:r>
            <a:endParaRPr lang="en-US" b="1">
              <a:solidFill>
                <a:srgbClr val="43808D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33" name="Picture 9" descr="C:\Users\sorin.rusu\Desktop\globe_1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72532" y="1125810"/>
            <a:ext cx="5842000" cy="5543550"/>
          </a:xfrm>
          <a:prstGeom prst="rect">
            <a:avLst/>
          </a:prstGeom>
          <a:noFill/>
        </p:spPr>
      </p:pic>
      <p:sp>
        <p:nvSpPr>
          <p:cNvPr id="14" name="Rectangle 13"/>
          <p:cNvSpPr/>
          <p:nvPr/>
        </p:nvSpPr>
        <p:spPr>
          <a:xfrm>
            <a:off x="3078882" y="5949280"/>
            <a:ext cx="4104456" cy="4320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4380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World Basemap – </a:t>
            </a:r>
            <a:r>
              <a:rPr lang="ro-RO" b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World Image</a:t>
            </a:r>
            <a:endParaRPr lang="en-US" b="1">
              <a:solidFill>
                <a:srgbClr val="43808D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34" name="Picture 10" descr="C:\Users\sorin.rusu\Desktop\temp2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072532" y="1125810"/>
            <a:ext cx="5842000" cy="5543550"/>
          </a:xfrm>
          <a:prstGeom prst="rect">
            <a:avLst/>
          </a:prstGeom>
          <a:noFill/>
        </p:spPr>
      </p:pic>
      <p:sp>
        <p:nvSpPr>
          <p:cNvPr id="16" name="Rectangle 15"/>
          <p:cNvSpPr/>
          <p:nvPr/>
        </p:nvSpPr>
        <p:spPr>
          <a:xfrm>
            <a:off x="3078882" y="5949280"/>
            <a:ext cx="4104456" cy="4320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4380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World Basemap – </a:t>
            </a:r>
            <a:r>
              <a:rPr lang="ro-RO" b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Earth by Night</a:t>
            </a:r>
            <a:endParaRPr lang="en-US" b="1">
              <a:solidFill>
                <a:srgbClr val="43808D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07504" y="41482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mtClean="0">
                <a:latin typeface="MS PGothic" pitchFamily="34" charset="-128"/>
                <a:ea typeface="MS PGothic" pitchFamily="34" charset="-128"/>
              </a:rPr>
              <a:t>Lights, camera, action!</a:t>
            </a:r>
            <a:endParaRPr lang="en-US" smtClean="0">
              <a:latin typeface="MS PGothic" pitchFamily="34" charset="-128"/>
              <a:ea typeface="MS PGothic" pitchFamily="34" charset="-128"/>
            </a:endParaRPr>
          </a:p>
        </p:txBody>
      </p:sp>
      <p:graphicFrame>
        <p:nvGraphicFramePr>
          <p:cNvPr id="22" name="Diagram 21"/>
          <p:cNvGraphicFramePr/>
          <p:nvPr/>
        </p:nvGraphicFramePr>
        <p:xfrm>
          <a:off x="-36512" y="908720"/>
          <a:ext cx="3096344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2987824" y="908720"/>
            <a:ext cx="5976664" cy="5832648"/>
          </a:xfrm>
          <a:prstGeom prst="roundRect">
            <a:avLst>
              <a:gd name="adj" fmla="val 325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ro-RO" b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Manipularea camerei pe Glob</a:t>
            </a:r>
          </a:p>
          <a:p>
            <a:pPr>
              <a:lnSpc>
                <a:spcPct val="200000"/>
              </a:lnSpc>
            </a:pP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ro-RO" b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Mouse:</a:t>
            </a:r>
          </a:p>
          <a:p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Click Stânga – Nord, Sud, Est, Vest</a:t>
            </a:r>
          </a:p>
          <a:p>
            <a:pPr marL="714375" indent="-714375"/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Click Dreapta – înclinare transversală(Yaw), longitudinală (pitch)</a:t>
            </a:r>
          </a:p>
          <a:p>
            <a:pPr marL="714375" indent="-714375">
              <a:lnSpc>
                <a:spcPct val="200000"/>
              </a:lnSpc>
            </a:pP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</a:p>
          <a:p>
            <a:pPr marL="714375" indent="-714375"/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ro-RO" b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Tastatură</a:t>
            </a:r>
          </a:p>
          <a:p>
            <a:pPr marL="714375" indent="-714375"/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</a:p>
          <a:p>
            <a:pPr marL="714375" indent="-714375"/>
            <a:endParaRPr lang="ro-RO" smtClean="0">
              <a:solidFill>
                <a:srgbClr val="43808D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714375" indent="-714375"/>
            <a:endParaRPr lang="ro-RO" smtClean="0">
              <a:solidFill>
                <a:srgbClr val="43808D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714375" indent="-714375"/>
            <a:endParaRPr lang="ro-RO" smtClean="0">
              <a:solidFill>
                <a:srgbClr val="43808D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714375" indent="-714375"/>
            <a:endParaRPr lang="ro-RO" smtClean="0">
              <a:solidFill>
                <a:srgbClr val="43808D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714375" indent="-714375"/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ro-RO" b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3.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Poziționare cameră în puncte predefinite</a:t>
            </a:r>
          </a:p>
          <a:p>
            <a:pPr marL="714375" indent="-714375">
              <a:lnSpc>
                <a:spcPct val="150000"/>
              </a:lnSpc>
            </a:pP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ro-RO" b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ogFlyTo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(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scenă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long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lat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elevation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yaw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pitch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roll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);</a:t>
            </a:r>
          </a:p>
          <a:p>
            <a:pPr marL="714375" indent="-714375"/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ro-RO" b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ogFlyToLookAt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(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scenă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long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lat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distance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);</a:t>
            </a:r>
          </a:p>
          <a:p>
            <a:pPr marL="714375" indent="-714375"/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ro-RO" b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ogSetFlightDuration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(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scenă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timp în ms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);</a:t>
            </a:r>
          </a:p>
          <a:p>
            <a:pPr marL="714375" indent="-714375"/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ro-RO" b="1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currentpos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.longitude</a:t>
            </a:r>
            <a:r>
              <a:rPr lang="ro-RO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latitude</a:t>
            </a:r>
            <a:r>
              <a:rPr lang="ro-RO" smtClean="0">
                <a:solidFill>
                  <a:srgbClr val="438086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elevation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</a:t>
            </a:r>
          </a:p>
          <a:p>
            <a:pPr marL="714375" indent="-714375"/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ro-RO" b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currentorientation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yaw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pitch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ro-RO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roll</a:t>
            </a:r>
            <a:r>
              <a:rPr lang="ro-RO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		</a:t>
            </a:r>
          </a:p>
        </p:txBody>
      </p:sp>
      <p:pic>
        <p:nvPicPr>
          <p:cNvPr id="2050" name="Picture 2" descr="http://studioeres.com/alphasix/wasd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75856" y="3662078"/>
            <a:ext cx="1377000" cy="900000"/>
          </a:xfrm>
          <a:prstGeom prst="rect">
            <a:avLst/>
          </a:prstGeom>
          <a:noFill/>
        </p:spPr>
      </p:pic>
      <p:pic>
        <p:nvPicPr>
          <p:cNvPr id="2052" name="Picture 4" descr="http://static.vecteezy.com/system/resources/previews/000/037/061/original/arrow_keys-01.jpg"/>
          <p:cNvPicPr>
            <a:picLocks noChangeAspect="1" noChangeArrowheads="1"/>
          </p:cNvPicPr>
          <p:nvPr/>
        </p:nvPicPr>
        <p:blipFill>
          <a:blip r:embed="rId9" cstate="print"/>
          <a:srcRect t="17640" b="15581"/>
          <a:stretch>
            <a:fillRect/>
          </a:stretch>
        </p:blipFill>
        <p:spPr bwMode="auto">
          <a:xfrm>
            <a:off x="5096480" y="3662078"/>
            <a:ext cx="1347728" cy="900000"/>
          </a:xfrm>
          <a:prstGeom prst="rect">
            <a:avLst/>
          </a:prstGeom>
          <a:noFill/>
        </p:spPr>
      </p:pic>
      <p:pic>
        <p:nvPicPr>
          <p:cNvPr id="2054" name="Picture 6" descr="http://northarrow.org/NorthArrow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380312" y="3338102"/>
            <a:ext cx="1454304" cy="1440000"/>
          </a:xfrm>
          <a:prstGeom prst="rect">
            <a:avLst/>
          </a:prstGeom>
          <a:noFill/>
        </p:spPr>
      </p:pic>
      <p:cxnSp>
        <p:nvCxnSpPr>
          <p:cNvPr id="10" name="Straight Connector 9"/>
          <p:cNvCxnSpPr/>
          <p:nvPr/>
        </p:nvCxnSpPr>
        <p:spPr>
          <a:xfrm>
            <a:off x="4860032" y="3553966"/>
            <a:ext cx="0" cy="1008112"/>
          </a:xfrm>
          <a:prstGeom prst="line">
            <a:avLst/>
          </a:prstGeom>
          <a:ln>
            <a:solidFill>
              <a:srgbClr val="438086"/>
            </a:solidFill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1" name="Right Arrow 10"/>
          <p:cNvSpPr/>
          <p:nvPr/>
        </p:nvSpPr>
        <p:spPr>
          <a:xfrm>
            <a:off x="6660232" y="3914006"/>
            <a:ext cx="648072" cy="288032"/>
          </a:xfrm>
          <a:prstGeom prst="rightArrow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4380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107504" y="41482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mtClean="0">
                <a:latin typeface="MS PGothic" pitchFamily="34" charset="-128"/>
                <a:ea typeface="MS PGothic" pitchFamily="34" charset="-128"/>
              </a:rPr>
              <a:t>Vector data</a:t>
            </a:r>
            <a:endParaRPr lang="en-US" smtClean="0">
              <a:latin typeface="MS PGothic" pitchFamily="34" charset="-128"/>
              <a:ea typeface="MS PGothic" pitchFamily="34" charset="-128"/>
            </a:endParaRPr>
          </a:p>
        </p:txBody>
      </p:sp>
      <p:graphicFrame>
        <p:nvGraphicFramePr>
          <p:cNvPr id="22" name="Diagram 21"/>
          <p:cNvGraphicFramePr/>
          <p:nvPr/>
        </p:nvGraphicFramePr>
        <p:xfrm>
          <a:off x="-36512" y="908720"/>
          <a:ext cx="3096344" cy="5832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2987824" y="908720"/>
            <a:ext cx="5976664" cy="5832648"/>
          </a:xfrm>
          <a:prstGeom prst="roundRect">
            <a:avLst>
              <a:gd name="adj" fmla="val 325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Adăugare date vector</a:t>
            </a:r>
          </a:p>
          <a:p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I. P.O.I.</a:t>
            </a:r>
          </a:p>
          <a:p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predefiniți</a:t>
            </a:r>
            <a:r>
              <a:rPr lang="en-US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generați de utilizatori</a:t>
            </a:r>
            <a:r>
              <a:rPr lang="en-US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</a:t>
            </a:r>
          </a:p>
          <a:p>
            <a:r>
              <a:rPr lang="en-US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en-US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2.</a:t>
            </a:r>
            <a:r>
              <a:rPr lang="en-US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dirty="0" err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parametri</a:t>
            </a:r>
            <a:r>
              <a:rPr lang="en-US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text, position, size, icon, flag</a:t>
            </a:r>
            <a:endParaRPr lang="ro-RO" dirty="0" smtClean="0">
              <a:solidFill>
                <a:srgbClr val="43808D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	</a:t>
            </a:r>
            <a:endParaRPr lang="ro-RO" dirty="0" smtClean="0">
              <a:solidFill>
                <a:srgbClr val="43808D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II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</a:t>
            </a:r>
            <a:r>
              <a:rPr lang="ro-RO" b="1" dirty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</a:t>
            </a:r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inii, poligoane</a:t>
            </a:r>
            <a:b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en-US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1.</a:t>
            </a:r>
            <a:r>
              <a:rPr lang="en-US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dirty="0" err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vectori</a:t>
            </a:r>
            <a:r>
              <a:rPr lang="en-US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dirty="0" err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statici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</a:t>
            </a:r>
            <a:endParaRPr lang="en-US" dirty="0" smtClean="0">
              <a:solidFill>
                <a:srgbClr val="43808D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2.</a:t>
            </a:r>
            <a:r>
              <a:rPr lang="en-US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dirty="0" err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parametri</a:t>
            </a:r>
            <a:r>
              <a:rPr lang="en-US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en-US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position xyz</a:t>
            </a:r>
            <a:r>
              <a:rPr lang="en-US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en-US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color</a:t>
            </a:r>
            <a:r>
              <a:rPr lang="en-US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en-US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width</a:t>
            </a:r>
            <a:r>
              <a:rPr lang="en-US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en-US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segmentation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</a:t>
            </a:r>
            <a:r>
              <a:rPr lang="ro-RO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minelv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</a:t>
            </a:r>
            <a:r>
              <a:rPr lang="ro-RO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maxelv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</a:t>
            </a:r>
            <a:endParaRPr lang="en-US" dirty="0" smtClean="0">
              <a:solidFill>
                <a:srgbClr val="43808D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3.</a:t>
            </a:r>
            <a:r>
              <a:rPr lang="en-US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dirty="0" err="1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geometrii</a:t>
            </a:r>
            <a:r>
              <a:rPr lang="en-US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- </a:t>
            </a:r>
            <a:r>
              <a:rPr lang="en-US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linii</a:t>
            </a:r>
            <a:r>
              <a:rPr lang="en-US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simple</a:t>
            </a:r>
            <a:r>
              <a:rPr lang="en-US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en-US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linie</a:t>
            </a:r>
            <a:r>
              <a:rPr lang="en-US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multipart</a:t>
            </a:r>
            <a:r>
              <a:rPr lang="en-US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</a:p>
          <a:p>
            <a:r>
              <a:rPr lang="en-US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poligoane</a:t>
            </a:r>
            <a:r>
              <a:rPr lang="en-US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simple</a:t>
            </a:r>
            <a:r>
              <a:rPr lang="en-US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ro-RO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și multipoligon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</a:t>
            </a:r>
          </a:p>
          <a:p>
            <a:pPr>
              <a:lnSpc>
                <a:spcPct val="200000"/>
              </a:lnSpc>
            </a:pP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III. </a:t>
            </a:r>
            <a:r>
              <a:rPr lang="ro-RO" b="1" dirty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</a:t>
            </a:r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biecte 3D</a:t>
            </a:r>
          </a:p>
          <a:p>
            <a:pPr>
              <a:lnSpc>
                <a:spcPct val="150000"/>
              </a:lnSpc>
            </a:pP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    </a:t>
            </a:r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1.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SketchUp 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 </a:t>
            </a:r>
            <a:r>
              <a:rPr lang="ro-RO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Collada 3D .dae </a:t>
            </a:r>
          </a:p>
          <a:p>
            <a:pPr>
              <a:lnSpc>
                <a:spcPct val="150000"/>
              </a:lnSpc>
            </a:pP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     </a:t>
            </a:r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2. 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ColladaToJSON.</a:t>
            </a:r>
            <a:r>
              <a:rPr lang="ro-RO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py</a:t>
            </a:r>
          </a:p>
          <a:p>
            <a:pPr>
              <a:lnSpc>
                <a:spcPct val="150000"/>
              </a:lnSpc>
            </a:pP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     </a:t>
            </a:r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3.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 Adăugare obiect </a:t>
            </a:r>
            <a:r>
              <a:rPr lang="ro-RO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3D 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în scenă</a:t>
            </a:r>
          </a:p>
          <a:p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         a. </a:t>
            </a:r>
            <a:r>
              <a:rPr lang="ro-RO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ogCreateGeometryLayer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();</a:t>
            </a:r>
          </a:p>
          <a:p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         b. </a:t>
            </a:r>
            <a:r>
              <a:rPr lang="ro-RO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ogLoadGeometryAsync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(.</a:t>
            </a:r>
            <a:r>
              <a:rPr lang="ro-RO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json</a:t>
            </a:r>
            <a:r>
              <a:rPr lang="ro-RO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  <a:sym typeface="Symbol"/>
              </a:rPr>
              <a:t>);</a:t>
            </a:r>
          </a:p>
        </p:txBody>
      </p:sp>
      <p:grpSp>
        <p:nvGrpSpPr>
          <p:cNvPr id="14" name="Group 13"/>
          <p:cNvGrpSpPr/>
          <p:nvPr/>
        </p:nvGrpSpPr>
        <p:grpSpPr>
          <a:xfrm rot="16200000">
            <a:off x="5626276" y="3351468"/>
            <a:ext cx="5544616" cy="864096"/>
            <a:chOff x="3203848" y="4509120"/>
            <a:chExt cx="5544616" cy="864096"/>
          </a:xfrm>
        </p:grpSpPr>
        <p:sp>
          <p:nvSpPr>
            <p:cNvPr id="12" name="Rectangle 11"/>
            <p:cNvSpPr/>
            <p:nvPr/>
          </p:nvSpPr>
          <p:spPr>
            <a:xfrm>
              <a:off x="3203848" y="4509120"/>
              <a:ext cx="5544616" cy="86409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3808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4400" smtClean="0"/>
                <a:t>          </a:t>
              </a:r>
              <a:r>
                <a:rPr lang="en-US" sz="4400" smtClean="0">
                  <a:solidFill>
                    <a:srgbClr val="43808D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{</a:t>
              </a:r>
              <a:r>
                <a:rPr lang="ro-RO" sz="4400" smtClean="0">
                  <a:solidFill>
                    <a:schemeClr val="tx1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GEO</a:t>
              </a:r>
              <a:r>
                <a:rPr lang="en-US" sz="4400" smtClean="0">
                  <a:solidFill>
                    <a:srgbClr val="43808D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[</a:t>
              </a:r>
              <a:r>
                <a:rPr lang="ro-RO" sz="4400" b="1" smtClean="0">
                  <a:solidFill>
                    <a:srgbClr val="43808D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JSON</a:t>
              </a:r>
              <a:r>
                <a:rPr lang="en-US" sz="4400" smtClean="0">
                  <a:solidFill>
                    <a:srgbClr val="43808D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]}</a:t>
              </a:r>
              <a:endParaRPr lang="en-US" sz="440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  <p:pic>
          <p:nvPicPr>
            <p:cNvPr id="31746" name="Picture 2" descr="http://4.bp.blogspot.com/-gZVaGW_1fs8/UZpJBDdBnpI/AAAAAAAAAMQ/8ch9fgJS5e0/s1600/geojsonicon.png"/>
            <p:cNvPicPr>
              <a:picLocks noChangeAspect="1" noChangeArrowheads="1"/>
            </p:cNvPicPr>
            <p:nvPr/>
          </p:nvPicPr>
          <p:blipFill>
            <a:blip r:embed="rId8" cstate="print"/>
            <a:srcRect t="20160" b="22396"/>
            <a:stretch>
              <a:fillRect/>
            </a:stretch>
          </p:blipFill>
          <p:spPr bwMode="auto">
            <a:xfrm>
              <a:off x="3223726" y="4560306"/>
              <a:ext cx="1309688" cy="75233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>
          <a:xfrm>
            <a:off x="381000" y="979840"/>
            <a:ext cx="4041648" cy="457200"/>
          </a:xfrm>
        </p:spPr>
        <p:txBody>
          <a:bodyPr/>
          <a:lstStyle/>
          <a:p>
            <a:pPr algn="ctr"/>
            <a:r>
              <a:rPr lang="ro-RO" sz="2000" smtClean="0"/>
              <a:t>Minusuri</a:t>
            </a:r>
            <a:endParaRPr lang="en-US" sz="200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2"/>
          </p:nvPr>
        </p:nvSpPr>
        <p:spPr>
          <a:xfrm>
            <a:off x="381000" y="1484784"/>
            <a:ext cx="4041648" cy="5256584"/>
          </a:xfrm>
        </p:spPr>
        <p:txBody>
          <a:bodyPr>
            <a:noAutofit/>
          </a:bodyPr>
          <a:lstStyle/>
          <a:p>
            <a:pPr marL="0" indent="109538">
              <a:lnSpc>
                <a:spcPct val="150000"/>
              </a:lnSpc>
            </a:pPr>
            <a:r>
              <a:rPr lang="ro-RO" sz="1600" b="1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Timpi mari </a:t>
            </a:r>
            <a:r>
              <a:rPr lang="ro-RO" sz="1600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pentru pregătirea datelor;</a:t>
            </a:r>
          </a:p>
          <a:p>
            <a:pPr marL="0" indent="109538">
              <a:lnSpc>
                <a:spcPct val="150000"/>
              </a:lnSpc>
            </a:pPr>
            <a:r>
              <a:rPr lang="ro-RO" sz="1600" b="1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Resurse considerabile </a:t>
            </a:r>
            <a:r>
              <a:rPr lang="ro-RO" sz="1600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necesare stocării datelor;</a:t>
            </a:r>
          </a:p>
          <a:p>
            <a:pPr marL="0" indent="109538">
              <a:lnSpc>
                <a:spcPct val="150000"/>
              </a:lnSpc>
            </a:pPr>
            <a:r>
              <a:rPr lang="ro-RO" sz="1600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Puține funcționalități de editare (doar </a:t>
            </a:r>
            <a:r>
              <a:rPr lang="ro-RO" sz="1600" b="1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P.O.I.</a:t>
            </a:r>
            <a:r>
              <a:rPr lang="ro-RO" sz="1600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);</a:t>
            </a:r>
          </a:p>
          <a:p>
            <a:pPr marL="0" indent="109538">
              <a:lnSpc>
                <a:spcPct val="150000"/>
              </a:lnSpc>
            </a:pPr>
            <a:r>
              <a:rPr lang="ro-RO" sz="1600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Integrare parțială cu soluții de tip cache server (O.W.G./</a:t>
            </a:r>
            <a:r>
              <a:rPr lang="ro-RO" sz="1600" b="1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MapCache</a:t>
            </a:r>
            <a:r>
              <a:rPr lang="ro-RO" sz="1600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);</a:t>
            </a:r>
          </a:p>
          <a:p>
            <a:pPr marL="0" indent="109538">
              <a:lnSpc>
                <a:spcPct val="150000"/>
              </a:lnSpc>
            </a:pPr>
            <a:r>
              <a:rPr lang="ro-RO" sz="1600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Integrare </a:t>
            </a:r>
            <a:r>
              <a:rPr lang="ro-RO" sz="1600" b="1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experimentală</a:t>
            </a:r>
            <a:r>
              <a:rPr lang="ro-RO" sz="1600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cu WMTS;</a:t>
            </a:r>
          </a:p>
          <a:p>
            <a:pPr marL="0" indent="109538">
              <a:lnSpc>
                <a:spcPct val="150000"/>
              </a:lnSpc>
            </a:pPr>
            <a:r>
              <a:rPr lang="ro-RO" sz="1600" b="1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Nu este o soluție unitară</a:t>
            </a:r>
            <a:r>
              <a:rPr lang="ro-RO" sz="1600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Javascript, executabile, Python;</a:t>
            </a:r>
          </a:p>
          <a:p>
            <a:pPr marL="0" indent="109538">
              <a:lnSpc>
                <a:spcPct val="150000"/>
              </a:lnSpc>
            </a:pPr>
            <a:r>
              <a:rPr lang="ro-RO" sz="1600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Control cameră </a:t>
            </a:r>
            <a:r>
              <a:rPr lang="ro-RO" sz="1600" b="1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diferit</a:t>
            </a:r>
            <a:r>
              <a:rPr lang="ro-RO" sz="1600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de Google Earth;</a:t>
            </a:r>
          </a:p>
          <a:p>
            <a:pPr marL="0" indent="109538">
              <a:lnSpc>
                <a:spcPct val="150000"/>
              </a:lnSpc>
            </a:pPr>
            <a:r>
              <a:rPr lang="ro-RO" sz="1600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Fără integrare cu servere GIS sau import fișiere </a:t>
            </a:r>
            <a:r>
              <a:rPr lang="ro-RO" sz="1600" b="1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KML</a:t>
            </a:r>
            <a:r>
              <a:rPr lang="ro-RO" sz="1600" dirty="0" smtClean="0">
                <a:solidFill>
                  <a:srgbClr val="7E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7504" y="467380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mtClean="0">
                <a:latin typeface="MS PGothic" pitchFamily="34" charset="-128"/>
                <a:ea typeface="MS PGothic" pitchFamily="34" charset="-128"/>
              </a:rPr>
              <a:t>Concluzii preliminare</a:t>
            </a:r>
            <a:endParaRPr lang="en-US" smtClean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11" name="Text Placeholder 6"/>
          <p:cNvSpPr>
            <a:spLocks noGrp="1"/>
          </p:cNvSpPr>
          <p:nvPr>
            <p:ph type="body" idx="1"/>
          </p:nvPr>
        </p:nvSpPr>
        <p:spPr>
          <a:xfrm>
            <a:off x="4849872" y="982473"/>
            <a:ext cx="4041648" cy="457200"/>
          </a:xfrm>
        </p:spPr>
        <p:txBody>
          <a:bodyPr/>
          <a:lstStyle/>
          <a:p>
            <a:pPr algn="ctr"/>
            <a:r>
              <a:rPr lang="ro-RO" sz="2000" smtClean="0">
                <a:latin typeface="Tahoma" pitchFamily="34" charset="0"/>
                <a:ea typeface="Tahoma" pitchFamily="34" charset="0"/>
                <a:cs typeface="Tahoma" pitchFamily="34" charset="0"/>
              </a:rPr>
              <a:t>Plusuri</a:t>
            </a:r>
            <a:endParaRPr lang="en-US" sz="200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Content Placeholder 7"/>
          <p:cNvSpPr>
            <a:spLocks noGrp="1"/>
          </p:cNvSpPr>
          <p:nvPr>
            <p:ph sz="quarter" idx="2"/>
          </p:nvPr>
        </p:nvSpPr>
        <p:spPr>
          <a:xfrm>
            <a:off x="4849872" y="1487417"/>
            <a:ext cx="4041648" cy="510993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o-RO" sz="1600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Crossbrowser WebGL, </a:t>
            </a:r>
            <a:r>
              <a:rPr lang="ro-RO" sz="1600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fără plugin</a:t>
            </a:r>
            <a:r>
              <a:rPr lang="ro-RO" sz="1600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ro-RO" sz="1600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Inputuri </a:t>
            </a:r>
            <a:r>
              <a:rPr lang="ro-RO" sz="1600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diverse</a:t>
            </a:r>
            <a:r>
              <a:rPr lang="ro-RO" sz="1600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în sisteme de coordonate </a:t>
            </a:r>
            <a:r>
              <a:rPr lang="ro-RO" sz="1600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diverse</a:t>
            </a:r>
            <a:r>
              <a:rPr lang="ro-RO" sz="1600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ro-RO" sz="1600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Suport pentru calcul </a:t>
            </a:r>
            <a:r>
              <a:rPr lang="ro-RO" sz="1600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paralelizat</a:t>
            </a:r>
            <a:r>
              <a:rPr lang="ro-RO" sz="1600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ro-RO" sz="1600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Posibilități de </a:t>
            </a:r>
            <a:r>
              <a:rPr lang="ro-RO" sz="1600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customizare </a:t>
            </a:r>
            <a:r>
              <a:rPr lang="ro-RO" sz="1600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extensivă; </a:t>
            </a:r>
          </a:p>
          <a:p>
            <a:pPr>
              <a:lnSpc>
                <a:spcPct val="150000"/>
              </a:lnSpc>
            </a:pPr>
            <a:r>
              <a:rPr lang="ro-RO" sz="1600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Dezvoltare </a:t>
            </a:r>
            <a:r>
              <a:rPr lang="ro-RO" sz="1600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activă</a:t>
            </a:r>
            <a:r>
              <a:rPr lang="ro-RO" sz="1600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în GitHub;</a:t>
            </a:r>
          </a:p>
          <a:p>
            <a:pPr>
              <a:lnSpc>
                <a:spcPct val="150000"/>
              </a:lnSpc>
            </a:pPr>
            <a:r>
              <a:rPr lang="ro-RO" sz="1600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Susținere financiară </a:t>
            </a:r>
            <a:r>
              <a:rPr lang="ro-RO" sz="1600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din partea guvernului Elvețian – Univ. </a:t>
            </a:r>
            <a:r>
              <a:rPr lang="en-US" sz="1600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FHNW</a:t>
            </a:r>
            <a:endParaRPr lang="ro-RO" sz="1600" dirty="0" smtClean="0">
              <a:solidFill>
                <a:srgbClr val="43808D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lnSpc>
                <a:spcPct val="150000"/>
              </a:lnSpc>
            </a:pPr>
            <a:r>
              <a:rPr lang="ro-RO" sz="1600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Posiblități multiple pentru dezvoltare de </a:t>
            </a:r>
            <a:r>
              <a:rPr lang="ro-RO" sz="1600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aplicații web</a:t>
            </a:r>
            <a:r>
              <a:rPr lang="ro-RO" sz="1600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ro-RO" sz="1600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Documentație </a:t>
            </a:r>
            <a:r>
              <a:rPr lang="ro-RO" sz="1600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și </a:t>
            </a:r>
            <a:r>
              <a:rPr lang="ro-RO" sz="1600" b="1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tutoriale </a:t>
            </a:r>
            <a:r>
              <a:rPr lang="ro-RO" sz="1600" dirty="0" smtClean="0">
                <a:solidFill>
                  <a:srgbClr val="43808D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pentru preprocesare și funcții de bază</a:t>
            </a:r>
          </a:p>
          <a:p>
            <a:pPr>
              <a:lnSpc>
                <a:spcPct val="150000"/>
              </a:lnSpc>
            </a:pPr>
            <a:endParaRPr lang="ro-RO" sz="1600" dirty="0" smtClean="0">
              <a:solidFill>
                <a:srgbClr val="43808D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877049"/>
            <a:ext cx="8352928" cy="5857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72008" y="467380"/>
            <a:ext cx="4788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latin typeface="MS PGothic" pitchFamily="34" charset="-128"/>
                <a:ea typeface="MS PGothic" pitchFamily="34" charset="-128"/>
              </a:rPr>
              <a:t>Zona de test – Muntii Fagaras &amp; Muntii Bucegi</a:t>
            </a:r>
            <a:endParaRPr lang="en-US" dirty="0">
              <a:latin typeface="MS PGothic" pitchFamily="34" charset="-128"/>
              <a:ea typeface="MS PGothic" pitchFamily="34" charset="-12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11560" y="5157192"/>
            <a:ext cx="4320480" cy="50405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611560" y="5805264"/>
            <a:ext cx="5400600" cy="86409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672427" y="5216961"/>
            <a:ext cx="46101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mtClean="0">
                <a:latin typeface="Tahoma" pitchFamily="34" charset="0"/>
                <a:ea typeface="Tahoma" pitchFamily="34" charset="0"/>
                <a:cs typeface="Tahoma" pitchFamily="34" charset="0"/>
              </a:rPr>
              <a:t>Suprafața:5700 km</a:t>
            </a:r>
            <a:r>
              <a:rPr lang="ro-RO" baseline="30000" smtClean="0">
                <a:latin typeface="Tahoma" pitchFamily="34" charset="0"/>
                <a:ea typeface="Tahoma" pitchFamily="34" charset="0"/>
                <a:cs typeface="Tahoma" pitchFamily="34" charset="0"/>
              </a:rPr>
              <a:t>2</a:t>
            </a:r>
            <a:r>
              <a:rPr lang="en-US" smtClean="0">
                <a:latin typeface="Tahoma" pitchFamily="34" charset="0"/>
                <a:ea typeface="Tahoma" pitchFamily="34" charset="0"/>
                <a:cs typeface="Tahoma" pitchFamily="34" charset="0"/>
              </a:rPr>
              <a:t>; L: 100 km, l:57km;    </a:t>
            </a:r>
            <a:endParaRPr lang="en-US" baseline="-2500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8328" y="5838363"/>
            <a:ext cx="6279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DEM</a:t>
            </a:r>
            <a:r>
              <a:rPr lang="en-US" sz="1600" smtClean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ro-RO" sz="1600" smtClean="0">
                <a:latin typeface="Tahoma" pitchFamily="34" charset="0"/>
                <a:ea typeface="Tahoma" pitchFamily="34" charset="0"/>
                <a:cs typeface="Tahoma" pitchFamily="34" charset="0"/>
              </a:rPr>
              <a:t>HRS-Spot (30m</a:t>
            </a:r>
            <a:r>
              <a:rPr lang="en-US" sz="1600" smtClean="0">
                <a:latin typeface="Tahoma" pitchFamily="34" charset="0"/>
                <a:ea typeface="Tahoma" pitchFamily="34" charset="0"/>
                <a:cs typeface="Tahoma" pitchFamily="34" charset="0"/>
              </a:rPr>
              <a:t>)</a:t>
            </a:r>
            <a:r>
              <a:rPr lang="en-US" sz="16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|</a:t>
            </a:r>
            <a:r>
              <a:rPr lang="ro-RO" sz="1600" smtClean="0">
                <a:latin typeface="Tahoma" pitchFamily="34" charset="0"/>
                <a:ea typeface="Tahoma" pitchFamily="34" charset="0"/>
                <a:cs typeface="Tahoma" pitchFamily="34" charset="0"/>
              </a:rPr>
              <a:t>170 – 2517 m (H)</a:t>
            </a:r>
            <a:r>
              <a:rPr lang="en-US" sz="16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|</a:t>
            </a:r>
            <a:r>
              <a:rPr lang="ro-RO" sz="1600" smtClean="0">
                <a:latin typeface="Tahoma" pitchFamily="34" charset="0"/>
                <a:ea typeface="Tahoma" pitchFamily="34" charset="0"/>
                <a:cs typeface="Tahoma" pitchFamily="34" charset="0"/>
              </a:rPr>
              <a:t>3260*1880px </a:t>
            </a:r>
            <a:endParaRPr lang="en-US" sz="16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en-US" sz="1600" b="1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en-US" sz="16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Orto</a:t>
            </a:r>
            <a:r>
              <a:rPr lang="ro-RO" sz="1600" smtClean="0">
                <a:latin typeface="Tahoma" pitchFamily="34" charset="0"/>
                <a:ea typeface="Tahoma" pitchFamily="34" charset="0"/>
                <a:cs typeface="Tahoma" pitchFamily="34" charset="0"/>
              </a:rPr>
              <a:t>: Ortofoto_2005 (1m)</a:t>
            </a:r>
            <a:r>
              <a:rPr lang="en-US" sz="1600" b="1" smtClean="0">
                <a:latin typeface="Tahoma" pitchFamily="34" charset="0"/>
                <a:ea typeface="Tahoma" pitchFamily="34" charset="0"/>
                <a:cs typeface="Tahoma" pitchFamily="34" charset="0"/>
              </a:rPr>
              <a:t>|</a:t>
            </a:r>
            <a:r>
              <a:rPr lang="en-US" sz="1600" smtClean="0">
                <a:latin typeface="Tahoma" pitchFamily="34" charset="0"/>
                <a:ea typeface="Tahoma" pitchFamily="34" charset="0"/>
                <a:cs typeface="Tahoma" pitchFamily="34" charset="0"/>
              </a:rPr>
              <a:t>~100.000</a:t>
            </a:r>
            <a:r>
              <a:rPr lang="ro-RO" sz="1600" smtClean="0">
                <a:latin typeface="Tahoma" pitchFamily="34" charset="0"/>
                <a:ea typeface="Tahoma" pitchFamily="34" charset="0"/>
                <a:cs typeface="Tahoma" pitchFamily="34" charset="0"/>
              </a:rPr>
              <a:t>*</a:t>
            </a:r>
            <a:r>
              <a:rPr lang="en-US" sz="1600" smtClean="0">
                <a:latin typeface="Tahoma" pitchFamily="34" charset="0"/>
                <a:ea typeface="Tahoma" pitchFamily="34" charset="0"/>
                <a:cs typeface="Tahoma" pitchFamily="34" charset="0"/>
              </a:rPr>
              <a:t>57.000</a:t>
            </a:r>
            <a:r>
              <a:rPr lang="ro-RO" sz="1600" smtClean="0">
                <a:latin typeface="Tahoma" pitchFamily="34" charset="0"/>
                <a:ea typeface="Tahoma" pitchFamily="34" charset="0"/>
                <a:cs typeface="Tahoma" pitchFamily="34" charset="0"/>
              </a:rPr>
              <a:t> px</a:t>
            </a:r>
            <a:endParaRPr lang="en-US" sz="160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9" descr="C:\Users\sorin.rusu\SkyDrive\Public\timisoara\snip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025433"/>
            <a:ext cx="8640960" cy="4779831"/>
          </a:xfrm>
          <a:prstGeom prst="rect">
            <a:avLst/>
          </a:prstGeom>
          <a:noFill/>
        </p:spPr>
      </p:pic>
      <p:pic>
        <p:nvPicPr>
          <p:cNvPr id="3076" name="Picture 4" descr="C:\Users\sorin.rusu\SkyDrive\Public\timisoara\snip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003121"/>
            <a:ext cx="8640000" cy="4802143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2008" y="467380"/>
            <a:ext cx="4788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mtClean="0">
                <a:latin typeface="MS PGothic" pitchFamily="34" charset="-128"/>
                <a:ea typeface="MS PGothic" pitchFamily="34" charset="-128"/>
              </a:rPr>
              <a:t>Zona de test – Muntii Fagarasi &amp; Muntii Bucegi</a:t>
            </a:r>
            <a:endParaRPr lang="en-US">
              <a:latin typeface="MS PGothic" pitchFamily="34" charset="-128"/>
              <a:ea typeface="MS PGothic" pitchFamily="34" charset="-128"/>
            </a:endParaRPr>
          </a:p>
        </p:txBody>
      </p:sp>
      <p:pic>
        <p:nvPicPr>
          <p:cNvPr id="2051" name="Picture 3" descr="C:\Users\sorin.rusu\SkyDrive\Public\timisoara\snip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95896" y="5977855"/>
            <a:ext cx="1440000" cy="80023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054" name="Picture 6" descr="C:\Users\sorin.rusu\SkyDrive\Public\timisoara\snip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8660" y="5975950"/>
            <a:ext cx="1440000" cy="80142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055" name="Picture 7" descr="C:\Users\sorin.rusu\SkyDrive\Public\timisoara\snip0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31992" y="5977855"/>
            <a:ext cx="1440000" cy="777771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2056" name="Picture 8" descr="C:\Users\sorin.rusu\SkyDrive\Public\timisoara\snip0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66332" y="5977855"/>
            <a:ext cx="1440000" cy="800357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074" name="Picture 2" descr="C:\Users\sorin.rusu\SkyDrive\Public\timisoara\snip0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752" y="5977855"/>
            <a:ext cx="1440000" cy="79655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15" name="Picture 2" descr="C:\Users\sorin.rusu\SkyDrive\Public\timisoara\snip0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752" y="5977855"/>
            <a:ext cx="1440000" cy="796550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</p:pic>
      <p:sp>
        <p:nvSpPr>
          <p:cNvPr id="16" name="TextBox 15"/>
          <p:cNvSpPr txBox="1"/>
          <p:nvPr/>
        </p:nvSpPr>
        <p:spPr>
          <a:xfrm>
            <a:off x="323528" y="5363924"/>
            <a:ext cx="4824536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o-RO" b="1" smtClean="0">
                <a:solidFill>
                  <a:schemeClr val="bg1"/>
                </a:solidFill>
                <a:latin typeface="Lucida Sans" pitchFamily="34" charset="0"/>
              </a:rPr>
              <a:t>Muntii Fagaras </a:t>
            </a:r>
            <a:r>
              <a:rPr lang="ro-RO" smtClean="0">
                <a:solidFill>
                  <a:schemeClr val="bg1"/>
                </a:solidFill>
                <a:latin typeface="Lucida Sans" pitchFamily="34" charset="0"/>
              </a:rPr>
              <a:t>– vedere de ansamblu</a:t>
            </a:r>
            <a:endParaRPr lang="en-US">
              <a:solidFill>
                <a:schemeClr val="bg1"/>
              </a:solidFill>
              <a:latin typeface="Lucida Sans" pitchFamily="34" charset="0"/>
            </a:endParaRPr>
          </a:p>
        </p:txBody>
      </p:sp>
      <p:pic>
        <p:nvPicPr>
          <p:cNvPr id="21" name="Picture 8" descr="C:\Users\sorin.rusu\SkyDrive\Public\timisoara\snip0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66332" y="5977855"/>
            <a:ext cx="1440000" cy="800357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</p:pic>
      <p:sp>
        <p:nvSpPr>
          <p:cNvPr id="23" name="TextBox 22"/>
          <p:cNvSpPr txBox="1"/>
          <p:nvPr/>
        </p:nvSpPr>
        <p:spPr>
          <a:xfrm>
            <a:off x="323528" y="5363924"/>
            <a:ext cx="4824536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o-RO" b="1" smtClean="0">
                <a:solidFill>
                  <a:schemeClr val="bg1"/>
                </a:solidFill>
                <a:latin typeface="Lucida Sans" pitchFamily="34" charset="0"/>
              </a:rPr>
              <a:t>Muntii Fagaras – vedere detaliu</a:t>
            </a:r>
          </a:p>
        </p:txBody>
      </p:sp>
      <p:pic>
        <p:nvPicPr>
          <p:cNvPr id="24" name="Picture 6" descr="C:\Users\sorin.rusu\SkyDrive\Public\timisoara\snip0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8660" y="5975950"/>
            <a:ext cx="1440000" cy="801428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</p:pic>
      <p:pic>
        <p:nvPicPr>
          <p:cNvPr id="3077" name="Picture 5" descr="C:\Users\sorin.rusu\SkyDrive\Public\timisoara\snip02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1520" y="1003121"/>
            <a:ext cx="8640000" cy="4808571"/>
          </a:xfrm>
          <a:prstGeom prst="rect">
            <a:avLst/>
          </a:prstGeom>
          <a:noFill/>
        </p:spPr>
      </p:pic>
      <p:sp>
        <p:nvSpPr>
          <p:cNvPr id="25" name="TextBox 24"/>
          <p:cNvSpPr txBox="1"/>
          <p:nvPr/>
        </p:nvSpPr>
        <p:spPr>
          <a:xfrm>
            <a:off x="323528" y="5363924"/>
            <a:ext cx="7848872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o-RO" b="1" smtClean="0">
                <a:solidFill>
                  <a:schemeClr val="bg1"/>
                </a:solidFill>
                <a:latin typeface="Lucida Sans" pitchFamily="34" charset="0"/>
              </a:rPr>
              <a:t>Muntii Bucegi – circul glaciar Valea Gaurii, vf. Omu (2505m)</a:t>
            </a:r>
          </a:p>
        </p:txBody>
      </p:sp>
      <p:pic>
        <p:nvPicPr>
          <p:cNvPr id="27" name="Picture 3" descr="C:\Users\sorin.rusu\SkyDrive\Public\timisoara\snip0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95896" y="5977855"/>
            <a:ext cx="1440000" cy="800238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</p:pic>
      <p:pic>
        <p:nvPicPr>
          <p:cNvPr id="3078" name="Picture 6" descr="C:\Users\sorin.rusu\SkyDrive\Public\timisoara\snip05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1520" y="1003121"/>
            <a:ext cx="8640000" cy="4801426"/>
          </a:xfrm>
          <a:prstGeom prst="rect">
            <a:avLst/>
          </a:prstGeom>
          <a:noFill/>
        </p:spPr>
      </p:pic>
      <p:sp>
        <p:nvSpPr>
          <p:cNvPr id="28" name="TextBox 27"/>
          <p:cNvSpPr txBox="1"/>
          <p:nvPr/>
        </p:nvSpPr>
        <p:spPr>
          <a:xfrm>
            <a:off x="323528" y="5363924"/>
            <a:ext cx="7128792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chemeClr val="bg1"/>
                </a:solidFill>
                <a:latin typeface="Lucida Sans" pitchFamily="34" charset="0"/>
              </a:rPr>
              <a:t>Muntii Fagaras – DN 7C “Transfagarasan” spre Lacul Balea</a:t>
            </a:r>
          </a:p>
        </p:txBody>
      </p:sp>
      <p:pic>
        <p:nvPicPr>
          <p:cNvPr id="3079" name="Picture 7" descr="C:\Users\sorin.rusu\SkyDrive\Public\timisoara\snip07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10838" y="5975950"/>
            <a:ext cx="1440000" cy="801903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pic>
        <p:nvPicPr>
          <p:cNvPr id="32" name="Picture 7" descr="C:\Users\sorin.rusu\SkyDrive\Public\timisoara\snip07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110838" y="5975950"/>
            <a:ext cx="1440000" cy="801903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</p:pic>
      <p:pic>
        <p:nvPicPr>
          <p:cNvPr id="3080" name="Picture 8" descr="C:\Users\sorin.rusu\SkyDrive\Public\timisoara\snip07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51520" y="1003121"/>
            <a:ext cx="8640000" cy="4811420"/>
          </a:xfrm>
          <a:prstGeom prst="rect">
            <a:avLst/>
          </a:prstGeom>
          <a:noFill/>
        </p:spPr>
      </p:pic>
      <p:sp>
        <p:nvSpPr>
          <p:cNvPr id="35" name="TextBox 34"/>
          <p:cNvSpPr txBox="1"/>
          <p:nvPr/>
        </p:nvSpPr>
        <p:spPr>
          <a:xfrm>
            <a:off x="323528" y="5363924"/>
            <a:ext cx="8424936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chemeClr val="bg1"/>
                </a:solidFill>
                <a:latin typeface="Lucida Sans" pitchFamily="34" charset="0"/>
              </a:rPr>
              <a:t>Muntii Fagaras – Varful Moldoveanu (2544m);  Varful Negoiu (2535m)</a:t>
            </a:r>
          </a:p>
        </p:txBody>
      </p:sp>
      <p:pic>
        <p:nvPicPr>
          <p:cNvPr id="36" name="Picture 7" descr="C:\Users\sorin.rusu\SkyDrive\Public\timisoara\snip0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31992" y="5977855"/>
            <a:ext cx="1440000" cy="777771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</p:pic>
      <p:pic>
        <p:nvPicPr>
          <p:cNvPr id="29" name="Picture 9" descr="C:\Users\sorin.rusu\SkyDrive\Public\timisoara\snip03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51520" y="1003121"/>
            <a:ext cx="8640000" cy="4666627"/>
          </a:xfrm>
          <a:prstGeom prst="rect">
            <a:avLst/>
          </a:prstGeom>
          <a:noFill/>
        </p:spPr>
      </p:pic>
      <p:sp>
        <p:nvSpPr>
          <p:cNvPr id="30" name="TextBox 29"/>
          <p:cNvSpPr txBox="1"/>
          <p:nvPr/>
        </p:nvSpPr>
        <p:spPr>
          <a:xfrm>
            <a:off x="323528" y="5272192"/>
            <a:ext cx="6408712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chemeClr val="bg1"/>
                </a:solidFill>
                <a:latin typeface="Lucida Sans" pitchFamily="34" charset="0"/>
              </a:rPr>
              <a:t>Masivul Piatra Craiului – vedere din Zarnesti, Brasov</a:t>
            </a:r>
          </a:p>
        </p:txBody>
      </p:sp>
    </p:spTree>
    <p:extLst>
      <p:ext uri="{BB962C8B-B14F-4D97-AF65-F5344CB8AC3E}">
        <p14:creationId xmlns:p14="http://schemas.microsoft.com/office/powerpoint/2010/main" val="4633848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3" grpId="0" animBg="1"/>
      <p:bldP spid="25" grpId="0" animBg="1"/>
      <p:bldP spid="28" grpId="0" animBg="1"/>
      <p:bldP spid="35" grpId="0" animBg="1"/>
      <p:bldP spid="35" grpId="1" animBg="1"/>
      <p:bldP spid="3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imisoara_Demo_720p.mp4">
            <a:hlinkClick r:id="" action="ppaction://media"/>
          </p:cNvPr>
          <p:cNvPicPr preferRelativeResize="0"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79512" y="908720"/>
            <a:ext cx="8832982" cy="49685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504" y="2174999"/>
            <a:ext cx="8458200" cy="1470025"/>
          </a:xfrm>
        </p:spPr>
        <p:txBody>
          <a:bodyPr anchor="ctr">
            <a:normAutofit/>
          </a:bodyPr>
          <a:lstStyle/>
          <a:p>
            <a:pPr algn="ctr"/>
            <a:r>
              <a:rPr lang="ro-RO" sz="5400" dirty="0" smtClean="0"/>
              <a:t>Vă mulțumim!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064" y="3933056"/>
            <a:ext cx="4953000" cy="432048"/>
          </a:xfrm>
        </p:spPr>
        <p:txBody>
          <a:bodyPr>
            <a:normAutofit lnSpcReduction="10000"/>
          </a:bodyPr>
          <a:lstStyle/>
          <a:p>
            <a:r>
              <a:rPr lang="ro-RO" smtClean="0">
                <a:latin typeface="Tahoma" pitchFamily="34" charset="0"/>
                <a:ea typeface="Tahoma" pitchFamily="34" charset="0"/>
                <a:cs typeface="Tahoma" pitchFamily="34" charset="0"/>
              </a:rPr>
              <a:t>    Informații suplimentare</a:t>
            </a:r>
            <a:r>
              <a:rPr lang="en-US" smtClean="0"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  <a:endParaRPr lang="en-US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4016" y="72008"/>
            <a:ext cx="8892480" cy="83671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C:\Users\sorin.rusu\SkyDrive\Public\timisoara\logo_owg_large.png"/>
          <p:cNvPicPr>
            <a:picLocks noChangeAspect="1" noChangeArrowheads="1"/>
          </p:cNvPicPr>
          <p:nvPr/>
        </p:nvPicPr>
        <p:blipFill>
          <a:blip r:embed="rId3" cstate="print"/>
          <a:srcRect r="62222"/>
          <a:stretch>
            <a:fillRect/>
          </a:stretch>
        </p:blipFill>
        <p:spPr bwMode="auto">
          <a:xfrm>
            <a:off x="251520" y="116632"/>
            <a:ext cx="2448272" cy="766537"/>
          </a:xfrm>
          <a:prstGeom prst="rect">
            <a:avLst/>
          </a:prstGeom>
          <a:noFill/>
        </p:spPr>
      </p:pic>
      <p:pic>
        <p:nvPicPr>
          <p:cNvPr id="1027" name="Picture 3" descr="C:\Users\sorin.rusu\SkyDrive\Public\timisoara\logo_owg_large.png"/>
          <p:cNvPicPr>
            <a:picLocks noChangeAspect="1" noChangeArrowheads="1"/>
          </p:cNvPicPr>
          <p:nvPr/>
        </p:nvPicPr>
        <p:blipFill>
          <a:blip r:embed="rId3" cstate="print"/>
          <a:srcRect l="60702"/>
          <a:stretch>
            <a:fillRect/>
          </a:stretch>
        </p:blipFill>
        <p:spPr bwMode="auto">
          <a:xfrm>
            <a:off x="6586958" y="128824"/>
            <a:ext cx="2377530" cy="715584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07504" y="4365104"/>
            <a:ext cx="88569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smtClean="0"/>
              <a:t>Demo Open Web Globe</a:t>
            </a:r>
            <a:r>
              <a:rPr lang="ro-RO" smtClean="0"/>
              <a:t>:</a:t>
            </a:r>
          </a:p>
          <a:p>
            <a:r>
              <a:rPr lang="ro-RO" smtClean="0">
                <a:solidFill>
                  <a:schemeClr val="bg2">
                    <a:lumMod val="25000"/>
                  </a:schemeClr>
                </a:solidFill>
              </a:rPr>
              <a:t>http://swiss3D.openwebglobe.org</a:t>
            </a:r>
          </a:p>
          <a:p>
            <a:r>
              <a:rPr lang="ro-RO" smtClean="0">
                <a:solidFill>
                  <a:schemeClr val="bg2">
                    <a:lumMod val="25000"/>
                  </a:schemeClr>
                </a:solidFill>
              </a:rPr>
              <a:t>http://world.openwebglobe.org</a:t>
            </a:r>
          </a:p>
          <a:p>
            <a:pPr>
              <a:lnSpc>
                <a:spcPct val="150000"/>
              </a:lnSpc>
            </a:pPr>
            <a:r>
              <a:rPr lang="ro-RO" b="1" smtClean="0"/>
              <a:t>GitHub</a:t>
            </a:r>
            <a:r>
              <a:rPr lang="ro-RO" smtClean="0"/>
              <a:t>:</a:t>
            </a:r>
          </a:p>
          <a:p>
            <a:r>
              <a:rPr lang="ro-RO" smtClean="0">
                <a:solidFill>
                  <a:schemeClr val="bg2">
                    <a:lumMod val="25000"/>
                  </a:schemeClr>
                </a:solidFill>
              </a:rPr>
              <a:t>https://github.com/OpenWebGlobe</a:t>
            </a:r>
            <a:r>
              <a:rPr lang="en-US" smtClean="0">
                <a:solidFill>
                  <a:schemeClr val="bg2">
                    <a:lumMod val="25000"/>
                  </a:schemeClr>
                </a:solidFill>
              </a:rPr>
              <a:t>/</a:t>
            </a:r>
            <a:r>
              <a:rPr lang="ro-RO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b="1" smtClean="0"/>
              <a:t>|</a:t>
            </a:r>
            <a:r>
              <a:rPr lang="en-US" smtClean="0"/>
              <a:t> WebSDK </a:t>
            </a:r>
            <a:r>
              <a:rPr lang="en-US" b="1" smtClean="0"/>
              <a:t>|</a:t>
            </a:r>
            <a:r>
              <a:rPr lang="en-US" smtClean="0"/>
              <a:t> Data Processing </a:t>
            </a:r>
            <a:r>
              <a:rPr lang="en-US" b="1" smtClean="0"/>
              <a:t>| </a:t>
            </a:r>
            <a:r>
              <a:rPr lang="en-US" smtClean="0"/>
              <a:t>ColladatoJSON</a:t>
            </a:r>
          </a:p>
          <a:p>
            <a:pPr>
              <a:lnSpc>
                <a:spcPct val="150000"/>
              </a:lnSpc>
            </a:pPr>
            <a:r>
              <a:rPr lang="en-US" b="1" smtClean="0"/>
              <a:t>Forum</a:t>
            </a:r>
            <a:r>
              <a:rPr lang="en-US" smtClean="0"/>
              <a:t>:</a:t>
            </a:r>
          </a:p>
          <a:p>
            <a:r>
              <a:rPr lang="ro-RO" smtClean="0">
                <a:solidFill>
                  <a:schemeClr val="bg2">
                    <a:lumMod val="25000"/>
                  </a:schemeClr>
                </a:solidFill>
              </a:rPr>
              <a:t>http://forums.openwebglobe.org/</a:t>
            </a:r>
            <a:r>
              <a:rPr lang="en-US" smtClean="0"/>
              <a:t>  </a:t>
            </a:r>
            <a:r>
              <a:rPr lang="en-US" b="1" smtClean="0"/>
              <a:t>|</a:t>
            </a:r>
            <a:r>
              <a:rPr lang="en-US" smtClean="0"/>
              <a:t> DataProcessing Support </a:t>
            </a:r>
            <a:r>
              <a:rPr lang="en-US" b="1" smtClean="0"/>
              <a:t>|</a:t>
            </a:r>
            <a:r>
              <a:rPr lang="en-US" smtClean="0"/>
              <a:t> WebSDK Support</a:t>
            </a:r>
            <a:endParaRPr lang="ro-RO" smtClean="0"/>
          </a:p>
        </p:txBody>
      </p:sp>
      <p:pic>
        <p:nvPicPr>
          <p:cNvPr id="8" name="Picture 2" descr="C:\Users\sorin.rusu\Desktop\logo teamnet_alb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3120" y="1373024"/>
            <a:ext cx="2198016" cy="4006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1973</TotalTime>
  <Words>1803</Words>
  <Application>Microsoft Macintosh PowerPoint</Application>
  <PresentationFormat>On-screen Show (4:3)</PresentationFormat>
  <Paragraphs>455</Paragraphs>
  <Slides>20</Slides>
  <Notes>20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Urban</vt:lpstr>
      <vt:lpstr>OPEN WEB GLOBE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Vă mulțumim!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 WEB GLOBE</dc:title>
  <dc:creator>RSV</dc:creator>
  <cp:lastModifiedBy>Autor  </cp:lastModifiedBy>
  <cp:revision>193</cp:revision>
  <dcterms:created xsi:type="dcterms:W3CDTF">2013-11-03T08:57:42Z</dcterms:created>
  <dcterms:modified xsi:type="dcterms:W3CDTF">2013-11-15T06:49:50Z</dcterms:modified>
</cp:coreProperties>
</file>