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98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C47E7-D06D-4707-9DF3-F00D0816C35B}" type="datetimeFigureOut">
              <a:rPr lang="en-US" smtClean="0"/>
              <a:t>11/13/13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768743-7EC2-4995-B7A5-F0C816C9A0E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Vintila Mihailescu, Tiberiu Morariu,</a:t>
            </a:r>
            <a:r>
              <a:rPr lang="ro-RO" baseline="0" dirty="0" smtClean="0"/>
              <a:t> IR, Mihai Iancu, Gîştescu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768743-7EC2-4995-B7A5-F0C816C9A0EF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o-RO" dirty="0" smtClean="0"/>
              <a:t>Surse de date exotice pentru geomorfologi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bg1"/>
                </a:solidFill>
              </a:rPr>
              <a:t>Marius Budileanu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 descr="geo-spatial-org-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6172200"/>
            <a:ext cx="1981200" cy="527656"/>
          </a:xfrm>
          <a:prstGeom prst="rect">
            <a:avLst/>
          </a:prstGeom>
        </p:spPr>
      </p:pic>
      <p:pic>
        <p:nvPicPr>
          <p:cNvPr id="5" name="Picture 4" descr="osgeo-romania-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0" y="6096000"/>
            <a:ext cx="862641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exotic_beach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609600"/>
            <a:ext cx="9144000" cy="5715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o-RO" b="1" dirty="0" smtClean="0"/>
              <a:t>Gemorfologia</a:t>
            </a:r>
            <a:r>
              <a:rPr lang="ro-RO" dirty="0" smtClean="0"/>
              <a:t> – </a:t>
            </a:r>
            <a:r>
              <a:rPr lang="en-US" dirty="0" smtClean="0"/>
              <a:t>“</a:t>
            </a:r>
            <a:r>
              <a:rPr lang="ro-RO" i="1" dirty="0" smtClean="0"/>
              <a:t>ştiinţa geografică care are ca obiect de studiu relieful</a:t>
            </a:r>
            <a:r>
              <a:rPr lang="en-US" i="1" dirty="0" smtClean="0"/>
              <a:t>” </a:t>
            </a:r>
            <a:r>
              <a:rPr lang="en-US" sz="1400" dirty="0" smtClean="0"/>
              <a:t>(</a:t>
            </a:r>
            <a:r>
              <a:rPr lang="en-US" sz="1400" dirty="0" err="1" smtClean="0"/>
              <a:t>Mihai</a:t>
            </a:r>
            <a:r>
              <a:rPr lang="en-US" sz="1400" dirty="0" smtClean="0"/>
              <a:t> </a:t>
            </a:r>
            <a:r>
              <a:rPr lang="en-US" sz="1400" dirty="0" err="1" smtClean="0"/>
              <a:t>Ielenicz</a:t>
            </a:r>
            <a:r>
              <a:rPr lang="en-US" sz="1400" dirty="0" smtClean="0"/>
              <a:t>, </a:t>
            </a:r>
            <a:r>
              <a:rPr lang="en-US" sz="1400" dirty="0" err="1" smtClean="0"/>
              <a:t>Dic</a:t>
            </a:r>
            <a:r>
              <a:rPr lang="ro-RO" sz="1400" dirty="0" smtClean="0"/>
              <a:t>ţionar de geogragie fizică, 2004)</a:t>
            </a:r>
            <a:endParaRPr lang="ro-RO" sz="1400" i="1" dirty="0" smtClean="0"/>
          </a:p>
          <a:p>
            <a:endParaRPr lang="ro-RO" dirty="0" smtClean="0"/>
          </a:p>
          <a:p>
            <a:r>
              <a:rPr lang="ro-RO" b="1" dirty="0" smtClean="0"/>
              <a:t>Exotic</a:t>
            </a:r>
            <a:r>
              <a:rPr lang="ro-RO" dirty="0" smtClean="0"/>
              <a:t> – </a:t>
            </a:r>
            <a:r>
              <a:rPr lang="en-US" dirty="0" smtClean="0"/>
              <a:t>“</a:t>
            </a:r>
            <a:r>
              <a:rPr lang="ro-RO" i="1" dirty="0" smtClean="0"/>
              <a:t>aspecte inedite, străine unui sistem, element, peisaj</a:t>
            </a:r>
            <a:r>
              <a:rPr lang="en-US" i="1" dirty="0" smtClean="0"/>
              <a:t>”</a:t>
            </a:r>
            <a:r>
              <a:rPr lang="ro-RO" i="1" dirty="0" smtClean="0"/>
              <a:t> </a:t>
            </a:r>
            <a:r>
              <a:rPr lang="en-US" sz="1400" dirty="0" smtClean="0"/>
              <a:t>(</a:t>
            </a:r>
            <a:r>
              <a:rPr lang="en-US" sz="1400" dirty="0" err="1" smtClean="0"/>
              <a:t>Mihai</a:t>
            </a:r>
            <a:r>
              <a:rPr lang="en-US" sz="1400" dirty="0" smtClean="0"/>
              <a:t> </a:t>
            </a:r>
            <a:r>
              <a:rPr lang="en-US" sz="1400" dirty="0" err="1" smtClean="0"/>
              <a:t>Ielenicz</a:t>
            </a:r>
            <a:r>
              <a:rPr lang="en-US" sz="1400" dirty="0" smtClean="0"/>
              <a:t>, </a:t>
            </a:r>
            <a:r>
              <a:rPr lang="en-US" sz="1400" dirty="0" err="1" smtClean="0"/>
              <a:t>Dic</a:t>
            </a:r>
            <a:r>
              <a:rPr lang="ro-RO" sz="1400" dirty="0" smtClean="0"/>
              <a:t>ţionar de geogragie fizică, 2004)</a:t>
            </a:r>
            <a:endParaRPr lang="en-US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Clasic</a:t>
            </a:r>
            <a:r>
              <a:rPr lang="en-US" dirty="0" smtClean="0"/>
              <a:t>ism</a:t>
            </a:r>
            <a:endParaRPr lang="en-US" dirty="0"/>
          </a:p>
        </p:txBody>
      </p:sp>
      <p:pic>
        <p:nvPicPr>
          <p:cNvPr id="4" name="Content Placeholder 3" descr="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66622" y="1524000"/>
            <a:ext cx="3777378" cy="5334000"/>
          </a:xfrm>
        </p:spPr>
      </p:pic>
      <p:sp>
        <p:nvSpPr>
          <p:cNvPr id="5" name="TextBox 4"/>
          <p:cNvSpPr txBox="1"/>
          <p:nvPr/>
        </p:nvSpPr>
        <p:spPr>
          <a:xfrm>
            <a:off x="0" y="1905000"/>
            <a:ext cx="51816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Etapele de cercetare în elaborarea unei lucrări cu caracter fizico-geografic</a:t>
            </a:r>
          </a:p>
          <a:p>
            <a:endParaRPr lang="ro-RO" dirty="0" smtClean="0"/>
          </a:p>
          <a:p>
            <a:pPr marL="342900" indent="-342900">
              <a:buAutoNum type="alphaUcPeriod"/>
            </a:pPr>
            <a:r>
              <a:rPr lang="ro-RO" dirty="0" smtClean="0"/>
              <a:t>Etapa pregătitoare sau de laborator</a:t>
            </a:r>
          </a:p>
          <a:p>
            <a:pPr marL="342900" indent="-342900">
              <a:buAutoNum type="arabicPeriod"/>
            </a:pPr>
            <a:r>
              <a:rPr lang="ro-RO" dirty="0" smtClean="0"/>
              <a:t>Cercetarea materialului bibliografic</a:t>
            </a:r>
          </a:p>
          <a:p>
            <a:pPr marL="342900" indent="-342900">
              <a:buAutoNum type="arabicPeriod"/>
            </a:pPr>
            <a:r>
              <a:rPr lang="ro-RO" dirty="0" smtClean="0"/>
              <a:t>Cercetarea şi efectuarea materialului cartografic</a:t>
            </a:r>
          </a:p>
          <a:p>
            <a:pPr marL="342900" indent="-342900">
              <a:buAutoNum type="arabicPeriod"/>
            </a:pPr>
            <a:r>
              <a:rPr lang="ro-RO" dirty="0" smtClean="0"/>
              <a:t>Fixarea itinerariilor</a:t>
            </a:r>
          </a:p>
          <a:p>
            <a:pPr marL="342900" indent="-342900">
              <a:buAutoNum type="arabicPeriod"/>
            </a:pPr>
            <a:r>
              <a:rPr lang="ro-RO" dirty="0" smtClean="0"/>
              <a:t>Alegerea aparaturii şi a echipamentului</a:t>
            </a:r>
          </a:p>
          <a:p>
            <a:pPr marL="342900" indent="-342900">
              <a:buAutoNum type="arabicPeriod"/>
            </a:pPr>
            <a:r>
              <a:rPr lang="ro-RO" dirty="0" smtClean="0"/>
              <a:t>Întocmirea planului de cercetare</a:t>
            </a:r>
          </a:p>
          <a:p>
            <a:pPr marL="342900" indent="-342900">
              <a:buAutoNum type="arabicPeriod"/>
            </a:pPr>
            <a:endParaRPr lang="ro-RO" dirty="0" smtClean="0"/>
          </a:p>
          <a:p>
            <a:pPr marL="342900" indent="-342900"/>
            <a:r>
              <a:rPr lang="ro-RO" dirty="0" smtClean="0"/>
              <a:t>B.    Etapa de teren</a:t>
            </a:r>
          </a:p>
          <a:p>
            <a:pPr marL="342900" indent="-342900">
              <a:buAutoNum type="arabicPeriod"/>
            </a:pPr>
            <a:r>
              <a:rPr lang="ro-RO" dirty="0" smtClean="0"/>
              <a:t>Ţinerea la zi a carnetului de teren</a:t>
            </a:r>
          </a:p>
          <a:p>
            <a:pPr marL="342900" indent="-342900">
              <a:buAutoNum type="arabicPeriod"/>
            </a:pPr>
            <a:r>
              <a:rPr lang="ro-RO" dirty="0" smtClean="0"/>
              <a:t>Cartarea fenomenului la faţa locului</a:t>
            </a:r>
          </a:p>
          <a:p>
            <a:pPr marL="342900" indent="-342900">
              <a:buAutoNum type="arabicPeriod"/>
            </a:pPr>
            <a:r>
              <a:rPr lang="ro-RO" dirty="0" smtClean="0"/>
              <a:t>Informaţiile de la localnici</a:t>
            </a:r>
          </a:p>
          <a:p>
            <a:pPr marL="342900" indent="-342900">
              <a:buAutoNum type="arabicPeriod"/>
            </a:pPr>
            <a:r>
              <a:rPr lang="ro-RO" dirty="0" smtClean="0"/>
              <a:t>Îndeplinirea planului de cercetare</a:t>
            </a:r>
          </a:p>
          <a:p>
            <a:pPr marL="342900" indent="-342900">
              <a:buAutoNum type="arabicPeriod"/>
            </a:pPr>
            <a:endParaRPr lang="ro-RO" dirty="0" smtClean="0"/>
          </a:p>
          <a:p>
            <a:pPr marL="342900" indent="-342900"/>
            <a:r>
              <a:rPr lang="ro-RO" dirty="0" smtClean="0"/>
              <a:t>C.   Etapa de redactare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2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385713" y="1524000"/>
            <a:ext cx="3758287" cy="5334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Modern</a:t>
            </a:r>
            <a:r>
              <a:rPr lang="en-US" dirty="0" smtClean="0"/>
              <a:t>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o-RO" dirty="0" smtClean="0"/>
              <a:t>WWW </a:t>
            </a:r>
            <a:r>
              <a:rPr lang="en-US" dirty="0" smtClean="0">
                <a:sym typeface="Wingdings" pitchFamily="2" charset="2"/>
              </a:rPr>
              <a:t> </a:t>
            </a:r>
            <a:endParaRPr lang="en-US" dirty="0"/>
          </a:p>
        </p:txBody>
      </p:sp>
      <p:pic>
        <p:nvPicPr>
          <p:cNvPr id="4" name="Picture 3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96911"/>
            <a:ext cx="9144000" cy="4361089"/>
          </a:xfrm>
          <a:prstGeom prst="rect">
            <a:avLst/>
          </a:prstGeom>
        </p:spPr>
      </p:pic>
      <p:pic>
        <p:nvPicPr>
          <p:cNvPr id="5" name="Picture 4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95973"/>
            <a:ext cx="9144000" cy="43620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Romantism</a:t>
            </a:r>
            <a:endParaRPr lang="en-US" dirty="0"/>
          </a:p>
        </p:txBody>
      </p:sp>
      <p:pic>
        <p:nvPicPr>
          <p:cNvPr id="4" name="Content Placeholder 3" descr="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-10341" y="2133600"/>
            <a:ext cx="9154341" cy="4343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Direc</a:t>
            </a:r>
            <a:r>
              <a:rPr lang="ro-RO" dirty="0" smtClean="0"/>
              <a:t>ţia Judeţeană Galaţi a Arhivelor Naţionale</a:t>
            </a:r>
          </a:p>
          <a:p>
            <a:endParaRPr lang="ro-RO" dirty="0" smtClean="0"/>
          </a:p>
          <a:p>
            <a:pPr algn="just"/>
            <a:r>
              <a:rPr lang="ro-RO" sz="2400" dirty="0" smtClean="0"/>
              <a:t>10 zile</a:t>
            </a:r>
            <a:r>
              <a:rPr lang="en-US" sz="2400" dirty="0" smtClean="0"/>
              <a:t>;</a:t>
            </a:r>
          </a:p>
          <a:p>
            <a:pPr algn="just"/>
            <a:r>
              <a:rPr lang="en-US" sz="2400" dirty="0" smtClean="0"/>
              <a:t>72 </a:t>
            </a:r>
            <a:r>
              <a:rPr lang="en-US" sz="2400" dirty="0" err="1" smtClean="0"/>
              <a:t>dosare</a:t>
            </a:r>
            <a:r>
              <a:rPr lang="ro-RO" sz="2400" dirty="0" smtClean="0"/>
              <a:t> consultate</a:t>
            </a:r>
            <a:r>
              <a:rPr lang="en-US" sz="2400" dirty="0" smtClean="0"/>
              <a:t> </a:t>
            </a:r>
            <a:r>
              <a:rPr lang="ro-RO" sz="2400" dirty="0" smtClean="0"/>
              <a:t>din cele peste 1100  de volume ale </a:t>
            </a:r>
            <a:r>
              <a:rPr lang="en-US" sz="2400" dirty="0" err="1" smtClean="0"/>
              <a:t>Fondul</a:t>
            </a:r>
            <a:r>
              <a:rPr lang="ro-RO" sz="2400" dirty="0" smtClean="0"/>
              <a:t>ui</a:t>
            </a:r>
            <a:r>
              <a:rPr lang="en-US" sz="2400" dirty="0" smtClean="0"/>
              <a:t> </a:t>
            </a:r>
            <a:r>
              <a:rPr lang="en-US" sz="2400" dirty="0" err="1" smtClean="0"/>
              <a:t>Comisia</a:t>
            </a:r>
            <a:r>
              <a:rPr lang="en-US" sz="2400" dirty="0" smtClean="0"/>
              <a:t> European</a:t>
            </a:r>
            <a:r>
              <a:rPr lang="ro-RO" sz="2400" dirty="0" smtClean="0"/>
              <a:t>ă a Dunarii</a:t>
            </a:r>
            <a:r>
              <a:rPr lang="en-US" sz="2400" dirty="0" smtClean="0"/>
              <a:t>;</a:t>
            </a:r>
            <a:endParaRPr lang="ro-RO" sz="2400" dirty="0" smtClean="0"/>
          </a:p>
          <a:p>
            <a:pPr algn="just"/>
            <a:r>
              <a:rPr lang="ro-RO" sz="2400" dirty="0" smtClean="0"/>
              <a:t>Peste 400 de hărţi ale gurii de vărsare Sulina;</a:t>
            </a:r>
          </a:p>
          <a:p>
            <a:pPr algn="just"/>
            <a:r>
              <a:rPr lang="ro-RO" sz="2400" dirty="0" smtClean="0"/>
              <a:t>Diverse documente cartografice ce acoperă spaţiul deltaic.</a:t>
            </a:r>
          </a:p>
          <a:p>
            <a:pPr algn="just"/>
            <a:r>
              <a:rPr lang="ro-RO" sz="2400" dirty="0" smtClean="0"/>
              <a:t>Peste 5000 de pagini fotografiate.</a:t>
            </a:r>
            <a:endParaRPr lang="en-US" sz="24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800600" y="1600200"/>
            <a:ext cx="394335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5638800" y="5867400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1 hartă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806241" y="0"/>
            <a:ext cx="7337759" cy="6248400"/>
          </a:xfrm>
        </p:spPr>
      </p:pic>
      <p:sp>
        <p:nvSpPr>
          <p:cNvPr id="5" name="TextBox 4"/>
          <p:cNvSpPr txBox="1"/>
          <p:nvPr/>
        </p:nvSpPr>
        <p:spPr>
          <a:xfrm>
            <a:off x="228600" y="56388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21 hărţi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Sul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112170"/>
          </a:xfrm>
          <a:prstGeom prst="rect">
            <a:avLst/>
          </a:prstGeom>
        </p:spPr>
      </p:pic>
      <p:pic>
        <p:nvPicPr>
          <p:cNvPr id="4" name="Content Placeholder 3" descr="1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18477"/>
            <a:ext cx="9144000" cy="6439523"/>
          </a:xfrm>
        </p:spPr>
      </p:pic>
      <p:pic>
        <p:nvPicPr>
          <p:cNvPr id="5" name="Picture 4" descr="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73771"/>
            <a:ext cx="9144000" cy="4510458"/>
          </a:xfrm>
          <a:prstGeom prst="rect">
            <a:avLst/>
          </a:prstGeom>
        </p:spPr>
      </p:pic>
      <p:pic>
        <p:nvPicPr>
          <p:cNvPr id="7" name="Picture 6" descr="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747642"/>
            <a:ext cx="9144000" cy="3362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Mulţumiri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o-RO" dirty="0" smtClean="0"/>
              <a:t>Doamnei Aida Dima</a:t>
            </a:r>
          </a:p>
          <a:p>
            <a:endParaRPr lang="ro-RO" dirty="0" smtClean="0"/>
          </a:p>
          <a:p>
            <a:r>
              <a:rPr lang="ro-RO" dirty="0" smtClean="0"/>
              <a:t>Domnului Ştefan Constantinescu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09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6096000" y="6019800"/>
            <a:ext cx="281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 smtClean="0">
                <a:latin typeface="Century Gothic" pitchFamily="34" charset="0"/>
              </a:rPr>
              <a:t>Vă mulţumesc!</a:t>
            </a:r>
            <a:endParaRPr lang="en-US" sz="280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82</TotalTime>
  <Words>209</Words>
  <Application>Microsoft Office PowerPoint</Application>
  <PresentationFormat>On-screen Show (4:3)</PresentationFormat>
  <Paragraphs>41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Median</vt:lpstr>
      <vt:lpstr>Surse de date exotice pentru geomorfologi</vt:lpstr>
      <vt:lpstr>Slide 2</vt:lpstr>
      <vt:lpstr>Slide 3</vt:lpstr>
      <vt:lpstr>Clasicism</vt:lpstr>
      <vt:lpstr>Slide 5</vt:lpstr>
      <vt:lpstr>Modernism</vt:lpstr>
      <vt:lpstr>Romantism</vt:lpstr>
      <vt:lpstr>Slide 8</vt:lpstr>
      <vt:lpstr>Slide 9</vt:lpstr>
      <vt:lpstr>Slide 10</vt:lpstr>
      <vt:lpstr>Slide 11</vt:lpstr>
      <vt:lpstr>Slide 12</vt:lpstr>
      <vt:lpstr>Slide 13</vt:lpstr>
      <vt:lpstr>Mulţumiri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Surse de date exotice pentru geomorfologi</dc:title>
  <dc:creator>Marius</dc:creator>
  <cp:lastModifiedBy>user</cp:lastModifiedBy>
  <cp:revision>10</cp:revision>
  <dcterms:created xsi:type="dcterms:W3CDTF">2006-08-16T00:00:00Z</dcterms:created>
  <dcterms:modified xsi:type="dcterms:W3CDTF">2013-11-13T12:06:08Z</dcterms:modified>
</cp:coreProperties>
</file>