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78" r:id="rId2"/>
    <p:sldId id="256" r:id="rId3"/>
    <p:sldId id="279" r:id="rId4"/>
    <p:sldId id="261" r:id="rId5"/>
    <p:sldId id="266" r:id="rId6"/>
    <p:sldId id="268" r:id="rId7"/>
    <p:sldId id="265" r:id="rId8"/>
    <p:sldId id="277" r:id="rId9"/>
    <p:sldId id="269" r:id="rId10"/>
    <p:sldId id="267" r:id="rId11"/>
    <p:sldId id="263" r:id="rId12"/>
    <p:sldId id="270" r:id="rId13"/>
    <p:sldId id="280" r:id="rId14"/>
    <p:sldId id="258" r:id="rId15"/>
    <p:sldId id="259" r:id="rId16"/>
    <p:sldId id="271" r:id="rId17"/>
    <p:sldId id="260" r:id="rId18"/>
    <p:sldId id="272" r:id="rId19"/>
    <p:sldId id="273" r:id="rId20"/>
    <p:sldId id="274" r:id="rId21"/>
    <p:sldId id="276" r:id="rId22"/>
    <p:sldId id="282" r:id="rId23"/>
    <p:sldId id="281" r:id="rId24"/>
    <p:sldId id="275" r:id="rId25"/>
  </p:sldIdLst>
  <p:sldSz cx="9144000" cy="6858000" type="screen4x3"/>
  <p:notesSz cx="6858000" cy="9144000"/>
  <p:defaultTextStyle>
    <a:defPPr>
      <a:defRPr lang="ro-R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84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35F5B7-3B69-4805-96F5-89AB44DE154B}" type="datetimeFigureOut">
              <a:rPr lang="ro-RO" smtClean="0"/>
              <a:t>11.10.2012</a:t>
            </a:fld>
            <a:endParaRPr lang="ro-RO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o-RO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56B6F4-06C5-44B5-A32F-5C14D721C36A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5765858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o-R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56B6F4-06C5-44B5-A32F-5C14D721C36A}" type="slidenum">
              <a:rPr lang="ro-RO" smtClean="0"/>
              <a:t>14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5496380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o-R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56B6F4-06C5-44B5-A32F-5C14D721C36A}" type="slidenum">
              <a:rPr lang="ro-RO" smtClean="0"/>
              <a:t>15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5496380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E9526-2C93-426C-959C-F77238959491}" type="datetimeFigureOut">
              <a:rPr lang="ro-RO" smtClean="0"/>
              <a:t>11.10.2012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2FD4B-75FB-4AA5-AA5F-1C3CC6C25FE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5635031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E9526-2C93-426C-959C-F77238959491}" type="datetimeFigureOut">
              <a:rPr lang="ro-RO" smtClean="0"/>
              <a:t>11.10.2012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2FD4B-75FB-4AA5-AA5F-1C3CC6C25FE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138620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E9526-2C93-426C-959C-F77238959491}" type="datetimeFigureOut">
              <a:rPr lang="ro-RO" smtClean="0"/>
              <a:t>11.10.2012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2FD4B-75FB-4AA5-AA5F-1C3CC6C25FE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733067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E9526-2C93-426C-959C-F77238959491}" type="datetimeFigureOut">
              <a:rPr lang="ro-RO" smtClean="0"/>
              <a:t>11.10.2012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2FD4B-75FB-4AA5-AA5F-1C3CC6C25FE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5533055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E9526-2C93-426C-959C-F77238959491}" type="datetimeFigureOut">
              <a:rPr lang="ro-RO" smtClean="0"/>
              <a:t>11.10.2012</a:t>
            </a:fld>
            <a:endParaRPr lang="ro-R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2FD4B-75FB-4AA5-AA5F-1C3CC6C25FE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4543459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E9526-2C93-426C-959C-F77238959491}" type="datetimeFigureOut">
              <a:rPr lang="ro-RO" smtClean="0"/>
              <a:t>11.10.2012</a:t>
            </a:fld>
            <a:endParaRPr lang="ro-R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2FD4B-75FB-4AA5-AA5F-1C3CC6C25FE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4001552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E9526-2C93-426C-959C-F77238959491}" type="datetimeFigureOut">
              <a:rPr lang="ro-RO" smtClean="0"/>
              <a:t>11.10.2012</a:t>
            </a:fld>
            <a:endParaRPr lang="ro-R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2FD4B-75FB-4AA5-AA5F-1C3CC6C25FE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1741000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E9526-2C93-426C-959C-F77238959491}" type="datetimeFigureOut">
              <a:rPr lang="ro-RO" smtClean="0"/>
              <a:t>11.10.2012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2FD4B-75FB-4AA5-AA5F-1C3CC6C25FE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837694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o-R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E9526-2C93-426C-959C-F77238959491}" type="datetimeFigureOut">
              <a:rPr lang="ro-RO" smtClean="0"/>
              <a:t>11.10.2012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2FD4B-75FB-4AA5-AA5F-1C3CC6C25FE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2926911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E9526-2C93-426C-959C-F77238959491}" type="datetimeFigureOut">
              <a:rPr lang="ro-RO" smtClean="0"/>
              <a:t>11.10.2012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2FD4B-75FB-4AA5-AA5F-1C3CC6C25FE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1314784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E9526-2C93-426C-959C-F77238959491}" type="datetimeFigureOut">
              <a:rPr lang="ro-RO" smtClean="0"/>
              <a:t>11.10.2012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2FD4B-75FB-4AA5-AA5F-1C3CC6C25FE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8764516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EE9526-2C93-426C-959C-F77238959491}" type="datetimeFigureOut">
              <a:rPr lang="ro-RO" smtClean="0"/>
              <a:t>11.10.2012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A2FD4B-75FB-4AA5-AA5F-1C3CC6C25FE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83408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11.png"/><Relationship Id="rId10" Type="http://schemas.microsoft.com/office/2007/relationships/hdphoto" Target="../media/hdphoto3.wdp"/><Relationship Id="rId4" Type="http://schemas.openxmlformats.org/officeDocument/2006/relationships/image" Target="../media/image10.png"/><Relationship Id="rId9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microsoft.com/office/2007/relationships/hdphoto" Target="../media/hdphoto4.wdp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3" Type="http://schemas.openxmlformats.org/officeDocument/2006/relationships/image" Target="../media/image32.png"/><Relationship Id="rId7" Type="http://schemas.openxmlformats.org/officeDocument/2006/relationships/image" Target="../media/image34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microsoft.com/office/2007/relationships/hdphoto" Target="../media/hdphoto6.wdp"/><Relationship Id="rId5" Type="http://schemas.openxmlformats.org/officeDocument/2006/relationships/image" Target="../media/image33.jpeg"/><Relationship Id="rId10" Type="http://schemas.openxmlformats.org/officeDocument/2006/relationships/image" Target="../media/image36.png"/><Relationship Id="rId4" Type="http://schemas.microsoft.com/office/2007/relationships/hdphoto" Target="../media/hdphoto5.wdp"/><Relationship Id="rId9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38.jpeg"/><Relationship Id="rId7" Type="http://schemas.openxmlformats.org/officeDocument/2006/relationships/image" Target="../media/image40.jpeg"/><Relationship Id="rId12" Type="http://schemas.openxmlformats.org/officeDocument/2006/relationships/image" Target="../media/image45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microsoft.com/office/2007/relationships/hdphoto" Target="../media/hdphoto9.wdp"/><Relationship Id="rId11" Type="http://schemas.openxmlformats.org/officeDocument/2006/relationships/image" Target="../media/image44.jpeg"/><Relationship Id="rId5" Type="http://schemas.openxmlformats.org/officeDocument/2006/relationships/image" Target="../media/image39.png"/><Relationship Id="rId10" Type="http://schemas.openxmlformats.org/officeDocument/2006/relationships/image" Target="../media/image43.jpeg"/><Relationship Id="rId4" Type="http://schemas.microsoft.com/office/2007/relationships/hdphoto" Target="../media/hdphoto8.wdp"/><Relationship Id="rId9" Type="http://schemas.openxmlformats.org/officeDocument/2006/relationships/image" Target="../media/image4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0.wdp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microsoft.com/office/2007/relationships/hdphoto" Target="../media/hdphoto12.wdp"/><Relationship Id="rId18" Type="http://schemas.openxmlformats.org/officeDocument/2006/relationships/image" Target="../media/image70.jpeg"/><Relationship Id="rId3" Type="http://schemas.openxmlformats.org/officeDocument/2006/relationships/image" Target="../media/image59.png"/><Relationship Id="rId7" Type="http://schemas.openxmlformats.org/officeDocument/2006/relationships/image" Target="../media/image63.png"/><Relationship Id="rId12" Type="http://schemas.openxmlformats.org/officeDocument/2006/relationships/image" Target="../media/image67.jpeg"/><Relationship Id="rId17" Type="http://schemas.microsoft.com/office/2007/relationships/hdphoto" Target="../media/hdphoto14.wdp"/><Relationship Id="rId2" Type="http://schemas.openxmlformats.org/officeDocument/2006/relationships/image" Target="../media/image58.png"/><Relationship Id="rId16" Type="http://schemas.openxmlformats.org/officeDocument/2006/relationships/image" Target="../media/image6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png"/><Relationship Id="rId11" Type="http://schemas.microsoft.com/office/2007/relationships/hdphoto" Target="../media/hdphoto11.wdp"/><Relationship Id="rId5" Type="http://schemas.openxmlformats.org/officeDocument/2006/relationships/image" Target="../media/image61.png"/><Relationship Id="rId15" Type="http://schemas.microsoft.com/office/2007/relationships/hdphoto" Target="../media/hdphoto13.wdp"/><Relationship Id="rId10" Type="http://schemas.openxmlformats.org/officeDocument/2006/relationships/image" Target="../media/image66.jpeg"/><Relationship Id="rId19" Type="http://schemas.microsoft.com/office/2007/relationships/hdphoto" Target="../media/hdphoto15.wdp"/><Relationship Id="rId4" Type="http://schemas.openxmlformats.org/officeDocument/2006/relationships/image" Target="../media/image60.png"/><Relationship Id="rId9" Type="http://schemas.openxmlformats.org/officeDocument/2006/relationships/image" Target="../media/image65.png"/><Relationship Id="rId14" Type="http://schemas.openxmlformats.org/officeDocument/2006/relationships/image" Target="../media/image68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jpeg"/><Relationship Id="rId13" Type="http://schemas.microsoft.com/office/2007/relationships/hdphoto" Target="../media/hdphoto18.wdp"/><Relationship Id="rId3" Type="http://schemas.openxmlformats.org/officeDocument/2006/relationships/image" Target="../media/image72.png"/><Relationship Id="rId7" Type="http://schemas.openxmlformats.org/officeDocument/2006/relationships/image" Target="../media/image76.png"/><Relationship Id="rId12" Type="http://schemas.openxmlformats.org/officeDocument/2006/relationships/image" Target="../media/image79.png"/><Relationship Id="rId17" Type="http://schemas.microsoft.com/office/2007/relationships/hdphoto" Target="../media/hdphoto20.wdp"/><Relationship Id="rId2" Type="http://schemas.openxmlformats.org/officeDocument/2006/relationships/image" Target="../media/image71.png"/><Relationship Id="rId16" Type="http://schemas.openxmlformats.org/officeDocument/2006/relationships/image" Target="../media/image8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png"/><Relationship Id="rId11" Type="http://schemas.microsoft.com/office/2007/relationships/hdphoto" Target="../media/hdphoto17.wdp"/><Relationship Id="rId5" Type="http://schemas.openxmlformats.org/officeDocument/2006/relationships/image" Target="../media/image74.png"/><Relationship Id="rId15" Type="http://schemas.microsoft.com/office/2007/relationships/hdphoto" Target="../media/hdphoto19.wdp"/><Relationship Id="rId10" Type="http://schemas.openxmlformats.org/officeDocument/2006/relationships/image" Target="../media/image78.jpeg"/><Relationship Id="rId4" Type="http://schemas.openxmlformats.org/officeDocument/2006/relationships/image" Target="../media/image73.png"/><Relationship Id="rId9" Type="http://schemas.microsoft.com/office/2007/relationships/hdphoto" Target="../media/hdphoto16.wdp"/><Relationship Id="rId14" Type="http://schemas.openxmlformats.org/officeDocument/2006/relationships/image" Target="../media/image8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Relationship Id="rId4" Type="http://schemas.microsoft.com/office/2007/relationships/hdphoto" Target="../media/hdphoto21.wdp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microsoft.com/office/2007/relationships/hdphoto" Target="../media/hdphoto22.wdp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7303" y="0"/>
            <a:ext cx="9181322" cy="6858000"/>
          </a:xfrm>
        </p:spPr>
      </p:pic>
      <p:pic>
        <p:nvPicPr>
          <p:cNvPr id="9" name="Content Placeholder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7690"/>
            <a:ext cx="3214255" cy="6875690"/>
          </a:xfrm>
          <a:prstGeom prst="rect">
            <a:avLst/>
          </a:prstGeom>
        </p:spPr>
      </p:pic>
      <p:pic>
        <p:nvPicPr>
          <p:cNvPr id="10" name="Content Placeholder 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14255" y="0"/>
            <a:ext cx="2590800" cy="6875690"/>
          </a:xfrm>
          <a:prstGeom prst="rect">
            <a:avLst/>
          </a:prstGeom>
        </p:spPr>
      </p:pic>
      <p:pic>
        <p:nvPicPr>
          <p:cNvPr id="11" name="Content Placeholder 3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05055" y="0"/>
            <a:ext cx="3344660" cy="6875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680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o-RO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253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791" y="-1279"/>
            <a:ext cx="9183034" cy="6859279"/>
          </a:xfrm>
        </p:spPr>
      </p:pic>
    </p:spTree>
    <p:extLst>
      <p:ext uri="{BB962C8B-B14F-4D97-AF65-F5344CB8AC3E}">
        <p14:creationId xmlns:p14="http://schemas.microsoft.com/office/powerpoint/2010/main" val="2297616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3397799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"/>
            <a:ext cx="9144000" cy="6858000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3608" y="1988840"/>
            <a:ext cx="2448272" cy="150336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450" y="980728"/>
            <a:ext cx="837757" cy="76200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7" cstate="screen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34207" y="980728"/>
            <a:ext cx="855188" cy="76200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9" cstate="screen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89395" y="980728"/>
            <a:ext cx="855188" cy="762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414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668"/>
            <a:ext cx="9144000" cy="6868022"/>
          </a:xfrm>
          <a:prstGeom prst="rect">
            <a:avLst/>
          </a:prstGeom>
        </p:spPr>
      </p:pic>
      <p:pic>
        <p:nvPicPr>
          <p:cNvPr id="5" name="Content Placeholder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7090" y="4267201"/>
            <a:ext cx="4087091" cy="1870364"/>
          </a:xfrm>
          <a:prstGeom prst="rect">
            <a:avLst/>
          </a:prstGeom>
        </p:spPr>
      </p:pic>
      <p:pic>
        <p:nvPicPr>
          <p:cNvPr id="6" name="Content Placeholder 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2000" y="4267202"/>
            <a:ext cx="4308764" cy="241069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668"/>
            <a:ext cx="9144000" cy="686802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0945" y="1801090"/>
            <a:ext cx="6068291" cy="217516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610" y="3976255"/>
            <a:ext cx="4104455" cy="193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031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0"/>
            <a:ext cx="9144000" cy="6858000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80528" y="980728"/>
            <a:ext cx="1880220" cy="295232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80528" y="3966980"/>
            <a:ext cx="1880220" cy="277694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45476" y="5355450"/>
            <a:ext cx="961696" cy="138847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95448" y="1229710"/>
            <a:ext cx="1087821" cy="8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994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1635"/>
            <a:ext cx="9179133" cy="6856365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520508" y="1968781"/>
            <a:ext cx="5805264" cy="382915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screen">
            <a:duotone>
              <a:prstClr val="black"/>
              <a:schemeClr val="bg2">
                <a:lumMod val="75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2040" y="4005630"/>
            <a:ext cx="3750517" cy="26300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email">
            <a:duotone>
              <a:prstClr val="black"/>
              <a:schemeClr val="bg2">
                <a:lumMod val="50000"/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52494" y="951740"/>
            <a:ext cx="2022832" cy="3041129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156162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71369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23855" y="886691"/>
            <a:ext cx="5320145" cy="5976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177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0459" y="0"/>
            <a:ext cx="9164459" cy="6858000"/>
          </a:xfrm>
          <a:ln>
            <a:solidFill>
              <a:schemeClr val="tx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6056" y="532784"/>
            <a:ext cx="1512168" cy="30392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screen">
            <a:duotone>
              <a:prstClr val="black"/>
              <a:schemeClr val="bg2">
                <a:lumMod val="50000"/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45003" y="1700808"/>
            <a:ext cx="3434712" cy="2151574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7" cstate="screen">
            <a:duotone>
              <a:prstClr val="black"/>
              <a:schemeClr val="bg2">
                <a:lumMod val="90000"/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45003" y="4293096"/>
            <a:ext cx="3434712" cy="2167598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61045" y="3867439"/>
            <a:ext cx="982616" cy="13931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61045" y="6466126"/>
            <a:ext cx="935348" cy="132613"/>
          </a:xfrm>
          <a:prstGeom prst="rect">
            <a:avLst/>
          </a:prstGeom>
        </p:spPr>
      </p:pic>
      <p:sp>
        <p:nvSpPr>
          <p:cNvPr id="16" name="Up Arrow 15"/>
          <p:cNvSpPr/>
          <p:nvPr/>
        </p:nvSpPr>
        <p:spPr>
          <a:xfrm>
            <a:off x="3563888" y="2924944"/>
            <a:ext cx="144016" cy="360040"/>
          </a:xfrm>
          <a:prstGeom prst="up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7" name="Up Arrow 16"/>
          <p:cNvSpPr/>
          <p:nvPr/>
        </p:nvSpPr>
        <p:spPr>
          <a:xfrm>
            <a:off x="2195736" y="4437112"/>
            <a:ext cx="144016" cy="360040"/>
          </a:xfrm>
          <a:prstGeom prst="up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11538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1" presetClass="emph" presetSubtype="0" repeatCount="4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500"/>
                            </p:stCondLst>
                            <p:childTnLst>
                              <p:par>
                                <p:cTn id="29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21" presetClass="emph" presetSubtype="0" repeatCount="4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7105"/>
            <a:ext cx="9144000" cy="6865105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5776" y="706388"/>
            <a:ext cx="3980043" cy="5445224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575" y="4360879"/>
            <a:ext cx="1259297" cy="1722884"/>
          </a:xfrm>
          <a:prstGeom prst="rect">
            <a:avLst/>
          </a:prstGeom>
          <a:ln w="28575">
            <a:solidFill>
              <a:schemeClr val="tx1"/>
            </a:solidFill>
          </a:ln>
          <a:effectLst>
            <a:outerShdw blurRad="571500" dist="152400" dir="5400000" sx="96000" sy="96000" algn="t" rotWithShape="0">
              <a:prstClr val="black">
                <a:alpha val="93000"/>
              </a:prst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0032" y="4360879"/>
            <a:ext cx="1152128" cy="1735904"/>
          </a:xfrm>
          <a:prstGeom prst="rect">
            <a:avLst/>
          </a:prstGeom>
          <a:ln w="28575">
            <a:solidFill>
              <a:schemeClr val="tx1"/>
            </a:solidFill>
          </a:ln>
          <a:effectLst>
            <a:outerShdw blurRad="673100" dist="76200" dir="5400000" sx="120000" sy="120000" algn="t" rotWithShape="0">
              <a:prstClr val="black">
                <a:alpha val="40000"/>
              </a:prst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5696" y="1443424"/>
            <a:ext cx="5631193" cy="397115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1025" y="4314737"/>
            <a:ext cx="2492974" cy="1758061"/>
          </a:xfrm>
          <a:prstGeom prst="rect">
            <a:avLst/>
          </a:prstGeom>
          <a:ln w="28575">
            <a:solidFill>
              <a:schemeClr val="tx1"/>
            </a:solidFill>
          </a:ln>
          <a:effectLst>
            <a:outerShdw blurRad="266700" dist="38100" dir="5400000" sx="104000" sy="104000" algn="t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5775" y="685962"/>
            <a:ext cx="3980044" cy="599670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0988" y="249936"/>
            <a:ext cx="4002024" cy="635812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00192" y="4380766"/>
            <a:ext cx="1080120" cy="1716017"/>
          </a:xfrm>
          <a:prstGeom prst="rect">
            <a:avLst/>
          </a:prstGeom>
          <a:ln w="28575">
            <a:solidFill>
              <a:schemeClr val="tx1"/>
            </a:solidFill>
          </a:ln>
          <a:effectLst>
            <a:outerShdw blurRad="241300" dist="127000" dir="5400000" sx="110000" sy="11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30433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0 L -0.26476 0.0736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247" y="36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1.85185E-6 L -0.06198 0.09514 " pathEditMode="relative" ptsTypes="AA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48148E-6 L 0.14462 0.02569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22" y="1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5747 0.03148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65" y="1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"/>
                            </p:stCondLst>
                            <p:childTnLst>
                              <p:par>
                                <p:cTn id="5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71369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26210" cy="6858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565564"/>
            <a:ext cx="7107382" cy="529243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967344"/>
            <a:ext cx="5223164" cy="4890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054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2398"/>
            <a:ext cx="9184401" cy="6870398"/>
          </a:xfrm>
        </p:spPr>
      </p:pic>
    </p:spTree>
    <p:extLst>
      <p:ext uri="{BB962C8B-B14F-4D97-AF65-F5344CB8AC3E}">
        <p14:creationId xmlns:p14="http://schemas.microsoft.com/office/powerpoint/2010/main" val="2750631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4289867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3533803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67525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12160" y="2747525"/>
            <a:ext cx="2926816" cy="70207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57333" y="5013176"/>
            <a:ext cx="2086744" cy="790940"/>
          </a:xfrm>
          <a:prstGeom prst="rect">
            <a:avLst/>
          </a:prstGeom>
        </p:spPr>
      </p:pic>
      <p:sp>
        <p:nvSpPr>
          <p:cNvPr id="19" name="Freeform 18"/>
          <p:cNvSpPr/>
          <p:nvPr/>
        </p:nvSpPr>
        <p:spPr>
          <a:xfrm>
            <a:off x="2859827" y="3419699"/>
            <a:ext cx="3352531" cy="2579319"/>
          </a:xfrm>
          <a:custGeom>
            <a:avLst/>
            <a:gdLst>
              <a:gd name="connsiteX0" fmla="*/ 562246 w 3352531"/>
              <a:gd name="connsiteY0" fmla="*/ 2413065 h 2579319"/>
              <a:gd name="connsiteX1" fmla="*/ 105046 w 3352531"/>
              <a:gd name="connsiteY1" fmla="*/ 875210 h 2579319"/>
              <a:gd name="connsiteX2" fmla="*/ 2321773 w 3352531"/>
              <a:gd name="connsiteY2" fmla="*/ 2374 h 2579319"/>
              <a:gd name="connsiteX3" fmla="*/ 3333155 w 3352531"/>
              <a:gd name="connsiteY3" fmla="*/ 1124592 h 2579319"/>
              <a:gd name="connsiteX4" fmla="*/ 2889809 w 3352531"/>
              <a:gd name="connsiteY4" fmla="*/ 2579319 h 25793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531" h="2579319">
                <a:moveTo>
                  <a:pt x="562246" y="2413065"/>
                </a:moveTo>
                <a:cubicBezTo>
                  <a:pt x="187018" y="1845028"/>
                  <a:pt x="-188209" y="1276992"/>
                  <a:pt x="105046" y="875210"/>
                </a:cubicBezTo>
                <a:cubicBezTo>
                  <a:pt x="398300" y="473428"/>
                  <a:pt x="1783755" y="-39190"/>
                  <a:pt x="2321773" y="2374"/>
                </a:cubicBezTo>
                <a:cubicBezTo>
                  <a:pt x="2859791" y="43938"/>
                  <a:pt x="3238482" y="695101"/>
                  <a:pt x="3333155" y="1124592"/>
                </a:cubicBezTo>
                <a:cubicBezTo>
                  <a:pt x="3427828" y="1554083"/>
                  <a:pt x="3158818" y="2066701"/>
                  <a:pt x="2889809" y="2579319"/>
                </a:cubicBezTo>
              </a:path>
            </a:pathLst>
          </a:cu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568813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808" y="0"/>
            <a:ext cx="9158033" cy="6881914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3608" y="1693811"/>
            <a:ext cx="7128791" cy="1659064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138561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9138061" cy="685800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8919" y="1039090"/>
            <a:ext cx="6571990" cy="169025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06036" y="3068960"/>
            <a:ext cx="1828072" cy="59648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36096" y="3253733"/>
            <a:ext cx="1785063" cy="63136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99613" y="3304300"/>
            <a:ext cx="1690546" cy="90527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47455" y="2498052"/>
            <a:ext cx="1732459" cy="106630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9295" y="3392696"/>
            <a:ext cx="1465679" cy="9004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6336" y="2616454"/>
            <a:ext cx="1361552" cy="912766"/>
          </a:xfrm>
          <a:prstGeom prst="rect">
            <a:avLst/>
          </a:prstGeom>
        </p:spPr>
      </p:pic>
      <p:cxnSp>
        <p:nvCxnSpPr>
          <p:cNvPr id="13" name="Straight Arrow Connector 12"/>
          <p:cNvCxnSpPr/>
          <p:nvPr/>
        </p:nvCxnSpPr>
        <p:spPr>
          <a:xfrm>
            <a:off x="5076056" y="3569417"/>
            <a:ext cx="144016" cy="723679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3556610" y="3931256"/>
            <a:ext cx="295310" cy="649872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>
            <a:off x="6134108" y="3885100"/>
            <a:ext cx="194520" cy="560396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>
            <a:off x="7953998" y="3367204"/>
            <a:ext cx="161557" cy="900368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>
            <a:off x="2339752" y="3304300"/>
            <a:ext cx="259861" cy="1141196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>
            <a:off x="755576" y="3931256"/>
            <a:ext cx="0" cy="514240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7" name="Picture 36"/>
          <p:cNvPicPr>
            <a:picLocks noChangeAspect="1"/>
          </p:cNvPicPr>
          <p:nvPr/>
        </p:nvPicPr>
        <p:blipFill>
          <a:blip r:embed="rId10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44208" y="1039090"/>
            <a:ext cx="2610810" cy="156933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1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-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44208" y="1004988"/>
            <a:ext cx="2624664" cy="175441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4" cstate="screen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harpenSoften amount="-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3811" y="968019"/>
            <a:ext cx="2375566" cy="1800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16" cstate="screen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45085" y="984822"/>
            <a:ext cx="2409056" cy="179474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8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44208" y="968019"/>
            <a:ext cx="2509933" cy="1874507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8412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500"/>
                            </p:stCondLst>
                            <p:childTnLst>
                              <p:par>
                                <p:cTn id="5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9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9500"/>
                            </p:stCondLst>
                            <p:childTnLst>
                              <p:par>
                                <p:cTn id="7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2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2500"/>
                            </p:stCondLst>
                            <p:childTnLst>
                              <p:par>
                                <p:cTn id="8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0801" y="0"/>
            <a:ext cx="9174801" cy="6858000"/>
          </a:xfr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42979" y="4173169"/>
            <a:ext cx="2486443" cy="5807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27560" y="3000354"/>
            <a:ext cx="2963927" cy="86248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74562" y="3348480"/>
            <a:ext cx="2092607" cy="108502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15403" y="3052689"/>
            <a:ext cx="1437737" cy="124063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87824" y="3459515"/>
            <a:ext cx="2231025" cy="940474"/>
          </a:xfrm>
          <a:prstGeom prst="rect">
            <a:avLst/>
          </a:prstGeom>
        </p:spPr>
      </p:pic>
      <p:cxnSp>
        <p:nvCxnSpPr>
          <p:cNvPr id="14" name="Straight Arrow Connector 13"/>
          <p:cNvCxnSpPr/>
          <p:nvPr/>
        </p:nvCxnSpPr>
        <p:spPr>
          <a:xfrm flipH="1">
            <a:off x="6671411" y="4725144"/>
            <a:ext cx="249454" cy="514240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4644008" y="4173169"/>
            <a:ext cx="453552" cy="804633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2534272" y="3920511"/>
            <a:ext cx="453552" cy="804633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5436096" y="3673004"/>
            <a:ext cx="298784" cy="1080952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>
            <a:off x="5909523" y="4213480"/>
            <a:ext cx="433456" cy="540476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Picture 23"/>
          <p:cNvPicPr>
            <a:picLocks noChangeAspect="1"/>
          </p:cNvPicPr>
          <p:nvPr/>
        </p:nvPicPr>
        <p:blipFill>
          <a:blip r:embed="rId8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18012" y="1371558"/>
            <a:ext cx="2462584" cy="162879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0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8224" y="1226939"/>
            <a:ext cx="2515084" cy="188136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12" cstate="screen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03155" y="1331815"/>
            <a:ext cx="2464392" cy="166853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4" cstate="screen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2043" y="1462991"/>
            <a:ext cx="2510397" cy="140925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6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98432" y="1226939"/>
            <a:ext cx="2504876" cy="183072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555699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500"/>
                            </p:stCondLst>
                            <p:childTnLst>
                              <p:par>
                                <p:cTn id="6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72294" cy="685800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screen">
            <a:duotone>
              <a:prstClr val="black"/>
              <a:schemeClr val="bg2">
                <a:lumMod val="75000"/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75656" y="3152387"/>
            <a:ext cx="6133938" cy="3553359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574030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37730" cy="6858000"/>
          </a:xfrm>
        </p:spPr>
      </p:pic>
      <p:pic>
        <p:nvPicPr>
          <p:cNvPr id="1026" name="Picture 2" descr="E:\Lucru 2010\Foto\Culese\De prin BZ\ciolanuBuzau.jp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bg2">
                <a:lumMod val="50000"/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5756" y="2492895"/>
            <a:ext cx="4392488" cy="3965441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7" t="32934" r="90349" b="56381"/>
          <a:stretch/>
        </p:blipFill>
        <p:spPr>
          <a:xfrm>
            <a:off x="899592" y="1196752"/>
            <a:ext cx="360218" cy="49876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7" t="32934" r="90349" b="56381"/>
          <a:stretch/>
        </p:blipFill>
        <p:spPr>
          <a:xfrm>
            <a:off x="7668344" y="1994131"/>
            <a:ext cx="360218" cy="498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38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92"/>
            <a:ext cx="9175710" cy="6853808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0988" y="249936"/>
            <a:ext cx="4002024" cy="635812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014502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3252359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9167827" cy="685800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8224" y="548680"/>
            <a:ext cx="2660126" cy="5985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5855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3190</TotalTime>
  <Words>2</Words>
  <Application>Microsoft Office PowerPoint</Application>
  <PresentationFormat>On-screen Show (4:3)</PresentationFormat>
  <Paragraphs>2</Paragraphs>
  <Slides>24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Cezar</dc:creator>
  <cp:lastModifiedBy>Cezar</cp:lastModifiedBy>
  <cp:revision>116</cp:revision>
  <dcterms:created xsi:type="dcterms:W3CDTF">2012-10-03T08:09:09Z</dcterms:created>
  <dcterms:modified xsi:type="dcterms:W3CDTF">2012-10-12T00:01:04Z</dcterms:modified>
</cp:coreProperties>
</file>