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  <p:sldId id="271" r:id="rId17"/>
    <p:sldId id="272" r:id="rId18"/>
    <p:sldId id="273" r:id="rId19"/>
    <p:sldId id="274" r:id="rId20"/>
    <p:sldId id="276" r:id="rId21"/>
    <p:sldId id="280" r:id="rId22"/>
    <p:sldId id="281" r:id="rId23"/>
    <p:sldId id="279" r:id="rId24"/>
    <p:sldId id="277" r:id="rId25"/>
    <p:sldId id="278" r:id="rId26"/>
    <p:sldId id="275" r:id="rId27"/>
  </p:sldIdLst>
  <p:sldSz cx="9144000" cy="6858000" type="screen4x3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379BE-74EB-4E85-807F-75947648D2A1}" type="datetimeFigureOut">
              <a:rPr lang="ro-RO" smtClean="0"/>
              <a:t>27.04.2012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3445E-7500-4DC6-BC28-E41D5C0F09ED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2365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379BE-74EB-4E85-807F-75947648D2A1}" type="datetimeFigureOut">
              <a:rPr lang="ro-RO" smtClean="0"/>
              <a:t>27.04.2012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3445E-7500-4DC6-BC28-E41D5C0F09ED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58046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379BE-74EB-4E85-807F-75947648D2A1}" type="datetimeFigureOut">
              <a:rPr lang="ro-RO" smtClean="0"/>
              <a:t>27.04.2012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3445E-7500-4DC6-BC28-E41D5C0F09ED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857525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379BE-74EB-4E85-807F-75947648D2A1}" type="datetimeFigureOut">
              <a:rPr lang="ro-RO" smtClean="0"/>
              <a:t>27.04.2012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3445E-7500-4DC6-BC28-E41D5C0F09ED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001023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379BE-74EB-4E85-807F-75947648D2A1}" type="datetimeFigureOut">
              <a:rPr lang="ro-RO" smtClean="0"/>
              <a:t>27.04.2012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3445E-7500-4DC6-BC28-E41D5C0F09ED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151149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379BE-74EB-4E85-807F-75947648D2A1}" type="datetimeFigureOut">
              <a:rPr lang="ro-RO" smtClean="0"/>
              <a:t>27.04.2012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3445E-7500-4DC6-BC28-E41D5C0F09ED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532733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379BE-74EB-4E85-807F-75947648D2A1}" type="datetimeFigureOut">
              <a:rPr lang="ro-RO" smtClean="0"/>
              <a:t>27.04.2012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3445E-7500-4DC6-BC28-E41D5C0F09ED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524373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379BE-74EB-4E85-807F-75947648D2A1}" type="datetimeFigureOut">
              <a:rPr lang="ro-RO" smtClean="0"/>
              <a:t>27.04.2012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3445E-7500-4DC6-BC28-E41D5C0F09ED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966314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379BE-74EB-4E85-807F-75947648D2A1}" type="datetimeFigureOut">
              <a:rPr lang="ro-RO" smtClean="0"/>
              <a:t>27.04.2012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3445E-7500-4DC6-BC28-E41D5C0F09ED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254894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379BE-74EB-4E85-807F-75947648D2A1}" type="datetimeFigureOut">
              <a:rPr lang="ro-RO" smtClean="0"/>
              <a:t>27.04.2012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3445E-7500-4DC6-BC28-E41D5C0F09ED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552431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379BE-74EB-4E85-807F-75947648D2A1}" type="datetimeFigureOut">
              <a:rPr lang="ro-RO" smtClean="0"/>
              <a:t>27.04.2012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3445E-7500-4DC6-BC28-E41D5C0F09ED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441251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E379BE-74EB-4E85-807F-75947648D2A1}" type="datetimeFigureOut">
              <a:rPr lang="ro-RO" smtClean="0"/>
              <a:t>27.04.2012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43445E-7500-4DC6-BC28-E41D5C0F09ED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712061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17.jpe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openxmlformats.org/officeDocument/2006/relationships/image" Target="../media/image27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jp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0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6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Relationship Id="rId5" Type="http://schemas.openxmlformats.org/officeDocument/2006/relationships/image" Target="../media/image45.jpeg"/><Relationship Id="rId4" Type="http://schemas.microsoft.com/office/2007/relationships/hdphoto" Target="../media/hdphoto12.wdp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5.wdp"/><Relationship Id="rId5" Type="http://schemas.openxmlformats.org/officeDocument/2006/relationships/image" Target="../media/image49.jpeg"/><Relationship Id="rId4" Type="http://schemas.openxmlformats.org/officeDocument/2006/relationships/image" Target="../media/image48.pn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8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91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415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4197668"/>
            <a:ext cx="8280920" cy="2543700"/>
          </a:xfrm>
        </p:spPr>
      </p:pic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9992" y="836712"/>
            <a:ext cx="4361406" cy="2448272"/>
          </a:xfr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8666">
            <a:off x="535407" y="325551"/>
            <a:ext cx="3532505" cy="3456384"/>
          </a:xfrm>
          <a:prstGeom prst="rect">
            <a:avLst/>
          </a:prstGeom>
        </p:spPr>
      </p:pic>
      <p:sp>
        <p:nvSpPr>
          <p:cNvPr id="15" name="Freeform 14"/>
          <p:cNvSpPr/>
          <p:nvPr/>
        </p:nvSpPr>
        <p:spPr>
          <a:xfrm>
            <a:off x="439259" y="372582"/>
            <a:ext cx="202134" cy="1000589"/>
          </a:xfrm>
          <a:custGeom>
            <a:avLst/>
            <a:gdLst>
              <a:gd name="connsiteX0" fmla="*/ 0 w 240201"/>
              <a:gd name="connsiteY0" fmla="*/ 277091 h 969818"/>
              <a:gd name="connsiteX1" fmla="*/ 13855 w 240201"/>
              <a:gd name="connsiteY1" fmla="*/ 96982 h 969818"/>
              <a:gd name="connsiteX2" fmla="*/ 41564 w 240201"/>
              <a:gd name="connsiteY2" fmla="*/ 69272 h 969818"/>
              <a:gd name="connsiteX3" fmla="*/ 83128 w 240201"/>
              <a:gd name="connsiteY3" fmla="*/ 0 h 969818"/>
              <a:gd name="connsiteX4" fmla="*/ 193964 w 240201"/>
              <a:gd name="connsiteY4" fmla="*/ 41563 h 969818"/>
              <a:gd name="connsiteX5" fmla="*/ 207818 w 240201"/>
              <a:gd name="connsiteY5" fmla="*/ 96982 h 969818"/>
              <a:gd name="connsiteX6" fmla="*/ 235528 w 240201"/>
              <a:gd name="connsiteY6" fmla="*/ 180109 h 969818"/>
              <a:gd name="connsiteX7" fmla="*/ 221673 w 240201"/>
              <a:gd name="connsiteY7" fmla="*/ 443345 h 969818"/>
              <a:gd name="connsiteX8" fmla="*/ 180109 w 240201"/>
              <a:gd name="connsiteY8" fmla="*/ 928254 h 969818"/>
              <a:gd name="connsiteX9" fmla="*/ 138546 w 240201"/>
              <a:gd name="connsiteY9" fmla="*/ 969818 h 969818"/>
              <a:gd name="connsiteX10" fmla="*/ 69273 w 240201"/>
              <a:gd name="connsiteY10" fmla="*/ 955963 h 969818"/>
              <a:gd name="connsiteX11" fmla="*/ 41564 w 240201"/>
              <a:gd name="connsiteY11" fmla="*/ 900545 h 969818"/>
              <a:gd name="connsiteX12" fmla="*/ 27709 w 240201"/>
              <a:gd name="connsiteY12" fmla="*/ 720436 h 969818"/>
              <a:gd name="connsiteX0" fmla="*/ 0 w 263600"/>
              <a:gd name="connsiteY0" fmla="*/ 277091 h 969818"/>
              <a:gd name="connsiteX1" fmla="*/ 13855 w 263600"/>
              <a:gd name="connsiteY1" fmla="*/ 96982 h 969818"/>
              <a:gd name="connsiteX2" fmla="*/ 41564 w 263600"/>
              <a:gd name="connsiteY2" fmla="*/ 69272 h 969818"/>
              <a:gd name="connsiteX3" fmla="*/ 83128 w 263600"/>
              <a:gd name="connsiteY3" fmla="*/ 0 h 969818"/>
              <a:gd name="connsiteX4" fmla="*/ 193964 w 263600"/>
              <a:gd name="connsiteY4" fmla="*/ 41563 h 969818"/>
              <a:gd name="connsiteX5" fmla="*/ 207818 w 263600"/>
              <a:gd name="connsiteY5" fmla="*/ 96982 h 969818"/>
              <a:gd name="connsiteX6" fmla="*/ 235528 w 263600"/>
              <a:gd name="connsiteY6" fmla="*/ 180109 h 969818"/>
              <a:gd name="connsiteX7" fmla="*/ 263237 w 263600"/>
              <a:gd name="connsiteY7" fmla="*/ 595745 h 969818"/>
              <a:gd name="connsiteX8" fmla="*/ 180109 w 263600"/>
              <a:gd name="connsiteY8" fmla="*/ 928254 h 969818"/>
              <a:gd name="connsiteX9" fmla="*/ 138546 w 263600"/>
              <a:gd name="connsiteY9" fmla="*/ 969818 h 969818"/>
              <a:gd name="connsiteX10" fmla="*/ 69273 w 263600"/>
              <a:gd name="connsiteY10" fmla="*/ 955963 h 969818"/>
              <a:gd name="connsiteX11" fmla="*/ 41564 w 263600"/>
              <a:gd name="connsiteY11" fmla="*/ 900545 h 969818"/>
              <a:gd name="connsiteX12" fmla="*/ 27709 w 263600"/>
              <a:gd name="connsiteY12" fmla="*/ 720436 h 969818"/>
              <a:gd name="connsiteX0" fmla="*/ 0 w 235659"/>
              <a:gd name="connsiteY0" fmla="*/ 277091 h 969818"/>
              <a:gd name="connsiteX1" fmla="*/ 13855 w 235659"/>
              <a:gd name="connsiteY1" fmla="*/ 96982 h 969818"/>
              <a:gd name="connsiteX2" fmla="*/ 41564 w 235659"/>
              <a:gd name="connsiteY2" fmla="*/ 69272 h 969818"/>
              <a:gd name="connsiteX3" fmla="*/ 83128 w 235659"/>
              <a:gd name="connsiteY3" fmla="*/ 0 h 969818"/>
              <a:gd name="connsiteX4" fmla="*/ 193964 w 235659"/>
              <a:gd name="connsiteY4" fmla="*/ 41563 h 969818"/>
              <a:gd name="connsiteX5" fmla="*/ 207818 w 235659"/>
              <a:gd name="connsiteY5" fmla="*/ 96982 h 969818"/>
              <a:gd name="connsiteX6" fmla="*/ 235528 w 235659"/>
              <a:gd name="connsiteY6" fmla="*/ 180109 h 969818"/>
              <a:gd name="connsiteX7" fmla="*/ 195816 w 235659"/>
              <a:gd name="connsiteY7" fmla="*/ 616814 h 969818"/>
              <a:gd name="connsiteX8" fmla="*/ 180109 w 235659"/>
              <a:gd name="connsiteY8" fmla="*/ 928254 h 969818"/>
              <a:gd name="connsiteX9" fmla="*/ 138546 w 235659"/>
              <a:gd name="connsiteY9" fmla="*/ 969818 h 969818"/>
              <a:gd name="connsiteX10" fmla="*/ 69273 w 235659"/>
              <a:gd name="connsiteY10" fmla="*/ 955963 h 969818"/>
              <a:gd name="connsiteX11" fmla="*/ 41564 w 235659"/>
              <a:gd name="connsiteY11" fmla="*/ 900545 h 969818"/>
              <a:gd name="connsiteX12" fmla="*/ 27709 w 235659"/>
              <a:gd name="connsiteY12" fmla="*/ 720436 h 969818"/>
              <a:gd name="connsiteX0" fmla="*/ 0 w 207914"/>
              <a:gd name="connsiteY0" fmla="*/ 277091 h 969818"/>
              <a:gd name="connsiteX1" fmla="*/ 13855 w 207914"/>
              <a:gd name="connsiteY1" fmla="*/ 96982 h 969818"/>
              <a:gd name="connsiteX2" fmla="*/ 41564 w 207914"/>
              <a:gd name="connsiteY2" fmla="*/ 69272 h 969818"/>
              <a:gd name="connsiteX3" fmla="*/ 83128 w 207914"/>
              <a:gd name="connsiteY3" fmla="*/ 0 h 969818"/>
              <a:gd name="connsiteX4" fmla="*/ 193964 w 207914"/>
              <a:gd name="connsiteY4" fmla="*/ 41563 h 969818"/>
              <a:gd name="connsiteX5" fmla="*/ 207818 w 207914"/>
              <a:gd name="connsiteY5" fmla="*/ 96982 h 969818"/>
              <a:gd name="connsiteX6" fmla="*/ 189176 w 207914"/>
              <a:gd name="connsiteY6" fmla="*/ 188537 h 969818"/>
              <a:gd name="connsiteX7" fmla="*/ 195816 w 207914"/>
              <a:gd name="connsiteY7" fmla="*/ 616814 h 969818"/>
              <a:gd name="connsiteX8" fmla="*/ 180109 w 207914"/>
              <a:gd name="connsiteY8" fmla="*/ 928254 h 969818"/>
              <a:gd name="connsiteX9" fmla="*/ 138546 w 207914"/>
              <a:gd name="connsiteY9" fmla="*/ 969818 h 969818"/>
              <a:gd name="connsiteX10" fmla="*/ 69273 w 207914"/>
              <a:gd name="connsiteY10" fmla="*/ 955963 h 969818"/>
              <a:gd name="connsiteX11" fmla="*/ 41564 w 207914"/>
              <a:gd name="connsiteY11" fmla="*/ 900545 h 969818"/>
              <a:gd name="connsiteX12" fmla="*/ 27709 w 207914"/>
              <a:gd name="connsiteY12" fmla="*/ 720436 h 969818"/>
              <a:gd name="connsiteX0" fmla="*/ 0 w 200253"/>
              <a:gd name="connsiteY0" fmla="*/ 277091 h 969818"/>
              <a:gd name="connsiteX1" fmla="*/ 13855 w 200253"/>
              <a:gd name="connsiteY1" fmla="*/ 96982 h 969818"/>
              <a:gd name="connsiteX2" fmla="*/ 41564 w 200253"/>
              <a:gd name="connsiteY2" fmla="*/ 69272 h 969818"/>
              <a:gd name="connsiteX3" fmla="*/ 83128 w 200253"/>
              <a:gd name="connsiteY3" fmla="*/ 0 h 969818"/>
              <a:gd name="connsiteX4" fmla="*/ 193964 w 200253"/>
              <a:gd name="connsiteY4" fmla="*/ 41563 h 969818"/>
              <a:gd name="connsiteX5" fmla="*/ 186749 w 200253"/>
              <a:gd name="connsiteY5" fmla="*/ 80126 h 969818"/>
              <a:gd name="connsiteX6" fmla="*/ 189176 w 200253"/>
              <a:gd name="connsiteY6" fmla="*/ 188537 h 969818"/>
              <a:gd name="connsiteX7" fmla="*/ 195816 w 200253"/>
              <a:gd name="connsiteY7" fmla="*/ 616814 h 969818"/>
              <a:gd name="connsiteX8" fmla="*/ 180109 w 200253"/>
              <a:gd name="connsiteY8" fmla="*/ 928254 h 969818"/>
              <a:gd name="connsiteX9" fmla="*/ 138546 w 200253"/>
              <a:gd name="connsiteY9" fmla="*/ 969818 h 969818"/>
              <a:gd name="connsiteX10" fmla="*/ 69273 w 200253"/>
              <a:gd name="connsiteY10" fmla="*/ 955963 h 969818"/>
              <a:gd name="connsiteX11" fmla="*/ 41564 w 200253"/>
              <a:gd name="connsiteY11" fmla="*/ 900545 h 969818"/>
              <a:gd name="connsiteX12" fmla="*/ 27709 w 200253"/>
              <a:gd name="connsiteY12" fmla="*/ 720436 h 969818"/>
              <a:gd name="connsiteX0" fmla="*/ 0 w 196038"/>
              <a:gd name="connsiteY0" fmla="*/ 277091 h 969818"/>
              <a:gd name="connsiteX1" fmla="*/ 13855 w 196038"/>
              <a:gd name="connsiteY1" fmla="*/ 96982 h 969818"/>
              <a:gd name="connsiteX2" fmla="*/ 41564 w 196038"/>
              <a:gd name="connsiteY2" fmla="*/ 69272 h 969818"/>
              <a:gd name="connsiteX3" fmla="*/ 83128 w 196038"/>
              <a:gd name="connsiteY3" fmla="*/ 0 h 969818"/>
              <a:gd name="connsiteX4" fmla="*/ 160254 w 196038"/>
              <a:gd name="connsiteY4" fmla="*/ 33135 h 969818"/>
              <a:gd name="connsiteX5" fmla="*/ 186749 w 196038"/>
              <a:gd name="connsiteY5" fmla="*/ 80126 h 969818"/>
              <a:gd name="connsiteX6" fmla="*/ 189176 w 196038"/>
              <a:gd name="connsiteY6" fmla="*/ 188537 h 969818"/>
              <a:gd name="connsiteX7" fmla="*/ 195816 w 196038"/>
              <a:gd name="connsiteY7" fmla="*/ 616814 h 969818"/>
              <a:gd name="connsiteX8" fmla="*/ 180109 w 196038"/>
              <a:gd name="connsiteY8" fmla="*/ 928254 h 969818"/>
              <a:gd name="connsiteX9" fmla="*/ 138546 w 196038"/>
              <a:gd name="connsiteY9" fmla="*/ 969818 h 969818"/>
              <a:gd name="connsiteX10" fmla="*/ 69273 w 196038"/>
              <a:gd name="connsiteY10" fmla="*/ 955963 h 969818"/>
              <a:gd name="connsiteX11" fmla="*/ 41564 w 196038"/>
              <a:gd name="connsiteY11" fmla="*/ 900545 h 969818"/>
              <a:gd name="connsiteX12" fmla="*/ 27709 w 196038"/>
              <a:gd name="connsiteY12" fmla="*/ 720436 h 969818"/>
              <a:gd name="connsiteX0" fmla="*/ 0 w 196038"/>
              <a:gd name="connsiteY0" fmla="*/ 277091 h 969818"/>
              <a:gd name="connsiteX1" fmla="*/ 13855 w 196038"/>
              <a:gd name="connsiteY1" fmla="*/ 96982 h 969818"/>
              <a:gd name="connsiteX2" fmla="*/ 24708 w 196038"/>
              <a:gd name="connsiteY2" fmla="*/ 48202 h 969818"/>
              <a:gd name="connsiteX3" fmla="*/ 83128 w 196038"/>
              <a:gd name="connsiteY3" fmla="*/ 0 h 969818"/>
              <a:gd name="connsiteX4" fmla="*/ 160254 w 196038"/>
              <a:gd name="connsiteY4" fmla="*/ 33135 h 969818"/>
              <a:gd name="connsiteX5" fmla="*/ 186749 w 196038"/>
              <a:gd name="connsiteY5" fmla="*/ 80126 h 969818"/>
              <a:gd name="connsiteX6" fmla="*/ 189176 w 196038"/>
              <a:gd name="connsiteY6" fmla="*/ 188537 h 969818"/>
              <a:gd name="connsiteX7" fmla="*/ 195816 w 196038"/>
              <a:gd name="connsiteY7" fmla="*/ 616814 h 969818"/>
              <a:gd name="connsiteX8" fmla="*/ 180109 w 196038"/>
              <a:gd name="connsiteY8" fmla="*/ 928254 h 969818"/>
              <a:gd name="connsiteX9" fmla="*/ 138546 w 196038"/>
              <a:gd name="connsiteY9" fmla="*/ 969818 h 969818"/>
              <a:gd name="connsiteX10" fmla="*/ 69273 w 196038"/>
              <a:gd name="connsiteY10" fmla="*/ 955963 h 969818"/>
              <a:gd name="connsiteX11" fmla="*/ 41564 w 196038"/>
              <a:gd name="connsiteY11" fmla="*/ 900545 h 969818"/>
              <a:gd name="connsiteX12" fmla="*/ 27709 w 196038"/>
              <a:gd name="connsiteY12" fmla="*/ 720436 h 969818"/>
              <a:gd name="connsiteX0" fmla="*/ 0 w 196038"/>
              <a:gd name="connsiteY0" fmla="*/ 293946 h 986673"/>
              <a:gd name="connsiteX1" fmla="*/ 13855 w 196038"/>
              <a:gd name="connsiteY1" fmla="*/ 113837 h 986673"/>
              <a:gd name="connsiteX2" fmla="*/ 24708 w 196038"/>
              <a:gd name="connsiteY2" fmla="*/ 65057 h 986673"/>
              <a:gd name="connsiteX3" fmla="*/ 83128 w 196038"/>
              <a:gd name="connsiteY3" fmla="*/ 0 h 986673"/>
              <a:gd name="connsiteX4" fmla="*/ 160254 w 196038"/>
              <a:gd name="connsiteY4" fmla="*/ 49990 h 986673"/>
              <a:gd name="connsiteX5" fmla="*/ 186749 w 196038"/>
              <a:gd name="connsiteY5" fmla="*/ 96981 h 986673"/>
              <a:gd name="connsiteX6" fmla="*/ 189176 w 196038"/>
              <a:gd name="connsiteY6" fmla="*/ 205392 h 986673"/>
              <a:gd name="connsiteX7" fmla="*/ 195816 w 196038"/>
              <a:gd name="connsiteY7" fmla="*/ 633669 h 986673"/>
              <a:gd name="connsiteX8" fmla="*/ 180109 w 196038"/>
              <a:gd name="connsiteY8" fmla="*/ 945109 h 986673"/>
              <a:gd name="connsiteX9" fmla="*/ 138546 w 196038"/>
              <a:gd name="connsiteY9" fmla="*/ 986673 h 986673"/>
              <a:gd name="connsiteX10" fmla="*/ 69273 w 196038"/>
              <a:gd name="connsiteY10" fmla="*/ 972818 h 986673"/>
              <a:gd name="connsiteX11" fmla="*/ 41564 w 196038"/>
              <a:gd name="connsiteY11" fmla="*/ 917400 h 986673"/>
              <a:gd name="connsiteX12" fmla="*/ 27709 w 196038"/>
              <a:gd name="connsiteY12" fmla="*/ 737291 h 986673"/>
              <a:gd name="connsiteX0" fmla="*/ 0 w 196038"/>
              <a:gd name="connsiteY0" fmla="*/ 289732 h 982459"/>
              <a:gd name="connsiteX1" fmla="*/ 13855 w 196038"/>
              <a:gd name="connsiteY1" fmla="*/ 109623 h 982459"/>
              <a:gd name="connsiteX2" fmla="*/ 24708 w 196038"/>
              <a:gd name="connsiteY2" fmla="*/ 60843 h 982459"/>
              <a:gd name="connsiteX3" fmla="*/ 66272 w 196038"/>
              <a:gd name="connsiteY3" fmla="*/ 0 h 982459"/>
              <a:gd name="connsiteX4" fmla="*/ 160254 w 196038"/>
              <a:gd name="connsiteY4" fmla="*/ 45776 h 982459"/>
              <a:gd name="connsiteX5" fmla="*/ 186749 w 196038"/>
              <a:gd name="connsiteY5" fmla="*/ 92767 h 982459"/>
              <a:gd name="connsiteX6" fmla="*/ 189176 w 196038"/>
              <a:gd name="connsiteY6" fmla="*/ 201178 h 982459"/>
              <a:gd name="connsiteX7" fmla="*/ 195816 w 196038"/>
              <a:gd name="connsiteY7" fmla="*/ 629455 h 982459"/>
              <a:gd name="connsiteX8" fmla="*/ 180109 w 196038"/>
              <a:gd name="connsiteY8" fmla="*/ 940895 h 982459"/>
              <a:gd name="connsiteX9" fmla="*/ 138546 w 196038"/>
              <a:gd name="connsiteY9" fmla="*/ 982459 h 982459"/>
              <a:gd name="connsiteX10" fmla="*/ 69273 w 196038"/>
              <a:gd name="connsiteY10" fmla="*/ 968604 h 982459"/>
              <a:gd name="connsiteX11" fmla="*/ 41564 w 196038"/>
              <a:gd name="connsiteY11" fmla="*/ 913186 h 982459"/>
              <a:gd name="connsiteX12" fmla="*/ 27709 w 196038"/>
              <a:gd name="connsiteY12" fmla="*/ 733077 h 982459"/>
              <a:gd name="connsiteX0" fmla="*/ 0 w 196038"/>
              <a:gd name="connsiteY0" fmla="*/ 289732 h 982459"/>
              <a:gd name="connsiteX1" fmla="*/ 13855 w 196038"/>
              <a:gd name="connsiteY1" fmla="*/ 109623 h 982459"/>
              <a:gd name="connsiteX2" fmla="*/ 24708 w 196038"/>
              <a:gd name="connsiteY2" fmla="*/ 60843 h 982459"/>
              <a:gd name="connsiteX3" fmla="*/ 66272 w 196038"/>
              <a:gd name="connsiteY3" fmla="*/ 0 h 982459"/>
              <a:gd name="connsiteX4" fmla="*/ 160254 w 196038"/>
              <a:gd name="connsiteY4" fmla="*/ 45776 h 982459"/>
              <a:gd name="connsiteX5" fmla="*/ 186749 w 196038"/>
              <a:gd name="connsiteY5" fmla="*/ 92767 h 982459"/>
              <a:gd name="connsiteX6" fmla="*/ 189176 w 196038"/>
              <a:gd name="connsiteY6" fmla="*/ 201178 h 982459"/>
              <a:gd name="connsiteX7" fmla="*/ 195816 w 196038"/>
              <a:gd name="connsiteY7" fmla="*/ 629455 h 982459"/>
              <a:gd name="connsiteX8" fmla="*/ 180109 w 196038"/>
              <a:gd name="connsiteY8" fmla="*/ 940895 h 982459"/>
              <a:gd name="connsiteX9" fmla="*/ 138546 w 196038"/>
              <a:gd name="connsiteY9" fmla="*/ 982459 h 982459"/>
              <a:gd name="connsiteX10" fmla="*/ 69273 w 196038"/>
              <a:gd name="connsiteY10" fmla="*/ 968604 h 982459"/>
              <a:gd name="connsiteX11" fmla="*/ 41564 w 196038"/>
              <a:gd name="connsiteY11" fmla="*/ 913186 h 982459"/>
              <a:gd name="connsiteX12" fmla="*/ 27709 w 196038"/>
              <a:gd name="connsiteY12" fmla="*/ 733077 h 982459"/>
              <a:gd name="connsiteX0" fmla="*/ 0 w 196038"/>
              <a:gd name="connsiteY0" fmla="*/ 290515 h 983242"/>
              <a:gd name="connsiteX1" fmla="*/ 13855 w 196038"/>
              <a:gd name="connsiteY1" fmla="*/ 110406 h 983242"/>
              <a:gd name="connsiteX2" fmla="*/ 24708 w 196038"/>
              <a:gd name="connsiteY2" fmla="*/ 61626 h 983242"/>
              <a:gd name="connsiteX3" fmla="*/ 66272 w 196038"/>
              <a:gd name="connsiteY3" fmla="*/ 783 h 983242"/>
              <a:gd name="connsiteX4" fmla="*/ 160254 w 196038"/>
              <a:gd name="connsiteY4" fmla="*/ 46559 h 983242"/>
              <a:gd name="connsiteX5" fmla="*/ 186749 w 196038"/>
              <a:gd name="connsiteY5" fmla="*/ 93550 h 983242"/>
              <a:gd name="connsiteX6" fmla="*/ 189176 w 196038"/>
              <a:gd name="connsiteY6" fmla="*/ 201961 h 983242"/>
              <a:gd name="connsiteX7" fmla="*/ 195816 w 196038"/>
              <a:gd name="connsiteY7" fmla="*/ 630238 h 983242"/>
              <a:gd name="connsiteX8" fmla="*/ 180109 w 196038"/>
              <a:gd name="connsiteY8" fmla="*/ 941678 h 983242"/>
              <a:gd name="connsiteX9" fmla="*/ 138546 w 196038"/>
              <a:gd name="connsiteY9" fmla="*/ 983242 h 983242"/>
              <a:gd name="connsiteX10" fmla="*/ 69273 w 196038"/>
              <a:gd name="connsiteY10" fmla="*/ 969387 h 983242"/>
              <a:gd name="connsiteX11" fmla="*/ 41564 w 196038"/>
              <a:gd name="connsiteY11" fmla="*/ 913969 h 983242"/>
              <a:gd name="connsiteX12" fmla="*/ 27709 w 196038"/>
              <a:gd name="connsiteY12" fmla="*/ 733860 h 983242"/>
              <a:gd name="connsiteX0" fmla="*/ 0 w 196038"/>
              <a:gd name="connsiteY0" fmla="*/ 289857 h 982584"/>
              <a:gd name="connsiteX1" fmla="*/ 13855 w 196038"/>
              <a:gd name="connsiteY1" fmla="*/ 109748 h 982584"/>
              <a:gd name="connsiteX2" fmla="*/ 24708 w 196038"/>
              <a:gd name="connsiteY2" fmla="*/ 60968 h 982584"/>
              <a:gd name="connsiteX3" fmla="*/ 66272 w 196038"/>
              <a:gd name="connsiteY3" fmla="*/ 125 h 982584"/>
              <a:gd name="connsiteX4" fmla="*/ 160254 w 196038"/>
              <a:gd name="connsiteY4" fmla="*/ 45901 h 982584"/>
              <a:gd name="connsiteX5" fmla="*/ 186749 w 196038"/>
              <a:gd name="connsiteY5" fmla="*/ 92892 h 982584"/>
              <a:gd name="connsiteX6" fmla="*/ 189176 w 196038"/>
              <a:gd name="connsiteY6" fmla="*/ 201303 h 982584"/>
              <a:gd name="connsiteX7" fmla="*/ 195816 w 196038"/>
              <a:gd name="connsiteY7" fmla="*/ 629580 h 982584"/>
              <a:gd name="connsiteX8" fmla="*/ 180109 w 196038"/>
              <a:gd name="connsiteY8" fmla="*/ 941020 h 982584"/>
              <a:gd name="connsiteX9" fmla="*/ 138546 w 196038"/>
              <a:gd name="connsiteY9" fmla="*/ 982584 h 982584"/>
              <a:gd name="connsiteX10" fmla="*/ 69273 w 196038"/>
              <a:gd name="connsiteY10" fmla="*/ 968729 h 982584"/>
              <a:gd name="connsiteX11" fmla="*/ 41564 w 196038"/>
              <a:gd name="connsiteY11" fmla="*/ 913311 h 982584"/>
              <a:gd name="connsiteX12" fmla="*/ 27709 w 196038"/>
              <a:gd name="connsiteY12" fmla="*/ 733202 h 982584"/>
              <a:gd name="connsiteX0" fmla="*/ 0 w 196038"/>
              <a:gd name="connsiteY0" fmla="*/ 289973 h 982700"/>
              <a:gd name="connsiteX1" fmla="*/ 13855 w 196038"/>
              <a:gd name="connsiteY1" fmla="*/ 109864 h 982700"/>
              <a:gd name="connsiteX2" fmla="*/ 24708 w 196038"/>
              <a:gd name="connsiteY2" fmla="*/ 61084 h 982700"/>
              <a:gd name="connsiteX3" fmla="*/ 66272 w 196038"/>
              <a:gd name="connsiteY3" fmla="*/ 241 h 982700"/>
              <a:gd name="connsiteX4" fmla="*/ 177109 w 196038"/>
              <a:gd name="connsiteY4" fmla="*/ 29162 h 982700"/>
              <a:gd name="connsiteX5" fmla="*/ 186749 w 196038"/>
              <a:gd name="connsiteY5" fmla="*/ 93008 h 982700"/>
              <a:gd name="connsiteX6" fmla="*/ 189176 w 196038"/>
              <a:gd name="connsiteY6" fmla="*/ 201419 h 982700"/>
              <a:gd name="connsiteX7" fmla="*/ 195816 w 196038"/>
              <a:gd name="connsiteY7" fmla="*/ 629696 h 982700"/>
              <a:gd name="connsiteX8" fmla="*/ 180109 w 196038"/>
              <a:gd name="connsiteY8" fmla="*/ 941136 h 982700"/>
              <a:gd name="connsiteX9" fmla="*/ 138546 w 196038"/>
              <a:gd name="connsiteY9" fmla="*/ 982700 h 982700"/>
              <a:gd name="connsiteX10" fmla="*/ 69273 w 196038"/>
              <a:gd name="connsiteY10" fmla="*/ 968845 h 982700"/>
              <a:gd name="connsiteX11" fmla="*/ 41564 w 196038"/>
              <a:gd name="connsiteY11" fmla="*/ 913427 h 982700"/>
              <a:gd name="connsiteX12" fmla="*/ 27709 w 196038"/>
              <a:gd name="connsiteY12" fmla="*/ 733318 h 982700"/>
              <a:gd name="connsiteX0" fmla="*/ 0 w 201198"/>
              <a:gd name="connsiteY0" fmla="*/ 289973 h 983079"/>
              <a:gd name="connsiteX1" fmla="*/ 13855 w 201198"/>
              <a:gd name="connsiteY1" fmla="*/ 109864 h 983079"/>
              <a:gd name="connsiteX2" fmla="*/ 24708 w 201198"/>
              <a:gd name="connsiteY2" fmla="*/ 61084 h 983079"/>
              <a:gd name="connsiteX3" fmla="*/ 66272 w 201198"/>
              <a:gd name="connsiteY3" fmla="*/ 241 h 983079"/>
              <a:gd name="connsiteX4" fmla="*/ 177109 w 201198"/>
              <a:gd name="connsiteY4" fmla="*/ 29162 h 983079"/>
              <a:gd name="connsiteX5" fmla="*/ 186749 w 201198"/>
              <a:gd name="connsiteY5" fmla="*/ 93008 h 983079"/>
              <a:gd name="connsiteX6" fmla="*/ 189176 w 201198"/>
              <a:gd name="connsiteY6" fmla="*/ 201419 h 983079"/>
              <a:gd name="connsiteX7" fmla="*/ 195816 w 201198"/>
              <a:gd name="connsiteY7" fmla="*/ 629696 h 983079"/>
              <a:gd name="connsiteX8" fmla="*/ 196965 w 201198"/>
              <a:gd name="connsiteY8" fmla="*/ 949564 h 983079"/>
              <a:gd name="connsiteX9" fmla="*/ 138546 w 201198"/>
              <a:gd name="connsiteY9" fmla="*/ 982700 h 983079"/>
              <a:gd name="connsiteX10" fmla="*/ 69273 w 201198"/>
              <a:gd name="connsiteY10" fmla="*/ 968845 h 983079"/>
              <a:gd name="connsiteX11" fmla="*/ 41564 w 201198"/>
              <a:gd name="connsiteY11" fmla="*/ 913427 h 983079"/>
              <a:gd name="connsiteX12" fmla="*/ 27709 w 201198"/>
              <a:gd name="connsiteY12" fmla="*/ 733318 h 983079"/>
              <a:gd name="connsiteX0" fmla="*/ 0 w 202134"/>
              <a:gd name="connsiteY0" fmla="*/ 289973 h 999555"/>
              <a:gd name="connsiteX1" fmla="*/ 13855 w 202134"/>
              <a:gd name="connsiteY1" fmla="*/ 109864 h 999555"/>
              <a:gd name="connsiteX2" fmla="*/ 24708 w 202134"/>
              <a:gd name="connsiteY2" fmla="*/ 61084 h 999555"/>
              <a:gd name="connsiteX3" fmla="*/ 66272 w 202134"/>
              <a:gd name="connsiteY3" fmla="*/ 241 h 999555"/>
              <a:gd name="connsiteX4" fmla="*/ 177109 w 202134"/>
              <a:gd name="connsiteY4" fmla="*/ 29162 h 999555"/>
              <a:gd name="connsiteX5" fmla="*/ 186749 w 202134"/>
              <a:gd name="connsiteY5" fmla="*/ 93008 h 999555"/>
              <a:gd name="connsiteX6" fmla="*/ 189176 w 202134"/>
              <a:gd name="connsiteY6" fmla="*/ 201419 h 999555"/>
              <a:gd name="connsiteX7" fmla="*/ 195816 w 202134"/>
              <a:gd name="connsiteY7" fmla="*/ 629696 h 999555"/>
              <a:gd name="connsiteX8" fmla="*/ 196965 w 202134"/>
              <a:gd name="connsiteY8" fmla="*/ 949564 h 999555"/>
              <a:gd name="connsiteX9" fmla="*/ 125904 w 202134"/>
              <a:gd name="connsiteY9" fmla="*/ 999555 h 999555"/>
              <a:gd name="connsiteX10" fmla="*/ 69273 w 202134"/>
              <a:gd name="connsiteY10" fmla="*/ 968845 h 999555"/>
              <a:gd name="connsiteX11" fmla="*/ 41564 w 202134"/>
              <a:gd name="connsiteY11" fmla="*/ 913427 h 999555"/>
              <a:gd name="connsiteX12" fmla="*/ 27709 w 202134"/>
              <a:gd name="connsiteY12" fmla="*/ 733318 h 999555"/>
              <a:gd name="connsiteX0" fmla="*/ 0 w 202134"/>
              <a:gd name="connsiteY0" fmla="*/ 289973 h 999555"/>
              <a:gd name="connsiteX1" fmla="*/ 13855 w 202134"/>
              <a:gd name="connsiteY1" fmla="*/ 109864 h 999555"/>
              <a:gd name="connsiteX2" fmla="*/ 24708 w 202134"/>
              <a:gd name="connsiteY2" fmla="*/ 61084 h 999555"/>
              <a:gd name="connsiteX3" fmla="*/ 66272 w 202134"/>
              <a:gd name="connsiteY3" fmla="*/ 241 h 999555"/>
              <a:gd name="connsiteX4" fmla="*/ 177109 w 202134"/>
              <a:gd name="connsiteY4" fmla="*/ 29162 h 999555"/>
              <a:gd name="connsiteX5" fmla="*/ 186749 w 202134"/>
              <a:gd name="connsiteY5" fmla="*/ 93008 h 999555"/>
              <a:gd name="connsiteX6" fmla="*/ 189176 w 202134"/>
              <a:gd name="connsiteY6" fmla="*/ 201419 h 999555"/>
              <a:gd name="connsiteX7" fmla="*/ 195816 w 202134"/>
              <a:gd name="connsiteY7" fmla="*/ 629696 h 999555"/>
              <a:gd name="connsiteX8" fmla="*/ 196965 w 202134"/>
              <a:gd name="connsiteY8" fmla="*/ 949564 h 999555"/>
              <a:gd name="connsiteX9" fmla="*/ 125904 w 202134"/>
              <a:gd name="connsiteY9" fmla="*/ 999555 h 999555"/>
              <a:gd name="connsiteX10" fmla="*/ 69273 w 202134"/>
              <a:gd name="connsiteY10" fmla="*/ 968845 h 999555"/>
              <a:gd name="connsiteX11" fmla="*/ 41564 w 202134"/>
              <a:gd name="connsiteY11" fmla="*/ 913427 h 999555"/>
              <a:gd name="connsiteX12" fmla="*/ 15067 w 202134"/>
              <a:gd name="connsiteY12" fmla="*/ 733318 h 999555"/>
              <a:gd name="connsiteX0" fmla="*/ 0 w 202134"/>
              <a:gd name="connsiteY0" fmla="*/ 291109 h 1000691"/>
              <a:gd name="connsiteX1" fmla="*/ 13855 w 202134"/>
              <a:gd name="connsiteY1" fmla="*/ 111000 h 1000691"/>
              <a:gd name="connsiteX2" fmla="*/ 24708 w 202134"/>
              <a:gd name="connsiteY2" fmla="*/ 62220 h 1000691"/>
              <a:gd name="connsiteX3" fmla="*/ 66272 w 202134"/>
              <a:gd name="connsiteY3" fmla="*/ 1377 h 1000691"/>
              <a:gd name="connsiteX4" fmla="*/ 164468 w 202134"/>
              <a:gd name="connsiteY4" fmla="*/ 13442 h 1000691"/>
              <a:gd name="connsiteX5" fmla="*/ 186749 w 202134"/>
              <a:gd name="connsiteY5" fmla="*/ 94144 h 1000691"/>
              <a:gd name="connsiteX6" fmla="*/ 189176 w 202134"/>
              <a:gd name="connsiteY6" fmla="*/ 202555 h 1000691"/>
              <a:gd name="connsiteX7" fmla="*/ 195816 w 202134"/>
              <a:gd name="connsiteY7" fmla="*/ 630832 h 1000691"/>
              <a:gd name="connsiteX8" fmla="*/ 196965 w 202134"/>
              <a:gd name="connsiteY8" fmla="*/ 950700 h 1000691"/>
              <a:gd name="connsiteX9" fmla="*/ 125904 w 202134"/>
              <a:gd name="connsiteY9" fmla="*/ 1000691 h 1000691"/>
              <a:gd name="connsiteX10" fmla="*/ 69273 w 202134"/>
              <a:gd name="connsiteY10" fmla="*/ 969981 h 1000691"/>
              <a:gd name="connsiteX11" fmla="*/ 41564 w 202134"/>
              <a:gd name="connsiteY11" fmla="*/ 914563 h 1000691"/>
              <a:gd name="connsiteX12" fmla="*/ 15067 w 202134"/>
              <a:gd name="connsiteY12" fmla="*/ 734454 h 1000691"/>
              <a:gd name="connsiteX0" fmla="*/ 0 w 202134"/>
              <a:gd name="connsiteY0" fmla="*/ 291007 h 1000589"/>
              <a:gd name="connsiteX1" fmla="*/ 13855 w 202134"/>
              <a:gd name="connsiteY1" fmla="*/ 110898 h 1000589"/>
              <a:gd name="connsiteX2" fmla="*/ 24708 w 202134"/>
              <a:gd name="connsiteY2" fmla="*/ 62118 h 1000589"/>
              <a:gd name="connsiteX3" fmla="*/ 66272 w 202134"/>
              <a:gd name="connsiteY3" fmla="*/ 1275 h 1000589"/>
              <a:gd name="connsiteX4" fmla="*/ 164468 w 202134"/>
              <a:gd name="connsiteY4" fmla="*/ 13340 h 1000589"/>
              <a:gd name="connsiteX5" fmla="*/ 186749 w 202134"/>
              <a:gd name="connsiteY5" fmla="*/ 94042 h 1000589"/>
              <a:gd name="connsiteX6" fmla="*/ 189176 w 202134"/>
              <a:gd name="connsiteY6" fmla="*/ 202453 h 1000589"/>
              <a:gd name="connsiteX7" fmla="*/ 195816 w 202134"/>
              <a:gd name="connsiteY7" fmla="*/ 630730 h 1000589"/>
              <a:gd name="connsiteX8" fmla="*/ 196965 w 202134"/>
              <a:gd name="connsiteY8" fmla="*/ 950598 h 1000589"/>
              <a:gd name="connsiteX9" fmla="*/ 125904 w 202134"/>
              <a:gd name="connsiteY9" fmla="*/ 1000589 h 1000589"/>
              <a:gd name="connsiteX10" fmla="*/ 69273 w 202134"/>
              <a:gd name="connsiteY10" fmla="*/ 969879 h 1000589"/>
              <a:gd name="connsiteX11" fmla="*/ 41564 w 202134"/>
              <a:gd name="connsiteY11" fmla="*/ 914461 h 1000589"/>
              <a:gd name="connsiteX12" fmla="*/ 15067 w 202134"/>
              <a:gd name="connsiteY12" fmla="*/ 734352 h 10005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02134" h="1000589">
                <a:moveTo>
                  <a:pt x="0" y="291007"/>
                </a:moveTo>
                <a:cubicBezTo>
                  <a:pt x="4618" y="230971"/>
                  <a:pt x="9737" y="149046"/>
                  <a:pt x="13855" y="110898"/>
                </a:cubicBezTo>
                <a:cubicBezTo>
                  <a:pt x="17973" y="72750"/>
                  <a:pt x="15972" y="80388"/>
                  <a:pt x="24708" y="62118"/>
                </a:cubicBezTo>
                <a:cubicBezTo>
                  <a:pt x="33444" y="43848"/>
                  <a:pt x="-3935" y="71480"/>
                  <a:pt x="66272" y="1275"/>
                </a:cubicBezTo>
                <a:cubicBezTo>
                  <a:pt x="146996" y="-1121"/>
                  <a:pt x="144000" y="-1603"/>
                  <a:pt x="164468" y="13340"/>
                </a:cubicBezTo>
                <a:cubicBezTo>
                  <a:pt x="197188" y="37228"/>
                  <a:pt x="182631" y="62523"/>
                  <a:pt x="186749" y="94042"/>
                </a:cubicBezTo>
                <a:cubicBezTo>
                  <a:pt x="190867" y="125561"/>
                  <a:pt x="187665" y="113005"/>
                  <a:pt x="189176" y="202453"/>
                </a:cubicBezTo>
                <a:cubicBezTo>
                  <a:pt x="190687" y="291901"/>
                  <a:pt x="194518" y="506039"/>
                  <a:pt x="195816" y="630730"/>
                </a:cubicBezTo>
                <a:cubicBezTo>
                  <a:pt x="197114" y="755421"/>
                  <a:pt x="208617" y="888955"/>
                  <a:pt x="196965" y="950598"/>
                </a:cubicBezTo>
                <a:cubicBezTo>
                  <a:pt x="185313" y="1012241"/>
                  <a:pt x="139758" y="986734"/>
                  <a:pt x="125904" y="1000589"/>
                </a:cubicBezTo>
                <a:cubicBezTo>
                  <a:pt x="102813" y="995971"/>
                  <a:pt x="83330" y="984234"/>
                  <a:pt x="69273" y="969879"/>
                </a:cubicBezTo>
                <a:cubicBezTo>
                  <a:pt x="55216" y="955524"/>
                  <a:pt x="50598" y="953716"/>
                  <a:pt x="41564" y="914461"/>
                </a:cubicBezTo>
                <a:cubicBezTo>
                  <a:pt x="32530" y="875206"/>
                  <a:pt x="15067" y="827512"/>
                  <a:pt x="15067" y="734352"/>
                </a:cubicBezTo>
              </a:path>
            </a:pathLst>
          </a:custGeom>
          <a:noFill/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512832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30" y="-1100"/>
            <a:ext cx="9144000" cy="68591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5143" y="2996952"/>
            <a:ext cx="3124374" cy="3273154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46822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6603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419" y="2848279"/>
            <a:ext cx="9033163" cy="3965097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sp>
        <p:nvSpPr>
          <p:cNvPr id="6" name="Freeform 5"/>
          <p:cNvSpPr/>
          <p:nvPr/>
        </p:nvSpPr>
        <p:spPr>
          <a:xfrm>
            <a:off x="3089564" y="3283527"/>
            <a:ext cx="2411188" cy="3214255"/>
          </a:xfrm>
          <a:custGeom>
            <a:avLst/>
            <a:gdLst>
              <a:gd name="connsiteX0" fmla="*/ 0 w 2411188"/>
              <a:gd name="connsiteY0" fmla="*/ 3214255 h 3214255"/>
              <a:gd name="connsiteX1" fmla="*/ 27709 w 2411188"/>
              <a:gd name="connsiteY1" fmla="*/ 3075709 h 3214255"/>
              <a:gd name="connsiteX2" fmla="*/ 83127 w 2411188"/>
              <a:gd name="connsiteY2" fmla="*/ 2992582 h 3214255"/>
              <a:gd name="connsiteX3" fmla="*/ 138545 w 2411188"/>
              <a:gd name="connsiteY3" fmla="*/ 2867891 h 3214255"/>
              <a:gd name="connsiteX4" fmla="*/ 166254 w 2411188"/>
              <a:gd name="connsiteY4" fmla="*/ 2757055 h 3214255"/>
              <a:gd name="connsiteX5" fmla="*/ 180109 w 2411188"/>
              <a:gd name="connsiteY5" fmla="*/ 2701637 h 3214255"/>
              <a:gd name="connsiteX6" fmla="*/ 207818 w 2411188"/>
              <a:gd name="connsiteY6" fmla="*/ 2618509 h 3214255"/>
              <a:gd name="connsiteX7" fmla="*/ 235527 w 2411188"/>
              <a:gd name="connsiteY7" fmla="*/ 2535382 h 3214255"/>
              <a:gd name="connsiteX8" fmla="*/ 263236 w 2411188"/>
              <a:gd name="connsiteY8" fmla="*/ 2493818 h 3214255"/>
              <a:gd name="connsiteX9" fmla="*/ 290945 w 2411188"/>
              <a:gd name="connsiteY9" fmla="*/ 2410691 h 3214255"/>
              <a:gd name="connsiteX10" fmla="*/ 304800 w 2411188"/>
              <a:gd name="connsiteY10" fmla="*/ 2369128 h 3214255"/>
              <a:gd name="connsiteX11" fmla="*/ 332509 w 2411188"/>
              <a:gd name="connsiteY11" fmla="*/ 2341418 h 3214255"/>
              <a:gd name="connsiteX12" fmla="*/ 346363 w 2411188"/>
              <a:gd name="connsiteY12" fmla="*/ 2299855 h 3214255"/>
              <a:gd name="connsiteX13" fmla="*/ 415636 w 2411188"/>
              <a:gd name="connsiteY13" fmla="*/ 2216728 h 3214255"/>
              <a:gd name="connsiteX14" fmla="*/ 429491 w 2411188"/>
              <a:gd name="connsiteY14" fmla="*/ 2175164 h 3214255"/>
              <a:gd name="connsiteX15" fmla="*/ 471054 w 2411188"/>
              <a:gd name="connsiteY15" fmla="*/ 2092037 h 3214255"/>
              <a:gd name="connsiteX16" fmla="*/ 498763 w 2411188"/>
              <a:gd name="connsiteY16" fmla="*/ 1967346 h 3214255"/>
              <a:gd name="connsiteX17" fmla="*/ 526472 w 2411188"/>
              <a:gd name="connsiteY17" fmla="*/ 1911928 h 3214255"/>
              <a:gd name="connsiteX18" fmla="*/ 540327 w 2411188"/>
              <a:gd name="connsiteY18" fmla="*/ 1870364 h 3214255"/>
              <a:gd name="connsiteX19" fmla="*/ 595745 w 2411188"/>
              <a:gd name="connsiteY19" fmla="*/ 1787237 h 3214255"/>
              <a:gd name="connsiteX20" fmla="*/ 623454 w 2411188"/>
              <a:gd name="connsiteY20" fmla="*/ 1745673 h 3214255"/>
              <a:gd name="connsiteX21" fmla="*/ 637309 w 2411188"/>
              <a:gd name="connsiteY21" fmla="*/ 1704109 h 3214255"/>
              <a:gd name="connsiteX22" fmla="*/ 692727 w 2411188"/>
              <a:gd name="connsiteY22" fmla="*/ 1620982 h 3214255"/>
              <a:gd name="connsiteX23" fmla="*/ 720436 w 2411188"/>
              <a:gd name="connsiteY23" fmla="*/ 1579418 h 3214255"/>
              <a:gd name="connsiteX24" fmla="*/ 748145 w 2411188"/>
              <a:gd name="connsiteY24" fmla="*/ 1537855 h 3214255"/>
              <a:gd name="connsiteX25" fmla="*/ 775854 w 2411188"/>
              <a:gd name="connsiteY25" fmla="*/ 1496291 h 3214255"/>
              <a:gd name="connsiteX26" fmla="*/ 845127 w 2411188"/>
              <a:gd name="connsiteY26" fmla="*/ 1427018 h 3214255"/>
              <a:gd name="connsiteX27" fmla="*/ 872836 w 2411188"/>
              <a:gd name="connsiteY27" fmla="*/ 1385455 h 3214255"/>
              <a:gd name="connsiteX28" fmla="*/ 914400 w 2411188"/>
              <a:gd name="connsiteY28" fmla="*/ 1371600 h 3214255"/>
              <a:gd name="connsiteX29" fmla="*/ 955963 w 2411188"/>
              <a:gd name="connsiteY29" fmla="*/ 1343891 h 3214255"/>
              <a:gd name="connsiteX30" fmla="*/ 1011381 w 2411188"/>
              <a:gd name="connsiteY30" fmla="*/ 1302328 h 3214255"/>
              <a:gd name="connsiteX31" fmla="*/ 1094509 w 2411188"/>
              <a:gd name="connsiteY31" fmla="*/ 1274618 h 3214255"/>
              <a:gd name="connsiteX32" fmla="*/ 1219200 w 2411188"/>
              <a:gd name="connsiteY32" fmla="*/ 1219200 h 3214255"/>
              <a:gd name="connsiteX33" fmla="*/ 1302327 w 2411188"/>
              <a:gd name="connsiteY33" fmla="*/ 1191491 h 3214255"/>
              <a:gd name="connsiteX34" fmla="*/ 1385454 w 2411188"/>
              <a:gd name="connsiteY34" fmla="*/ 1149928 h 3214255"/>
              <a:gd name="connsiteX35" fmla="*/ 1413163 w 2411188"/>
              <a:gd name="connsiteY35" fmla="*/ 1122218 h 3214255"/>
              <a:gd name="connsiteX36" fmla="*/ 1496291 w 2411188"/>
              <a:gd name="connsiteY36" fmla="*/ 1094509 h 3214255"/>
              <a:gd name="connsiteX37" fmla="*/ 1579418 w 2411188"/>
              <a:gd name="connsiteY37" fmla="*/ 1011382 h 3214255"/>
              <a:gd name="connsiteX38" fmla="*/ 1620981 w 2411188"/>
              <a:gd name="connsiteY38" fmla="*/ 983673 h 3214255"/>
              <a:gd name="connsiteX39" fmla="*/ 1690254 w 2411188"/>
              <a:gd name="connsiteY39" fmla="*/ 928255 h 3214255"/>
              <a:gd name="connsiteX40" fmla="*/ 1759527 w 2411188"/>
              <a:gd name="connsiteY40" fmla="*/ 872837 h 3214255"/>
              <a:gd name="connsiteX41" fmla="*/ 1801091 w 2411188"/>
              <a:gd name="connsiteY41" fmla="*/ 831273 h 3214255"/>
              <a:gd name="connsiteX42" fmla="*/ 1842654 w 2411188"/>
              <a:gd name="connsiteY42" fmla="*/ 803564 h 3214255"/>
              <a:gd name="connsiteX43" fmla="*/ 1911927 w 2411188"/>
              <a:gd name="connsiteY43" fmla="*/ 720437 h 3214255"/>
              <a:gd name="connsiteX44" fmla="*/ 1953491 w 2411188"/>
              <a:gd name="connsiteY44" fmla="*/ 651164 h 3214255"/>
              <a:gd name="connsiteX45" fmla="*/ 1967345 w 2411188"/>
              <a:gd name="connsiteY45" fmla="*/ 609600 h 3214255"/>
              <a:gd name="connsiteX46" fmla="*/ 2022763 w 2411188"/>
              <a:gd name="connsiteY46" fmla="*/ 526473 h 3214255"/>
              <a:gd name="connsiteX47" fmla="*/ 2092036 w 2411188"/>
              <a:gd name="connsiteY47" fmla="*/ 401782 h 3214255"/>
              <a:gd name="connsiteX48" fmla="*/ 2147454 w 2411188"/>
              <a:gd name="connsiteY48" fmla="*/ 318655 h 3214255"/>
              <a:gd name="connsiteX49" fmla="*/ 2175163 w 2411188"/>
              <a:gd name="connsiteY49" fmla="*/ 277091 h 3214255"/>
              <a:gd name="connsiteX50" fmla="*/ 2216727 w 2411188"/>
              <a:gd name="connsiteY50" fmla="*/ 249382 h 3214255"/>
              <a:gd name="connsiteX51" fmla="*/ 2299854 w 2411188"/>
              <a:gd name="connsiteY51" fmla="*/ 166255 h 3214255"/>
              <a:gd name="connsiteX52" fmla="*/ 2341418 w 2411188"/>
              <a:gd name="connsiteY52" fmla="*/ 138546 h 3214255"/>
              <a:gd name="connsiteX53" fmla="*/ 2410691 w 2411188"/>
              <a:gd name="connsiteY53" fmla="*/ 13855 h 3214255"/>
              <a:gd name="connsiteX54" fmla="*/ 2410691 w 2411188"/>
              <a:gd name="connsiteY54" fmla="*/ 0 h 32142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2411188" h="3214255">
                <a:moveTo>
                  <a:pt x="0" y="3214255"/>
                </a:moveTo>
                <a:cubicBezTo>
                  <a:pt x="3443" y="3190156"/>
                  <a:pt x="9107" y="3109193"/>
                  <a:pt x="27709" y="3075709"/>
                </a:cubicBezTo>
                <a:cubicBezTo>
                  <a:pt x="43882" y="3046598"/>
                  <a:pt x="83127" y="2992582"/>
                  <a:pt x="83127" y="2992582"/>
                </a:cubicBezTo>
                <a:cubicBezTo>
                  <a:pt x="116102" y="2893658"/>
                  <a:pt x="94635" y="2933757"/>
                  <a:pt x="138545" y="2867891"/>
                </a:cubicBezTo>
                <a:lnTo>
                  <a:pt x="166254" y="2757055"/>
                </a:lnTo>
                <a:cubicBezTo>
                  <a:pt x="170872" y="2738582"/>
                  <a:pt x="174088" y="2719701"/>
                  <a:pt x="180109" y="2701637"/>
                </a:cubicBezTo>
                <a:lnTo>
                  <a:pt x="207818" y="2618509"/>
                </a:lnTo>
                <a:cubicBezTo>
                  <a:pt x="207819" y="2618505"/>
                  <a:pt x="235525" y="2535385"/>
                  <a:pt x="235527" y="2535382"/>
                </a:cubicBezTo>
                <a:cubicBezTo>
                  <a:pt x="244763" y="2521527"/>
                  <a:pt x="256473" y="2509034"/>
                  <a:pt x="263236" y="2493818"/>
                </a:cubicBezTo>
                <a:cubicBezTo>
                  <a:pt x="275098" y="2467128"/>
                  <a:pt x="281709" y="2438400"/>
                  <a:pt x="290945" y="2410691"/>
                </a:cubicBezTo>
                <a:cubicBezTo>
                  <a:pt x="295563" y="2396837"/>
                  <a:pt x="294474" y="2379455"/>
                  <a:pt x="304800" y="2369128"/>
                </a:cubicBezTo>
                <a:lnTo>
                  <a:pt x="332509" y="2341418"/>
                </a:lnTo>
                <a:cubicBezTo>
                  <a:pt x="337127" y="2327564"/>
                  <a:pt x="339832" y="2312917"/>
                  <a:pt x="346363" y="2299855"/>
                </a:cubicBezTo>
                <a:cubicBezTo>
                  <a:pt x="365652" y="2261276"/>
                  <a:pt x="384994" y="2247370"/>
                  <a:pt x="415636" y="2216728"/>
                </a:cubicBezTo>
                <a:cubicBezTo>
                  <a:pt x="420254" y="2202873"/>
                  <a:pt x="422960" y="2188226"/>
                  <a:pt x="429491" y="2175164"/>
                </a:cubicBezTo>
                <a:cubicBezTo>
                  <a:pt x="463353" y="2107439"/>
                  <a:pt x="453642" y="2161684"/>
                  <a:pt x="471054" y="2092037"/>
                </a:cubicBezTo>
                <a:cubicBezTo>
                  <a:pt x="477635" y="2065713"/>
                  <a:pt x="488099" y="1995783"/>
                  <a:pt x="498763" y="1967346"/>
                </a:cubicBezTo>
                <a:cubicBezTo>
                  <a:pt x="506015" y="1948008"/>
                  <a:pt x="518336" y="1930911"/>
                  <a:pt x="526472" y="1911928"/>
                </a:cubicBezTo>
                <a:cubicBezTo>
                  <a:pt x="532225" y="1898505"/>
                  <a:pt x="533235" y="1883130"/>
                  <a:pt x="540327" y="1870364"/>
                </a:cubicBezTo>
                <a:cubicBezTo>
                  <a:pt x="556500" y="1841253"/>
                  <a:pt x="577272" y="1814946"/>
                  <a:pt x="595745" y="1787237"/>
                </a:cubicBezTo>
                <a:cubicBezTo>
                  <a:pt x="604981" y="1773382"/>
                  <a:pt x="618188" y="1761470"/>
                  <a:pt x="623454" y="1745673"/>
                </a:cubicBezTo>
                <a:cubicBezTo>
                  <a:pt x="628072" y="1731818"/>
                  <a:pt x="630217" y="1716875"/>
                  <a:pt x="637309" y="1704109"/>
                </a:cubicBezTo>
                <a:cubicBezTo>
                  <a:pt x="653482" y="1674998"/>
                  <a:pt x="674254" y="1648691"/>
                  <a:pt x="692727" y="1620982"/>
                </a:cubicBezTo>
                <a:lnTo>
                  <a:pt x="720436" y="1579418"/>
                </a:lnTo>
                <a:lnTo>
                  <a:pt x="748145" y="1537855"/>
                </a:lnTo>
                <a:cubicBezTo>
                  <a:pt x="757381" y="1524000"/>
                  <a:pt x="764080" y="1508065"/>
                  <a:pt x="775854" y="1496291"/>
                </a:cubicBezTo>
                <a:cubicBezTo>
                  <a:pt x="798945" y="1473200"/>
                  <a:pt x="827013" y="1454189"/>
                  <a:pt x="845127" y="1427018"/>
                </a:cubicBezTo>
                <a:cubicBezTo>
                  <a:pt x="854363" y="1413164"/>
                  <a:pt x="859834" y="1395857"/>
                  <a:pt x="872836" y="1385455"/>
                </a:cubicBezTo>
                <a:cubicBezTo>
                  <a:pt x="884240" y="1376332"/>
                  <a:pt x="901338" y="1378131"/>
                  <a:pt x="914400" y="1371600"/>
                </a:cubicBezTo>
                <a:cubicBezTo>
                  <a:pt x="929293" y="1364153"/>
                  <a:pt x="942414" y="1353569"/>
                  <a:pt x="955963" y="1343891"/>
                </a:cubicBezTo>
                <a:cubicBezTo>
                  <a:pt x="974753" y="1330470"/>
                  <a:pt x="990728" y="1312654"/>
                  <a:pt x="1011381" y="1302328"/>
                </a:cubicBezTo>
                <a:cubicBezTo>
                  <a:pt x="1037506" y="1289266"/>
                  <a:pt x="1070206" y="1290820"/>
                  <a:pt x="1094509" y="1274618"/>
                </a:cubicBezTo>
                <a:cubicBezTo>
                  <a:pt x="1160374" y="1230707"/>
                  <a:pt x="1120276" y="1252174"/>
                  <a:pt x="1219200" y="1219200"/>
                </a:cubicBezTo>
                <a:cubicBezTo>
                  <a:pt x="1219204" y="1219199"/>
                  <a:pt x="1302324" y="1191493"/>
                  <a:pt x="1302327" y="1191491"/>
                </a:cubicBezTo>
                <a:cubicBezTo>
                  <a:pt x="1356042" y="1155681"/>
                  <a:pt x="1328094" y="1169047"/>
                  <a:pt x="1385454" y="1149928"/>
                </a:cubicBezTo>
                <a:cubicBezTo>
                  <a:pt x="1394690" y="1140691"/>
                  <a:pt x="1401480" y="1128060"/>
                  <a:pt x="1413163" y="1122218"/>
                </a:cubicBezTo>
                <a:cubicBezTo>
                  <a:pt x="1439288" y="1109156"/>
                  <a:pt x="1496291" y="1094509"/>
                  <a:pt x="1496291" y="1094509"/>
                </a:cubicBezTo>
                <a:cubicBezTo>
                  <a:pt x="1524000" y="1066800"/>
                  <a:pt x="1546813" y="1033119"/>
                  <a:pt x="1579418" y="1011382"/>
                </a:cubicBezTo>
                <a:cubicBezTo>
                  <a:pt x="1593272" y="1002146"/>
                  <a:pt x="1607979" y="994075"/>
                  <a:pt x="1620981" y="983673"/>
                </a:cubicBezTo>
                <a:cubicBezTo>
                  <a:pt x="1719689" y="904707"/>
                  <a:pt x="1562329" y="1013539"/>
                  <a:pt x="1690254" y="928255"/>
                </a:cubicBezTo>
                <a:cubicBezTo>
                  <a:pt x="1752224" y="835299"/>
                  <a:pt x="1679222" y="926373"/>
                  <a:pt x="1759527" y="872837"/>
                </a:cubicBezTo>
                <a:cubicBezTo>
                  <a:pt x="1775830" y="861969"/>
                  <a:pt x="1786039" y="843816"/>
                  <a:pt x="1801091" y="831273"/>
                </a:cubicBezTo>
                <a:cubicBezTo>
                  <a:pt x="1813883" y="820613"/>
                  <a:pt x="1829862" y="814224"/>
                  <a:pt x="1842654" y="803564"/>
                </a:cubicBezTo>
                <a:cubicBezTo>
                  <a:pt x="1882657" y="770228"/>
                  <a:pt x="1884681" y="761305"/>
                  <a:pt x="1911927" y="720437"/>
                </a:cubicBezTo>
                <a:cubicBezTo>
                  <a:pt x="1951173" y="602693"/>
                  <a:pt x="1896437" y="746253"/>
                  <a:pt x="1953491" y="651164"/>
                </a:cubicBezTo>
                <a:cubicBezTo>
                  <a:pt x="1961005" y="638641"/>
                  <a:pt x="1960253" y="622366"/>
                  <a:pt x="1967345" y="609600"/>
                </a:cubicBezTo>
                <a:cubicBezTo>
                  <a:pt x="1983518" y="580489"/>
                  <a:pt x="2012232" y="558066"/>
                  <a:pt x="2022763" y="526473"/>
                </a:cubicBezTo>
                <a:cubicBezTo>
                  <a:pt x="2047149" y="453316"/>
                  <a:pt x="2028517" y="497061"/>
                  <a:pt x="2092036" y="401782"/>
                </a:cubicBezTo>
                <a:lnTo>
                  <a:pt x="2147454" y="318655"/>
                </a:lnTo>
                <a:cubicBezTo>
                  <a:pt x="2156690" y="304800"/>
                  <a:pt x="2161308" y="286327"/>
                  <a:pt x="2175163" y="277091"/>
                </a:cubicBezTo>
                <a:cubicBezTo>
                  <a:pt x="2189018" y="267855"/>
                  <a:pt x="2204282" y="260444"/>
                  <a:pt x="2216727" y="249382"/>
                </a:cubicBezTo>
                <a:cubicBezTo>
                  <a:pt x="2246015" y="223348"/>
                  <a:pt x="2267249" y="187992"/>
                  <a:pt x="2299854" y="166255"/>
                </a:cubicBezTo>
                <a:lnTo>
                  <a:pt x="2341418" y="138546"/>
                </a:lnTo>
                <a:cubicBezTo>
                  <a:pt x="2382691" y="76636"/>
                  <a:pt x="2396060" y="72378"/>
                  <a:pt x="2410691" y="13855"/>
                </a:cubicBezTo>
                <a:cubicBezTo>
                  <a:pt x="2411811" y="9375"/>
                  <a:pt x="2410691" y="4618"/>
                  <a:pt x="2410691" y="0"/>
                </a:cubicBezTo>
              </a:path>
            </a:pathLst>
          </a:cu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707323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6512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68633" y="1404251"/>
            <a:ext cx="6606734" cy="523959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sp>
        <p:nvSpPr>
          <p:cNvPr id="4" name="Freeform 3"/>
          <p:cNvSpPr/>
          <p:nvPr/>
        </p:nvSpPr>
        <p:spPr>
          <a:xfrm>
            <a:off x="3491880" y="1108693"/>
            <a:ext cx="1108363" cy="140042"/>
          </a:xfrm>
          <a:custGeom>
            <a:avLst/>
            <a:gdLst>
              <a:gd name="connsiteX0" fmla="*/ 0 w 1108363"/>
              <a:gd name="connsiteY0" fmla="*/ 140042 h 140042"/>
              <a:gd name="connsiteX1" fmla="*/ 69272 w 1108363"/>
              <a:gd name="connsiteY1" fmla="*/ 126187 h 140042"/>
              <a:gd name="connsiteX2" fmla="*/ 152400 w 1108363"/>
              <a:gd name="connsiteY2" fmla="*/ 98478 h 140042"/>
              <a:gd name="connsiteX3" fmla="*/ 193963 w 1108363"/>
              <a:gd name="connsiteY3" fmla="*/ 84624 h 140042"/>
              <a:gd name="connsiteX4" fmla="*/ 235527 w 1108363"/>
              <a:gd name="connsiteY4" fmla="*/ 70769 h 140042"/>
              <a:gd name="connsiteX5" fmla="*/ 346363 w 1108363"/>
              <a:gd name="connsiteY5" fmla="*/ 43060 h 140042"/>
              <a:gd name="connsiteX6" fmla="*/ 415636 w 1108363"/>
              <a:gd name="connsiteY6" fmla="*/ 29206 h 140042"/>
              <a:gd name="connsiteX7" fmla="*/ 595745 w 1108363"/>
              <a:gd name="connsiteY7" fmla="*/ 15351 h 140042"/>
              <a:gd name="connsiteX8" fmla="*/ 734291 w 1108363"/>
              <a:gd name="connsiteY8" fmla="*/ 1497 h 140042"/>
              <a:gd name="connsiteX9" fmla="*/ 1108363 w 1108363"/>
              <a:gd name="connsiteY9" fmla="*/ 1497 h 140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08363" h="140042">
                <a:moveTo>
                  <a:pt x="0" y="140042"/>
                </a:moveTo>
                <a:cubicBezTo>
                  <a:pt x="23091" y="135424"/>
                  <a:pt x="46554" y="132383"/>
                  <a:pt x="69272" y="126187"/>
                </a:cubicBezTo>
                <a:cubicBezTo>
                  <a:pt x="97451" y="118502"/>
                  <a:pt x="124691" y="107714"/>
                  <a:pt x="152400" y="98478"/>
                </a:cubicBezTo>
                <a:lnTo>
                  <a:pt x="193963" y="84624"/>
                </a:lnTo>
                <a:cubicBezTo>
                  <a:pt x="207818" y="80006"/>
                  <a:pt x="221359" y="74311"/>
                  <a:pt x="235527" y="70769"/>
                </a:cubicBezTo>
                <a:cubicBezTo>
                  <a:pt x="272472" y="61533"/>
                  <a:pt x="309020" y="50528"/>
                  <a:pt x="346363" y="43060"/>
                </a:cubicBezTo>
                <a:cubicBezTo>
                  <a:pt x="369454" y="38442"/>
                  <a:pt x="392232" y="31806"/>
                  <a:pt x="415636" y="29206"/>
                </a:cubicBezTo>
                <a:cubicBezTo>
                  <a:pt x="475481" y="22557"/>
                  <a:pt x="535758" y="20567"/>
                  <a:pt x="595745" y="15351"/>
                </a:cubicBezTo>
                <a:cubicBezTo>
                  <a:pt x="641983" y="11330"/>
                  <a:pt x="687896" y="2751"/>
                  <a:pt x="734291" y="1497"/>
                </a:cubicBezTo>
                <a:cubicBezTo>
                  <a:pt x="858936" y="-1872"/>
                  <a:pt x="983672" y="1497"/>
                  <a:pt x="1108363" y="1497"/>
                </a:cubicBezTo>
              </a:path>
            </a:pathLst>
          </a:custGeom>
          <a:ln w="57150" cap="rnd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6" name="Freeform 5"/>
          <p:cNvSpPr/>
          <p:nvPr/>
        </p:nvSpPr>
        <p:spPr>
          <a:xfrm>
            <a:off x="2687315" y="4806017"/>
            <a:ext cx="1191958" cy="624965"/>
          </a:xfrm>
          <a:custGeom>
            <a:avLst/>
            <a:gdLst>
              <a:gd name="connsiteX0" fmla="*/ 277558 w 1191958"/>
              <a:gd name="connsiteY0" fmla="*/ 140056 h 624965"/>
              <a:gd name="connsiteX1" fmla="*/ 194430 w 1191958"/>
              <a:gd name="connsiteY1" fmla="*/ 153910 h 624965"/>
              <a:gd name="connsiteX2" fmla="*/ 139012 w 1191958"/>
              <a:gd name="connsiteY2" fmla="*/ 181619 h 624965"/>
              <a:gd name="connsiteX3" fmla="*/ 83594 w 1191958"/>
              <a:gd name="connsiteY3" fmla="*/ 195474 h 624965"/>
              <a:gd name="connsiteX4" fmla="*/ 467 w 1191958"/>
              <a:gd name="connsiteY4" fmla="*/ 278601 h 624965"/>
              <a:gd name="connsiteX5" fmla="*/ 28176 w 1191958"/>
              <a:gd name="connsiteY5" fmla="*/ 444856 h 624965"/>
              <a:gd name="connsiteX6" fmla="*/ 152867 w 1191958"/>
              <a:gd name="connsiteY6" fmla="*/ 541838 h 624965"/>
              <a:gd name="connsiteX7" fmla="*/ 277558 w 1191958"/>
              <a:gd name="connsiteY7" fmla="*/ 611110 h 624965"/>
              <a:gd name="connsiteX8" fmla="*/ 319121 w 1191958"/>
              <a:gd name="connsiteY8" fmla="*/ 624965 h 624965"/>
              <a:gd name="connsiteX9" fmla="*/ 831740 w 1191958"/>
              <a:gd name="connsiteY9" fmla="*/ 611110 h 624965"/>
              <a:gd name="connsiteX10" fmla="*/ 956430 w 1191958"/>
              <a:gd name="connsiteY10" fmla="*/ 597256 h 624965"/>
              <a:gd name="connsiteX11" fmla="*/ 1011849 w 1191958"/>
              <a:gd name="connsiteY11" fmla="*/ 569547 h 624965"/>
              <a:gd name="connsiteX12" fmla="*/ 1067267 w 1191958"/>
              <a:gd name="connsiteY12" fmla="*/ 555692 h 624965"/>
              <a:gd name="connsiteX13" fmla="*/ 1122685 w 1191958"/>
              <a:gd name="connsiteY13" fmla="*/ 500274 h 624965"/>
              <a:gd name="connsiteX14" fmla="*/ 1150394 w 1191958"/>
              <a:gd name="connsiteY14" fmla="*/ 458710 h 624965"/>
              <a:gd name="connsiteX15" fmla="*/ 1191958 w 1191958"/>
              <a:gd name="connsiteY15" fmla="*/ 361728 h 624965"/>
              <a:gd name="connsiteX16" fmla="*/ 1164249 w 1191958"/>
              <a:gd name="connsiteY16" fmla="*/ 223183 h 624965"/>
              <a:gd name="connsiteX17" fmla="*/ 1108830 w 1191958"/>
              <a:gd name="connsiteY17" fmla="*/ 153910 h 624965"/>
              <a:gd name="connsiteX18" fmla="*/ 1053412 w 1191958"/>
              <a:gd name="connsiteY18" fmla="*/ 126201 h 624965"/>
              <a:gd name="connsiteX19" fmla="*/ 997994 w 1191958"/>
              <a:gd name="connsiteY19" fmla="*/ 84638 h 624965"/>
              <a:gd name="connsiteX20" fmla="*/ 956430 w 1191958"/>
              <a:gd name="connsiteY20" fmla="*/ 70783 h 624965"/>
              <a:gd name="connsiteX21" fmla="*/ 873303 w 1191958"/>
              <a:gd name="connsiteY21" fmla="*/ 29219 h 624965"/>
              <a:gd name="connsiteX22" fmla="*/ 748612 w 1191958"/>
              <a:gd name="connsiteY22" fmla="*/ 1510 h 624965"/>
              <a:gd name="connsiteX23" fmla="*/ 554649 w 1191958"/>
              <a:gd name="connsiteY23" fmla="*/ 1510 h 624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191958" h="624965">
                <a:moveTo>
                  <a:pt x="277558" y="140056"/>
                </a:moveTo>
                <a:cubicBezTo>
                  <a:pt x="249849" y="144674"/>
                  <a:pt x="221337" y="145838"/>
                  <a:pt x="194430" y="153910"/>
                </a:cubicBezTo>
                <a:cubicBezTo>
                  <a:pt x="174648" y="159845"/>
                  <a:pt x="158350" y="174367"/>
                  <a:pt x="139012" y="181619"/>
                </a:cubicBezTo>
                <a:cubicBezTo>
                  <a:pt x="121183" y="188305"/>
                  <a:pt x="102067" y="190856"/>
                  <a:pt x="83594" y="195474"/>
                </a:cubicBezTo>
                <a:cubicBezTo>
                  <a:pt x="55885" y="223183"/>
                  <a:pt x="-5975" y="239948"/>
                  <a:pt x="467" y="278601"/>
                </a:cubicBezTo>
                <a:cubicBezTo>
                  <a:pt x="9703" y="334019"/>
                  <a:pt x="26" y="396234"/>
                  <a:pt x="28176" y="444856"/>
                </a:cubicBezTo>
                <a:cubicBezTo>
                  <a:pt x="54558" y="490425"/>
                  <a:pt x="107715" y="514747"/>
                  <a:pt x="152867" y="541838"/>
                </a:cubicBezTo>
                <a:cubicBezTo>
                  <a:pt x="196658" y="568112"/>
                  <a:pt x="231181" y="591234"/>
                  <a:pt x="277558" y="611110"/>
                </a:cubicBezTo>
                <a:cubicBezTo>
                  <a:pt x="290981" y="616863"/>
                  <a:pt x="305267" y="620347"/>
                  <a:pt x="319121" y="624965"/>
                </a:cubicBezTo>
                <a:lnTo>
                  <a:pt x="831740" y="611110"/>
                </a:lnTo>
                <a:cubicBezTo>
                  <a:pt x="873520" y="609294"/>
                  <a:pt x="915682" y="606659"/>
                  <a:pt x="956430" y="597256"/>
                </a:cubicBezTo>
                <a:cubicBezTo>
                  <a:pt x="976554" y="592612"/>
                  <a:pt x="992511" y="576799"/>
                  <a:pt x="1011849" y="569547"/>
                </a:cubicBezTo>
                <a:cubicBezTo>
                  <a:pt x="1029678" y="562861"/>
                  <a:pt x="1048794" y="560310"/>
                  <a:pt x="1067267" y="555692"/>
                </a:cubicBezTo>
                <a:cubicBezTo>
                  <a:pt x="1085740" y="537219"/>
                  <a:pt x="1105684" y="520109"/>
                  <a:pt x="1122685" y="500274"/>
                </a:cubicBezTo>
                <a:cubicBezTo>
                  <a:pt x="1133521" y="487631"/>
                  <a:pt x="1142133" y="473167"/>
                  <a:pt x="1150394" y="458710"/>
                </a:cubicBezTo>
                <a:cubicBezTo>
                  <a:pt x="1177786" y="410774"/>
                  <a:pt x="1176414" y="408358"/>
                  <a:pt x="1191958" y="361728"/>
                </a:cubicBezTo>
                <a:cubicBezTo>
                  <a:pt x="1186853" y="325994"/>
                  <a:pt x="1183592" y="261870"/>
                  <a:pt x="1164249" y="223183"/>
                </a:cubicBezTo>
                <a:cubicBezTo>
                  <a:pt x="1154984" y="204653"/>
                  <a:pt x="1128161" y="166798"/>
                  <a:pt x="1108830" y="153910"/>
                </a:cubicBezTo>
                <a:cubicBezTo>
                  <a:pt x="1091646" y="142454"/>
                  <a:pt x="1070926" y="137147"/>
                  <a:pt x="1053412" y="126201"/>
                </a:cubicBezTo>
                <a:cubicBezTo>
                  <a:pt x="1033831" y="113963"/>
                  <a:pt x="1018042" y="96094"/>
                  <a:pt x="997994" y="84638"/>
                </a:cubicBezTo>
                <a:cubicBezTo>
                  <a:pt x="985314" y="77392"/>
                  <a:pt x="969775" y="76714"/>
                  <a:pt x="956430" y="70783"/>
                </a:cubicBezTo>
                <a:cubicBezTo>
                  <a:pt x="928120" y="58201"/>
                  <a:pt x="902067" y="40725"/>
                  <a:pt x="873303" y="29219"/>
                </a:cubicBezTo>
                <a:cubicBezTo>
                  <a:pt x="859007" y="23501"/>
                  <a:pt x="757448" y="1975"/>
                  <a:pt x="748612" y="1510"/>
                </a:cubicBezTo>
                <a:cubicBezTo>
                  <a:pt x="684047" y="-1888"/>
                  <a:pt x="619303" y="1510"/>
                  <a:pt x="554649" y="1510"/>
                </a:cubicBezTo>
              </a:path>
            </a:pathLst>
          </a:custGeom>
          <a:noFill/>
          <a:ln w="76200" cap="rnd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7" name="Freeform 6"/>
          <p:cNvSpPr/>
          <p:nvPr/>
        </p:nvSpPr>
        <p:spPr>
          <a:xfrm>
            <a:off x="5555673" y="1108364"/>
            <a:ext cx="1330036" cy="96981"/>
          </a:xfrm>
          <a:custGeom>
            <a:avLst/>
            <a:gdLst>
              <a:gd name="connsiteX0" fmla="*/ 0 w 1330036"/>
              <a:gd name="connsiteY0" fmla="*/ 96981 h 96981"/>
              <a:gd name="connsiteX1" fmla="*/ 69272 w 1330036"/>
              <a:gd name="connsiteY1" fmla="*/ 83127 h 96981"/>
              <a:gd name="connsiteX2" fmla="*/ 180109 w 1330036"/>
              <a:gd name="connsiteY2" fmla="*/ 55418 h 96981"/>
              <a:gd name="connsiteX3" fmla="*/ 277091 w 1330036"/>
              <a:gd name="connsiteY3" fmla="*/ 41563 h 96981"/>
              <a:gd name="connsiteX4" fmla="*/ 360218 w 1330036"/>
              <a:gd name="connsiteY4" fmla="*/ 27709 h 96981"/>
              <a:gd name="connsiteX5" fmla="*/ 637309 w 1330036"/>
              <a:gd name="connsiteY5" fmla="*/ 0 h 96981"/>
              <a:gd name="connsiteX6" fmla="*/ 1330036 w 1330036"/>
              <a:gd name="connsiteY6" fmla="*/ 13854 h 96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30036" h="96981">
                <a:moveTo>
                  <a:pt x="0" y="96981"/>
                </a:moveTo>
                <a:cubicBezTo>
                  <a:pt x="23091" y="92363"/>
                  <a:pt x="46327" y="88422"/>
                  <a:pt x="69272" y="83127"/>
                </a:cubicBezTo>
                <a:cubicBezTo>
                  <a:pt x="106379" y="74564"/>
                  <a:pt x="142766" y="62887"/>
                  <a:pt x="180109" y="55418"/>
                </a:cubicBezTo>
                <a:cubicBezTo>
                  <a:pt x="212130" y="49014"/>
                  <a:pt x="244815" y="46528"/>
                  <a:pt x="277091" y="41563"/>
                </a:cubicBezTo>
                <a:cubicBezTo>
                  <a:pt x="304856" y="37292"/>
                  <a:pt x="332312" y="30929"/>
                  <a:pt x="360218" y="27709"/>
                </a:cubicBezTo>
                <a:cubicBezTo>
                  <a:pt x="452431" y="17069"/>
                  <a:pt x="637309" y="0"/>
                  <a:pt x="637309" y="0"/>
                </a:cubicBezTo>
                <a:cubicBezTo>
                  <a:pt x="1274611" y="14484"/>
                  <a:pt x="1043657" y="13854"/>
                  <a:pt x="1330036" y="13854"/>
                </a:cubicBezTo>
              </a:path>
            </a:pathLst>
          </a:custGeom>
          <a:ln w="76200" cap="rnd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8" name="Freeform 7"/>
          <p:cNvSpPr/>
          <p:nvPr/>
        </p:nvSpPr>
        <p:spPr>
          <a:xfrm>
            <a:off x="4267200" y="2175164"/>
            <a:ext cx="1586214" cy="498763"/>
          </a:xfrm>
          <a:custGeom>
            <a:avLst/>
            <a:gdLst>
              <a:gd name="connsiteX0" fmla="*/ 221673 w 1586214"/>
              <a:gd name="connsiteY0" fmla="*/ 69272 h 498763"/>
              <a:gd name="connsiteX1" fmla="*/ 110836 w 1586214"/>
              <a:gd name="connsiteY1" fmla="*/ 96981 h 498763"/>
              <a:gd name="connsiteX2" fmla="*/ 83127 w 1586214"/>
              <a:gd name="connsiteY2" fmla="*/ 124691 h 498763"/>
              <a:gd name="connsiteX3" fmla="*/ 41564 w 1586214"/>
              <a:gd name="connsiteY3" fmla="*/ 152400 h 498763"/>
              <a:gd name="connsiteX4" fmla="*/ 0 w 1586214"/>
              <a:gd name="connsiteY4" fmla="*/ 235527 h 498763"/>
              <a:gd name="connsiteX5" fmla="*/ 13855 w 1586214"/>
              <a:gd name="connsiteY5" fmla="*/ 360218 h 498763"/>
              <a:gd name="connsiteX6" fmla="*/ 110836 w 1586214"/>
              <a:gd name="connsiteY6" fmla="*/ 471054 h 498763"/>
              <a:gd name="connsiteX7" fmla="*/ 166255 w 1586214"/>
              <a:gd name="connsiteY7" fmla="*/ 484909 h 498763"/>
              <a:gd name="connsiteX8" fmla="*/ 207818 w 1586214"/>
              <a:gd name="connsiteY8" fmla="*/ 498763 h 498763"/>
              <a:gd name="connsiteX9" fmla="*/ 387927 w 1586214"/>
              <a:gd name="connsiteY9" fmla="*/ 484909 h 498763"/>
              <a:gd name="connsiteX10" fmla="*/ 484909 w 1586214"/>
              <a:gd name="connsiteY10" fmla="*/ 457200 h 498763"/>
              <a:gd name="connsiteX11" fmla="*/ 554182 w 1586214"/>
              <a:gd name="connsiteY11" fmla="*/ 443345 h 498763"/>
              <a:gd name="connsiteX12" fmla="*/ 637309 w 1586214"/>
              <a:gd name="connsiteY12" fmla="*/ 415636 h 498763"/>
              <a:gd name="connsiteX13" fmla="*/ 1039091 w 1586214"/>
              <a:gd name="connsiteY13" fmla="*/ 429491 h 498763"/>
              <a:gd name="connsiteX14" fmla="*/ 1177636 w 1586214"/>
              <a:gd name="connsiteY14" fmla="*/ 457200 h 498763"/>
              <a:gd name="connsiteX15" fmla="*/ 1316182 w 1586214"/>
              <a:gd name="connsiteY15" fmla="*/ 471054 h 498763"/>
              <a:gd name="connsiteX16" fmla="*/ 1413164 w 1586214"/>
              <a:gd name="connsiteY16" fmla="*/ 484909 h 498763"/>
              <a:gd name="connsiteX17" fmla="*/ 1537855 w 1586214"/>
              <a:gd name="connsiteY17" fmla="*/ 471054 h 498763"/>
              <a:gd name="connsiteX18" fmla="*/ 1579418 w 1586214"/>
              <a:gd name="connsiteY18" fmla="*/ 443345 h 498763"/>
              <a:gd name="connsiteX19" fmla="*/ 1537855 w 1586214"/>
              <a:gd name="connsiteY19" fmla="*/ 207818 h 498763"/>
              <a:gd name="connsiteX20" fmla="*/ 1454727 w 1586214"/>
              <a:gd name="connsiteY20" fmla="*/ 124691 h 498763"/>
              <a:gd name="connsiteX21" fmla="*/ 1343891 w 1586214"/>
              <a:gd name="connsiteY21" fmla="*/ 83127 h 498763"/>
              <a:gd name="connsiteX22" fmla="*/ 1302327 w 1586214"/>
              <a:gd name="connsiteY22" fmla="*/ 69272 h 498763"/>
              <a:gd name="connsiteX23" fmla="*/ 1260764 w 1586214"/>
              <a:gd name="connsiteY23" fmla="*/ 41563 h 498763"/>
              <a:gd name="connsiteX24" fmla="*/ 1163782 w 1586214"/>
              <a:gd name="connsiteY24" fmla="*/ 27709 h 498763"/>
              <a:gd name="connsiteX25" fmla="*/ 942109 w 1586214"/>
              <a:gd name="connsiteY25" fmla="*/ 0 h 498763"/>
              <a:gd name="connsiteX26" fmla="*/ 581891 w 1586214"/>
              <a:gd name="connsiteY26" fmla="*/ 13854 h 498763"/>
              <a:gd name="connsiteX27" fmla="*/ 387927 w 1586214"/>
              <a:gd name="connsiteY27" fmla="*/ 27709 h 498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586214" h="498763">
                <a:moveTo>
                  <a:pt x="221673" y="69272"/>
                </a:moveTo>
                <a:cubicBezTo>
                  <a:pt x="206780" y="72251"/>
                  <a:pt x="132134" y="84202"/>
                  <a:pt x="110836" y="96981"/>
                </a:cubicBezTo>
                <a:cubicBezTo>
                  <a:pt x="99635" y="103702"/>
                  <a:pt x="93327" y="116531"/>
                  <a:pt x="83127" y="124691"/>
                </a:cubicBezTo>
                <a:cubicBezTo>
                  <a:pt x="70125" y="135093"/>
                  <a:pt x="55418" y="143164"/>
                  <a:pt x="41564" y="152400"/>
                </a:cubicBezTo>
                <a:cubicBezTo>
                  <a:pt x="27554" y="173414"/>
                  <a:pt x="0" y="206847"/>
                  <a:pt x="0" y="235527"/>
                </a:cubicBezTo>
                <a:cubicBezTo>
                  <a:pt x="0" y="277346"/>
                  <a:pt x="630" y="320545"/>
                  <a:pt x="13855" y="360218"/>
                </a:cubicBezTo>
                <a:cubicBezTo>
                  <a:pt x="27966" y="402550"/>
                  <a:pt x="66836" y="452197"/>
                  <a:pt x="110836" y="471054"/>
                </a:cubicBezTo>
                <a:cubicBezTo>
                  <a:pt x="128338" y="478555"/>
                  <a:pt x="147946" y="479678"/>
                  <a:pt x="166255" y="484909"/>
                </a:cubicBezTo>
                <a:cubicBezTo>
                  <a:pt x="180297" y="488921"/>
                  <a:pt x="193964" y="494145"/>
                  <a:pt x="207818" y="498763"/>
                </a:cubicBezTo>
                <a:cubicBezTo>
                  <a:pt x="267854" y="494145"/>
                  <a:pt x="328126" y="491944"/>
                  <a:pt x="387927" y="484909"/>
                </a:cubicBezTo>
                <a:cubicBezTo>
                  <a:pt x="436864" y="479152"/>
                  <a:pt x="441118" y="468148"/>
                  <a:pt x="484909" y="457200"/>
                </a:cubicBezTo>
                <a:cubicBezTo>
                  <a:pt x="507754" y="451489"/>
                  <a:pt x="531463" y="449541"/>
                  <a:pt x="554182" y="443345"/>
                </a:cubicBezTo>
                <a:cubicBezTo>
                  <a:pt x="582361" y="435660"/>
                  <a:pt x="637309" y="415636"/>
                  <a:pt x="637309" y="415636"/>
                </a:cubicBezTo>
                <a:cubicBezTo>
                  <a:pt x="771236" y="420254"/>
                  <a:pt x="905302" y="421846"/>
                  <a:pt x="1039091" y="429491"/>
                </a:cubicBezTo>
                <a:cubicBezTo>
                  <a:pt x="1163257" y="436586"/>
                  <a:pt x="1079879" y="443235"/>
                  <a:pt x="1177636" y="457200"/>
                </a:cubicBezTo>
                <a:cubicBezTo>
                  <a:pt x="1223582" y="463764"/>
                  <a:pt x="1270088" y="465631"/>
                  <a:pt x="1316182" y="471054"/>
                </a:cubicBezTo>
                <a:cubicBezTo>
                  <a:pt x="1348614" y="474869"/>
                  <a:pt x="1380837" y="480291"/>
                  <a:pt x="1413164" y="484909"/>
                </a:cubicBezTo>
                <a:cubicBezTo>
                  <a:pt x="1454728" y="480291"/>
                  <a:pt x="1497284" y="481197"/>
                  <a:pt x="1537855" y="471054"/>
                </a:cubicBezTo>
                <a:cubicBezTo>
                  <a:pt x="1554009" y="467016"/>
                  <a:pt x="1577353" y="459867"/>
                  <a:pt x="1579418" y="443345"/>
                </a:cubicBezTo>
                <a:cubicBezTo>
                  <a:pt x="1590455" y="355047"/>
                  <a:pt x="1594821" y="271904"/>
                  <a:pt x="1537855" y="207818"/>
                </a:cubicBezTo>
                <a:cubicBezTo>
                  <a:pt x="1511821" y="178530"/>
                  <a:pt x="1492744" y="134195"/>
                  <a:pt x="1454727" y="124691"/>
                </a:cubicBezTo>
                <a:cubicBezTo>
                  <a:pt x="1352555" y="99147"/>
                  <a:pt x="1445319" y="126597"/>
                  <a:pt x="1343891" y="83127"/>
                </a:cubicBezTo>
                <a:cubicBezTo>
                  <a:pt x="1330468" y="77374"/>
                  <a:pt x="1315389" y="75803"/>
                  <a:pt x="1302327" y="69272"/>
                </a:cubicBezTo>
                <a:cubicBezTo>
                  <a:pt x="1287434" y="61825"/>
                  <a:pt x="1276713" y="46348"/>
                  <a:pt x="1260764" y="41563"/>
                </a:cubicBezTo>
                <a:cubicBezTo>
                  <a:pt x="1229486" y="32180"/>
                  <a:pt x="1196163" y="31933"/>
                  <a:pt x="1163782" y="27709"/>
                </a:cubicBezTo>
                <a:lnTo>
                  <a:pt x="942109" y="0"/>
                </a:lnTo>
                <a:lnTo>
                  <a:pt x="581891" y="13854"/>
                </a:lnTo>
                <a:cubicBezTo>
                  <a:pt x="294802" y="30259"/>
                  <a:pt x="576017" y="27709"/>
                  <a:pt x="387927" y="27709"/>
                </a:cubicBezTo>
              </a:path>
            </a:pathLst>
          </a:custGeom>
          <a:ln w="76200" cap="rnd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9" name="Freeform 8"/>
          <p:cNvSpPr/>
          <p:nvPr/>
        </p:nvSpPr>
        <p:spPr>
          <a:xfrm>
            <a:off x="7564582" y="1094509"/>
            <a:ext cx="1163782" cy="69273"/>
          </a:xfrm>
          <a:custGeom>
            <a:avLst/>
            <a:gdLst>
              <a:gd name="connsiteX0" fmla="*/ 0 w 1163782"/>
              <a:gd name="connsiteY0" fmla="*/ 69273 h 69273"/>
              <a:gd name="connsiteX1" fmla="*/ 124691 w 1163782"/>
              <a:gd name="connsiteY1" fmla="*/ 41564 h 69273"/>
              <a:gd name="connsiteX2" fmla="*/ 166254 w 1163782"/>
              <a:gd name="connsiteY2" fmla="*/ 27709 h 69273"/>
              <a:gd name="connsiteX3" fmla="*/ 360218 w 1163782"/>
              <a:gd name="connsiteY3" fmla="*/ 0 h 69273"/>
              <a:gd name="connsiteX4" fmla="*/ 845127 w 1163782"/>
              <a:gd name="connsiteY4" fmla="*/ 13855 h 69273"/>
              <a:gd name="connsiteX5" fmla="*/ 942109 w 1163782"/>
              <a:gd name="connsiteY5" fmla="*/ 27709 h 69273"/>
              <a:gd name="connsiteX6" fmla="*/ 1108363 w 1163782"/>
              <a:gd name="connsiteY6" fmla="*/ 41564 h 69273"/>
              <a:gd name="connsiteX7" fmla="*/ 1163782 w 1163782"/>
              <a:gd name="connsiteY7" fmla="*/ 55418 h 69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63782" h="69273">
                <a:moveTo>
                  <a:pt x="0" y="69273"/>
                </a:moveTo>
                <a:cubicBezTo>
                  <a:pt x="47602" y="59752"/>
                  <a:pt x="79049" y="54605"/>
                  <a:pt x="124691" y="41564"/>
                </a:cubicBezTo>
                <a:cubicBezTo>
                  <a:pt x="138733" y="37552"/>
                  <a:pt x="151998" y="30877"/>
                  <a:pt x="166254" y="27709"/>
                </a:cubicBezTo>
                <a:cubicBezTo>
                  <a:pt x="217608" y="16297"/>
                  <a:pt x="312299" y="5990"/>
                  <a:pt x="360218" y="0"/>
                </a:cubicBezTo>
                <a:lnTo>
                  <a:pt x="845127" y="13855"/>
                </a:lnTo>
                <a:cubicBezTo>
                  <a:pt x="877746" y="15408"/>
                  <a:pt x="909633" y="24290"/>
                  <a:pt x="942109" y="27709"/>
                </a:cubicBezTo>
                <a:cubicBezTo>
                  <a:pt x="997414" y="33531"/>
                  <a:pt x="1052945" y="36946"/>
                  <a:pt x="1108363" y="41564"/>
                </a:cubicBezTo>
                <a:lnTo>
                  <a:pt x="1163782" y="55418"/>
                </a:lnTo>
              </a:path>
            </a:pathLst>
          </a:custGeom>
          <a:ln w="5715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0" name="Freeform 9"/>
          <p:cNvSpPr/>
          <p:nvPr/>
        </p:nvSpPr>
        <p:spPr>
          <a:xfrm>
            <a:off x="6220691" y="1468582"/>
            <a:ext cx="1233054" cy="375191"/>
          </a:xfrm>
          <a:custGeom>
            <a:avLst/>
            <a:gdLst>
              <a:gd name="connsiteX0" fmla="*/ 110836 w 1233054"/>
              <a:gd name="connsiteY0" fmla="*/ 0 h 375191"/>
              <a:gd name="connsiteX1" fmla="*/ 13854 w 1233054"/>
              <a:gd name="connsiteY1" fmla="*/ 96982 h 375191"/>
              <a:gd name="connsiteX2" fmla="*/ 0 w 1233054"/>
              <a:gd name="connsiteY2" fmla="*/ 138545 h 375191"/>
              <a:gd name="connsiteX3" fmla="*/ 27709 w 1233054"/>
              <a:gd name="connsiteY3" fmla="*/ 235527 h 375191"/>
              <a:gd name="connsiteX4" fmla="*/ 55418 w 1233054"/>
              <a:gd name="connsiteY4" fmla="*/ 277091 h 375191"/>
              <a:gd name="connsiteX5" fmla="*/ 96982 w 1233054"/>
              <a:gd name="connsiteY5" fmla="*/ 290945 h 375191"/>
              <a:gd name="connsiteX6" fmla="*/ 138545 w 1233054"/>
              <a:gd name="connsiteY6" fmla="*/ 318654 h 375191"/>
              <a:gd name="connsiteX7" fmla="*/ 318654 w 1233054"/>
              <a:gd name="connsiteY7" fmla="*/ 318654 h 375191"/>
              <a:gd name="connsiteX8" fmla="*/ 457200 w 1233054"/>
              <a:gd name="connsiteY8" fmla="*/ 290945 h 375191"/>
              <a:gd name="connsiteX9" fmla="*/ 498764 w 1233054"/>
              <a:gd name="connsiteY9" fmla="*/ 277091 h 375191"/>
              <a:gd name="connsiteX10" fmla="*/ 568036 w 1233054"/>
              <a:gd name="connsiteY10" fmla="*/ 263236 h 375191"/>
              <a:gd name="connsiteX11" fmla="*/ 706582 w 1233054"/>
              <a:gd name="connsiteY11" fmla="*/ 290945 h 375191"/>
              <a:gd name="connsiteX12" fmla="*/ 831273 w 1233054"/>
              <a:gd name="connsiteY12" fmla="*/ 318654 h 375191"/>
              <a:gd name="connsiteX13" fmla="*/ 886691 w 1233054"/>
              <a:gd name="connsiteY13" fmla="*/ 346363 h 375191"/>
              <a:gd name="connsiteX14" fmla="*/ 955964 w 1233054"/>
              <a:gd name="connsiteY14" fmla="*/ 360218 h 375191"/>
              <a:gd name="connsiteX15" fmla="*/ 997527 w 1233054"/>
              <a:gd name="connsiteY15" fmla="*/ 374073 h 375191"/>
              <a:gd name="connsiteX16" fmla="*/ 1191491 w 1233054"/>
              <a:gd name="connsiteY16" fmla="*/ 360218 h 375191"/>
              <a:gd name="connsiteX17" fmla="*/ 1233054 w 1233054"/>
              <a:gd name="connsiteY17" fmla="*/ 221673 h 375191"/>
              <a:gd name="connsiteX18" fmla="*/ 1205345 w 1233054"/>
              <a:gd name="connsiteY18" fmla="*/ 110836 h 375191"/>
              <a:gd name="connsiteX19" fmla="*/ 1136073 w 1233054"/>
              <a:gd name="connsiteY19" fmla="*/ 41563 h 37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33054" h="375191">
                <a:moveTo>
                  <a:pt x="110836" y="0"/>
                </a:moveTo>
                <a:cubicBezTo>
                  <a:pt x="61204" y="39706"/>
                  <a:pt x="39586" y="45519"/>
                  <a:pt x="13854" y="96982"/>
                </a:cubicBezTo>
                <a:cubicBezTo>
                  <a:pt x="7323" y="110044"/>
                  <a:pt x="4618" y="124691"/>
                  <a:pt x="0" y="138545"/>
                </a:cubicBezTo>
                <a:cubicBezTo>
                  <a:pt x="4440" y="156306"/>
                  <a:pt x="17769" y="215648"/>
                  <a:pt x="27709" y="235527"/>
                </a:cubicBezTo>
                <a:cubicBezTo>
                  <a:pt x="35156" y="250420"/>
                  <a:pt x="42416" y="266689"/>
                  <a:pt x="55418" y="277091"/>
                </a:cubicBezTo>
                <a:cubicBezTo>
                  <a:pt x="66822" y="286214"/>
                  <a:pt x="83127" y="286327"/>
                  <a:pt x="96982" y="290945"/>
                </a:cubicBezTo>
                <a:cubicBezTo>
                  <a:pt x="110836" y="300181"/>
                  <a:pt x="123652" y="311207"/>
                  <a:pt x="138545" y="318654"/>
                </a:cubicBezTo>
                <a:cubicBezTo>
                  <a:pt x="200364" y="349564"/>
                  <a:pt x="241136" y="326406"/>
                  <a:pt x="318654" y="318654"/>
                </a:cubicBezTo>
                <a:cubicBezTo>
                  <a:pt x="412557" y="287355"/>
                  <a:pt x="298001" y="322785"/>
                  <a:pt x="457200" y="290945"/>
                </a:cubicBezTo>
                <a:cubicBezTo>
                  <a:pt x="471520" y="288081"/>
                  <a:pt x="484596" y="280633"/>
                  <a:pt x="498764" y="277091"/>
                </a:cubicBezTo>
                <a:cubicBezTo>
                  <a:pt x="521609" y="271380"/>
                  <a:pt x="544945" y="267854"/>
                  <a:pt x="568036" y="263236"/>
                </a:cubicBezTo>
                <a:cubicBezTo>
                  <a:pt x="730910" y="290382"/>
                  <a:pt x="582588" y="263391"/>
                  <a:pt x="706582" y="290945"/>
                </a:cubicBezTo>
                <a:cubicBezTo>
                  <a:pt x="864893" y="326125"/>
                  <a:pt x="696109" y="284865"/>
                  <a:pt x="831273" y="318654"/>
                </a:cubicBezTo>
                <a:cubicBezTo>
                  <a:pt x="849746" y="327890"/>
                  <a:pt x="867098" y="339832"/>
                  <a:pt x="886691" y="346363"/>
                </a:cubicBezTo>
                <a:cubicBezTo>
                  <a:pt x="909031" y="353810"/>
                  <a:pt x="933119" y="354506"/>
                  <a:pt x="955964" y="360218"/>
                </a:cubicBezTo>
                <a:cubicBezTo>
                  <a:pt x="970132" y="363760"/>
                  <a:pt x="983673" y="369455"/>
                  <a:pt x="997527" y="374073"/>
                </a:cubicBezTo>
                <a:cubicBezTo>
                  <a:pt x="1062182" y="369455"/>
                  <a:pt x="1132106" y="386199"/>
                  <a:pt x="1191491" y="360218"/>
                </a:cubicBezTo>
                <a:cubicBezTo>
                  <a:pt x="1200960" y="356075"/>
                  <a:pt x="1227933" y="242159"/>
                  <a:pt x="1233054" y="221673"/>
                </a:cubicBezTo>
                <a:cubicBezTo>
                  <a:pt x="1231947" y="216138"/>
                  <a:pt x="1216965" y="126330"/>
                  <a:pt x="1205345" y="110836"/>
                </a:cubicBezTo>
                <a:cubicBezTo>
                  <a:pt x="1185752" y="84712"/>
                  <a:pt x="1136073" y="41563"/>
                  <a:pt x="1136073" y="41563"/>
                </a:cubicBezTo>
              </a:path>
            </a:pathLst>
          </a:custGeom>
          <a:ln w="5715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1" name="Freeform 10"/>
          <p:cNvSpPr/>
          <p:nvPr/>
        </p:nvSpPr>
        <p:spPr>
          <a:xfrm>
            <a:off x="2078182" y="1842655"/>
            <a:ext cx="4239491" cy="4807527"/>
          </a:xfrm>
          <a:custGeom>
            <a:avLst/>
            <a:gdLst>
              <a:gd name="connsiteX0" fmla="*/ 0 w 4239491"/>
              <a:gd name="connsiteY0" fmla="*/ 4807527 h 4807527"/>
              <a:gd name="connsiteX1" fmla="*/ 27709 w 4239491"/>
              <a:gd name="connsiteY1" fmla="*/ 4724400 h 4807527"/>
              <a:gd name="connsiteX2" fmla="*/ 83127 w 4239491"/>
              <a:gd name="connsiteY2" fmla="*/ 4710545 h 4807527"/>
              <a:gd name="connsiteX3" fmla="*/ 166254 w 4239491"/>
              <a:gd name="connsiteY3" fmla="*/ 4682836 h 4807527"/>
              <a:gd name="connsiteX4" fmla="*/ 207818 w 4239491"/>
              <a:gd name="connsiteY4" fmla="*/ 4668981 h 4807527"/>
              <a:gd name="connsiteX5" fmla="*/ 263236 w 4239491"/>
              <a:gd name="connsiteY5" fmla="*/ 4655127 h 4807527"/>
              <a:gd name="connsiteX6" fmla="*/ 401782 w 4239491"/>
              <a:gd name="connsiteY6" fmla="*/ 4627418 h 4807527"/>
              <a:gd name="connsiteX7" fmla="*/ 484909 w 4239491"/>
              <a:gd name="connsiteY7" fmla="*/ 4572000 h 4807527"/>
              <a:gd name="connsiteX8" fmla="*/ 554182 w 4239491"/>
              <a:gd name="connsiteY8" fmla="*/ 4502727 h 4807527"/>
              <a:gd name="connsiteX9" fmla="*/ 568036 w 4239491"/>
              <a:gd name="connsiteY9" fmla="*/ 4461163 h 4807527"/>
              <a:gd name="connsiteX10" fmla="*/ 623454 w 4239491"/>
              <a:gd name="connsiteY10" fmla="*/ 4378036 h 4807527"/>
              <a:gd name="connsiteX11" fmla="*/ 651163 w 4239491"/>
              <a:gd name="connsiteY11" fmla="*/ 4336472 h 4807527"/>
              <a:gd name="connsiteX12" fmla="*/ 720436 w 4239491"/>
              <a:gd name="connsiteY12" fmla="*/ 4253345 h 4807527"/>
              <a:gd name="connsiteX13" fmla="*/ 775854 w 4239491"/>
              <a:gd name="connsiteY13" fmla="*/ 4170218 h 4807527"/>
              <a:gd name="connsiteX14" fmla="*/ 803563 w 4239491"/>
              <a:gd name="connsiteY14" fmla="*/ 4128654 h 4807527"/>
              <a:gd name="connsiteX15" fmla="*/ 872836 w 4239491"/>
              <a:gd name="connsiteY15" fmla="*/ 4073236 h 4807527"/>
              <a:gd name="connsiteX16" fmla="*/ 914400 w 4239491"/>
              <a:gd name="connsiteY16" fmla="*/ 4031672 h 4807527"/>
              <a:gd name="connsiteX17" fmla="*/ 997527 w 4239491"/>
              <a:gd name="connsiteY17" fmla="*/ 3976254 h 4807527"/>
              <a:gd name="connsiteX18" fmla="*/ 1039091 w 4239491"/>
              <a:gd name="connsiteY18" fmla="*/ 3948545 h 4807527"/>
              <a:gd name="connsiteX19" fmla="*/ 1122218 w 4239491"/>
              <a:gd name="connsiteY19" fmla="*/ 3865418 h 4807527"/>
              <a:gd name="connsiteX20" fmla="*/ 1149927 w 4239491"/>
              <a:gd name="connsiteY20" fmla="*/ 3823854 h 4807527"/>
              <a:gd name="connsiteX21" fmla="*/ 1219200 w 4239491"/>
              <a:gd name="connsiteY21" fmla="*/ 3740727 h 4807527"/>
              <a:gd name="connsiteX22" fmla="*/ 1260763 w 4239491"/>
              <a:gd name="connsiteY22" fmla="*/ 3643745 h 4807527"/>
              <a:gd name="connsiteX23" fmla="*/ 1288473 w 4239491"/>
              <a:gd name="connsiteY23" fmla="*/ 3560618 h 4807527"/>
              <a:gd name="connsiteX24" fmla="*/ 1302327 w 4239491"/>
              <a:gd name="connsiteY24" fmla="*/ 3519054 h 4807527"/>
              <a:gd name="connsiteX25" fmla="*/ 1330036 w 4239491"/>
              <a:gd name="connsiteY25" fmla="*/ 3477490 h 4807527"/>
              <a:gd name="connsiteX26" fmla="*/ 1343891 w 4239491"/>
              <a:gd name="connsiteY26" fmla="*/ 3435927 h 4807527"/>
              <a:gd name="connsiteX27" fmla="*/ 1440873 w 4239491"/>
              <a:gd name="connsiteY27" fmla="*/ 3311236 h 4807527"/>
              <a:gd name="connsiteX28" fmla="*/ 1510145 w 4239491"/>
              <a:gd name="connsiteY28" fmla="*/ 3228109 h 4807527"/>
              <a:gd name="connsiteX29" fmla="*/ 1579418 w 4239491"/>
              <a:gd name="connsiteY29" fmla="*/ 3144981 h 4807527"/>
              <a:gd name="connsiteX30" fmla="*/ 1662545 w 4239491"/>
              <a:gd name="connsiteY30" fmla="*/ 3089563 h 4807527"/>
              <a:gd name="connsiteX31" fmla="*/ 1704109 w 4239491"/>
              <a:gd name="connsiteY31" fmla="*/ 3048000 h 4807527"/>
              <a:gd name="connsiteX32" fmla="*/ 1787236 w 4239491"/>
              <a:gd name="connsiteY32" fmla="*/ 2992581 h 4807527"/>
              <a:gd name="connsiteX33" fmla="*/ 1870363 w 4239491"/>
              <a:gd name="connsiteY33" fmla="*/ 2909454 h 4807527"/>
              <a:gd name="connsiteX34" fmla="*/ 1898073 w 4239491"/>
              <a:gd name="connsiteY34" fmla="*/ 2881745 h 4807527"/>
              <a:gd name="connsiteX35" fmla="*/ 1925782 w 4239491"/>
              <a:gd name="connsiteY35" fmla="*/ 2840181 h 4807527"/>
              <a:gd name="connsiteX36" fmla="*/ 1953491 w 4239491"/>
              <a:gd name="connsiteY36" fmla="*/ 2743200 h 4807527"/>
              <a:gd name="connsiteX37" fmla="*/ 1967345 w 4239491"/>
              <a:gd name="connsiteY37" fmla="*/ 2701636 h 4807527"/>
              <a:gd name="connsiteX38" fmla="*/ 2008909 w 4239491"/>
              <a:gd name="connsiteY38" fmla="*/ 2549236 h 4807527"/>
              <a:gd name="connsiteX39" fmla="*/ 2078182 w 4239491"/>
              <a:gd name="connsiteY39" fmla="*/ 2466109 h 4807527"/>
              <a:gd name="connsiteX40" fmla="*/ 2147454 w 4239491"/>
              <a:gd name="connsiteY40" fmla="*/ 2410690 h 4807527"/>
              <a:gd name="connsiteX41" fmla="*/ 2189018 w 4239491"/>
              <a:gd name="connsiteY41" fmla="*/ 2369127 h 4807527"/>
              <a:gd name="connsiteX42" fmla="*/ 2272145 w 4239491"/>
              <a:gd name="connsiteY42" fmla="*/ 2327563 h 4807527"/>
              <a:gd name="connsiteX43" fmla="*/ 2341418 w 4239491"/>
              <a:gd name="connsiteY43" fmla="*/ 2244436 h 4807527"/>
              <a:gd name="connsiteX44" fmla="*/ 2382982 w 4239491"/>
              <a:gd name="connsiteY44" fmla="*/ 2216727 h 4807527"/>
              <a:gd name="connsiteX45" fmla="*/ 2424545 w 4239491"/>
              <a:gd name="connsiteY45" fmla="*/ 2119745 h 4807527"/>
              <a:gd name="connsiteX46" fmla="*/ 2466109 w 4239491"/>
              <a:gd name="connsiteY46" fmla="*/ 2092036 h 4807527"/>
              <a:gd name="connsiteX47" fmla="*/ 2521527 w 4239491"/>
              <a:gd name="connsiteY47" fmla="*/ 2022763 h 4807527"/>
              <a:gd name="connsiteX48" fmla="*/ 2549236 w 4239491"/>
              <a:gd name="connsiteY48" fmla="*/ 1981200 h 4807527"/>
              <a:gd name="connsiteX49" fmla="*/ 2618509 w 4239491"/>
              <a:gd name="connsiteY49" fmla="*/ 1925781 h 4807527"/>
              <a:gd name="connsiteX50" fmla="*/ 2687782 w 4239491"/>
              <a:gd name="connsiteY50" fmla="*/ 1856509 h 4807527"/>
              <a:gd name="connsiteX51" fmla="*/ 2770909 w 4239491"/>
              <a:gd name="connsiteY51" fmla="*/ 1773381 h 4807527"/>
              <a:gd name="connsiteX52" fmla="*/ 2812473 w 4239491"/>
              <a:gd name="connsiteY52" fmla="*/ 1731818 h 4807527"/>
              <a:gd name="connsiteX53" fmla="*/ 2840182 w 4239491"/>
              <a:gd name="connsiteY53" fmla="*/ 1690254 h 4807527"/>
              <a:gd name="connsiteX54" fmla="*/ 2881745 w 4239491"/>
              <a:gd name="connsiteY54" fmla="*/ 1662545 h 4807527"/>
              <a:gd name="connsiteX55" fmla="*/ 2895600 w 4239491"/>
              <a:gd name="connsiteY55" fmla="*/ 1620981 h 4807527"/>
              <a:gd name="connsiteX56" fmla="*/ 2937163 w 4239491"/>
              <a:gd name="connsiteY56" fmla="*/ 1579418 h 4807527"/>
              <a:gd name="connsiteX57" fmla="*/ 2964873 w 4239491"/>
              <a:gd name="connsiteY57" fmla="*/ 1537854 h 4807527"/>
              <a:gd name="connsiteX58" fmla="*/ 3034145 w 4239491"/>
              <a:gd name="connsiteY58" fmla="*/ 1413163 h 4807527"/>
              <a:gd name="connsiteX59" fmla="*/ 3089563 w 4239491"/>
              <a:gd name="connsiteY59" fmla="*/ 1343890 h 4807527"/>
              <a:gd name="connsiteX60" fmla="*/ 3131127 w 4239491"/>
              <a:gd name="connsiteY60" fmla="*/ 1316181 h 4807527"/>
              <a:gd name="connsiteX61" fmla="*/ 3158836 w 4239491"/>
              <a:gd name="connsiteY61" fmla="*/ 1219200 h 4807527"/>
              <a:gd name="connsiteX62" fmla="*/ 3200400 w 4239491"/>
              <a:gd name="connsiteY62" fmla="*/ 1177636 h 4807527"/>
              <a:gd name="connsiteX63" fmla="*/ 3228109 w 4239491"/>
              <a:gd name="connsiteY63" fmla="*/ 1136072 h 4807527"/>
              <a:gd name="connsiteX64" fmla="*/ 3283527 w 4239491"/>
              <a:gd name="connsiteY64" fmla="*/ 1094509 h 4807527"/>
              <a:gd name="connsiteX65" fmla="*/ 3325091 w 4239491"/>
              <a:gd name="connsiteY65" fmla="*/ 1052945 h 4807527"/>
              <a:gd name="connsiteX66" fmla="*/ 3408218 w 4239491"/>
              <a:gd name="connsiteY66" fmla="*/ 997527 h 4807527"/>
              <a:gd name="connsiteX67" fmla="*/ 3505200 w 4239491"/>
              <a:gd name="connsiteY67" fmla="*/ 914400 h 4807527"/>
              <a:gd name="connsiteX68" fmla="*/ 3574473 w 4239491"/>
              <a:gd name="connsiteY68" fmla="*/ 845127 h 4807527"/>
              <a:gd name="connsiteX69" fmla="*/ 3657600 w 4239491"/>
              <a:gd name="connsiteY69" fmla="*/ 734290 h 4807527"/>
              <a:gd name="connsiteX70" fmla="*/ 3699163 w 4239491"/>
              <a:gd name="connsiteY70" fmla="*/ 637309 h 4807527"/>
              <a:gd name="connsiteX71" fmla="*/ 3726873 w 4239491"/>
              <a:gd name="connsiteY71" fmla="*/ 609600 h 4807527"/>
              <a:gd name="connsiteX72" fmla="*/ 3754582 w 4239491"/>
              <a:gd name="connsiteY72" fmla="*/ 554181 h 4807527"/>
              <a:gd name="connsiteX73" fmla="*/ 3768436 w 4239491"/>
              <a:gd name="connsiteY73" fmla="*/ 512618 h 4807527"/>
              <a:gd name="connsiteX74" fmla="*/ 3823854 w 4239491"/>
              <a:gd name="connsiteY74" fmla="*/ 415636 h 4807527"/>
              <a:gd name="connsiteX75" fmla="*/ 3837709 w 4239491"/>
              <a:gd name="connsiteY75" fmla="*/ 374072 h 4807527"/>
              <a:gd name="connsiteX76" fmla="*/ 3948545 w 4239491"/>
              <a:gd name="connsiteY76" fmla="*/ 235527 h 4807527"/>
              <a:gd name="connsiteX77" fmla="*/ 3962400 w 4239491"/>
              <a:gd name="connsiteY77" fmla="*/ 193963 h 4807527"/>
              <a:gd name="connsiteX78" fmla="*/ 4003963 w 4239491"/>
              <a:gd name="connsiteY78" fmla="*/ 166254 h 4807527"/>
              <a:gd name="connsiteX79" fmla="*/ 4087091 w 4239491"/>
              <a:gd name="connsiteY79" fmla="*/ 110836 h 4807527"/>
              <a:gd name="connsiteX80" fmla="*/ 4128654 w 4239491"/>
              <a:gd name="connsiteY80" fmla="*/ 83127 h 4807527"/>
              <a:gd name="connsiteX81" fmla="*/ 4170218 w 4239491"/>
              <a:gd name="connsiteY81" fmla="*/ 41563 h 4807527"/>
              <a:gd name="connsiteX82" fmla="*/ 4239491 w 4239491"/>
              <a:gd name="connsiteY82" fmla="*/ 0 h 4807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4239491" h="4807527">
                <a:moveTo>
                  <a:pt x="0" y="4807527"/>
                </a:moveTo>
                <a:cubicBezTo>
                  <a:pt x="9236" y="4779818"/>
                  <a:pt x="8701" y="4746576"/>
                  <a:pt x="27709" y="4724400"/>
                </a:cubicBezTo>
                <a:cubicBezTo>
                  <a:pt x="40101" y="4709943"/>
                  <a:pt x="64889" y="4716017"/>
                  <a:pt x="83127" y="4710545"/>
                </a:cubicBezTo>
                <a:cubicBezTo>
                  <a:pt x="111103" y="4702152"/>
                  <a:pt x="138545" y="4692072"/>
                  <a:pt x="166254" y="4682836"/>
                </a:cubicBezTo>
                <a:cubicBezTo>
                  <a:pt x="180109" y="4678218"/>
                  <a:pt x="193650" y="4672523"/>
                  <a:pt x="207818" y="4668981"/>
                </a:cubicBezTo>
                <a:cubicBezTo>
                  <a:pt x="226291" y="4664363"/>
                  <a:pt x="244618" y="4659117"/>
                  <a:pt x="263236" y="4655127"/>
                </a:cubicBezTo>
                <a:cubicBezTo>
                  <a:pt x="309287" y="4645259"/>
                  <a:pt x="401782" y="4627418"/>
                  <a:pt x="401782" y="4627418"/>
                </a:cubicBezTo>
                <a:cubicBezTo>
                  <a:pt x="429491" y="4608945"/>
                  <a:pt x="461361" y="4595548"/>
                  <a:pt x="484909" y="4572000"/>
                </a:cubicBezTo>
                <a:lnTo>
                  <a:pt x="554182" y="4502727"/>
                </a:lnTo>
                <a:cubicBezTo>
                  <a:pt x="558800" y="4488872"/>
                  <a:pt x="560944" y="4473929"/>
                  <a:pt x="568036" y="4461163"/>
                </a:cubicBezTo>
                <a:cubicBezTo>
                  <a:pt x="584209" y="4432052"/>
                  <a:pt x="604981" y="4405745"/>
                  <a:pt x="623454" y="4378036"/>
                </a:cubicBezTo>
                <a:cubicBezTo>
                  <a:pt x="632690" y="4364181"/>
                  <a:pt x="639389" y="4348246"/>
                  <a:pt x="651163" y="4336472"/>
                </a:cubicBezTo>
                <a:cubicBezTo>
                  <a:pt x="695201" y="4292436"/>
                  <a:pt x="671036" y="4319213"/>
                  <a:pt x="720436" y="4253345"/>
                </a:cubicBezTo>
                <a:cubicBezTo>
                  <a:pt x="744785" y="4180300"/>
                  <a:pt x="718198" y="4239405"/>
                  <a:pt x="775854" y="4170218"/>
                </a:cubicBezTo>
                <a:cubicBezTo>
                  <a:pt x="786514" y="4157426"/>
                  <a:pt x="793161" y="4141656"/>
                  <a:pt x="803563" y="4128654"/>
                </a:cubicBezTo>
                <a:cubicBezTo>
                  <a:pt x="835807" y="4088350"/>
                  <a:pt x="829634" y="4109238"/>
                  <a:pt x="872836" y="4073236"/>
                </a:cubicBezTo>
                <a:cubicBezTo>
                  <a:pt x="887888" y="4060693"/>
                  <a:pt x="898934" y="4043701"/>
                  <a:pt x="914400" y="4031672"/>
                </a:cubicBezTo>
                <a:cubicBezTo>
                  <a:pt x="940687" y="4011226"/>
                  <a:pt x="969818" y="3994727"/>
                  <a:pt x="997527" y="3976254"/>
                </a:cubicBezTo>
                <a:cubicBezTo>
                  <a:pt x="1011382" y="3967018"/>
                  <a:pt x="1027317" y="3960319"/>
                  <a:pt x="1039091" y="3948545"/>
                </a:cubicBezTo>
                <a:cubicBezTo>
                  <a:pt x="1066800" y="3920836"/>
                  <a:pt x="1100481" y="3898023"/>
                  <a:pt x="1122218" y="3865418"/>
                </a:cubicBezTo>
                <a:cubicBezTo>
                  <a:pt x="1131454" y="3851563"/>
                  <a:pt x="1139267" y="3836646"/>
                  <a:pt x="1149927" y="3823854"/>
                </a:cubicBezTo>
                <a:cubicBezTo>
                  <a:pt x="1238827" y="3717173"/>
                  <a:pt x="1150401" y="3843925"/>
                  <a:pt x="1219200" y="3740727"/>
                </a:cubicBezTo>
                <a:cubicBezTo>
                  <a:pt x="1255845" y="3594140"/>
                  <a:pt x="1206093" y="3766751"/>
                  <a:pt x="1260763" y="3643745"/>
                </a:cubicBezTo>
                <a:cubicBezTo>
                  <a:pt x="1272626" y="3617054"/>
                  <a:pt x="1279237" y="3588327"/>
                  <a:pt x="1288473" y="3560618"/>
                </a:cubicBezTo>
                <a:cubicBezTo>
                  <a:pt x="1293091" y="3546763"/>
                  <a:pt x="1294226" y="3531205"/>
                  <a:pt x="1302327" y="3519054"/>
                </a:cubicBezTo>
                <a:cubicBezTo>
                  <a:pt x="1311563" y="3505199"/>
                  <a:pt x="1322589" y="3492383"/>
                  <a:pt x="1330036" y="3477490"/>
                </a:cubicBezTo>
                <a:cubicBezTo>
                  <a:pt x="1336567" y="3464428"/>
                  <a:pt x="1335790" y="3448078"/>
                  <a:pt x="1343891" y="3435927"/>
                </a:cubicBezTo>
                <a:cubicBezTo>
                  <a:pt x="1373099" y="3392115"/>
                  <a:pt x="1411665" y="3355048"/>
                  <a:pt x="1440873" y="3311236"/>
                </a:cubicBezTo>
                <a:cubicBezTo>
                  <a:pt x="1509670" y="3208040"/>
                  <a:pt x="1421249" y="3334785"/>
                  <a:pt x="1510145" y="3228109"/>
                </a:cubicBezTo>
                <a:cubicBezTo>
                  <a:pt x="1552276" y="3177551"/>
                  <a:pt x="1521898" y="3189719"/>
                  <a:pt x="1579418" y="3144981"/>
                </a:cubicBezTo>
                <a:cubicBezTo>
                  <a:pt x="1605705" y="3124535"/>
                  <a:pt x="1638997" y="3113111"/>
                  <a:pt x="1662545" y="3089563"/>
                </a:cubicBezTo>
                <a:cubicBezTo>
                  <a:pt x="1676400" y="3075709"/>
                  <a:pt x="1688643" y="3060029"/>
                  <a:pt x="1704109" y="3048000"/>
                </a:cubicBezTo>
                <a:cubicBezTo>
                  <a:pt x="1730396" y="3027554"/>
                  <a:pt x="1763688" y="3016129"/>
                  <a:pt x="1787236" y="2992581"/>
                </a:cubicBezTo>
                <a:lnTo>
                  <a:pt x="1870363" y="2909454"/>
                </a:lnTo>
                <a:cubicBezTo>
                  <a:pt x="1879600" y="2900218"/>
                  <a:pt x="1890827" y="2892614"/>
                  <a:pt x="1898073" y="2881745"/>
                </a:cubicBezTo>
                <a:lnTo>
                  <a:pt x="1925782" y="2840181"/>
                </a:lnTo>
                <a:cubicBezTo>
                  <a:pt x="1958997" y="2740533"/>
                  <a:pt x="1918701" y="2864967"/>
                  <a:pt x="1953491" y="2743200"/>
                </a:cubicBezTo>
                <a:cubicBezTo>
                  <a:pt x="1957503" y="2729158"/>
                  <a:pt x="1963803" y="2715804"/>
                  <a:pt x="1967345" y="2701636"/>
                </a:cubicBezTo>
                <a:cubicBezTo>
                  <a:pt x="1977754" y="2659998"/>
                  <a:pt x="1985132" y="2584902"/>
                  <a:pt x="2008909" y="2549236"/>
                </a:cubicBezTo>
                <a:cubicBezTo>
                  <a:pt x="2077705" y="2446040"/>
                  <a:pt x="1989285" y="2572784"/>
                  <a:pt x="2078182" y="2466109"/>
                </a:cubicBezTo>
                <a:cubicBezTo>
                  <a:pt x="2126389" y="2408261"/>
                  <a:pt x="2079222" y="2433435"/>
                  <a:pt x="2147454" y="2410690"/>
                </a:cubicBezTo>
                <a:cubicBezTo>
                  <a:pt x="2161309" y="2396836"/>
                  <a:pt x="2172715" y="2379995"/>
                  <a:pt x="2189018" y="2369127"/>
                </a:cubicBezTo>
                <a:cubicBezTo>
                  <a:pt x="2313985" y="2285817"/>
                  <a:pt x="2141349" y="2436559"/>
                  <a:pt x="2272145" y="2327563"/>
                </a:cubicBezTo>
                <a:cubicBezTo>
                  <a:pt x="2408333" y="2214074"/>
                  <a:pt x="2232432" y="2353422"/>
                  <a:pt x="2341418" y="2244436"/>
                </a:cubicBezTo>
                <a:cubicBezTo>
                  <a:pt x="2353192" y="2232662"/>
                  <a:pt x="2369127" y="2225963"/>
                  <a:pt x="2382982" y="2216727"/>
                </a:cubicBezTo>
                <a:cubicBezTo>
                  <a:pt x="2392607" y="2187851"/>
                  <a:pt x="2405522" y="2142573"/>
                  <a:pt x="2424545" y="2119745"/>
                </a:cubicBezTo>
                <a:cubicBezTo>
                  <a:pt x="2435205" y="2106953"/>
                  <a:pt x="2452254" y="2101272"/>
                  <a:pt x="2466109" y="2092036"/>
                </a:cubicBezTo>
                <a:cubicBezTo>
                  <a:pt x="2493079" y="2011121"/>
                  <a:pt x="2458860" y="2085429"/>
                  <a:pt x="2521527" y="2022763"/>
                </a:cubicBezTo>
                <a:cubicBezTo>
                  <a:pt x="2533301" y="2010989"/>
                  <a:pt x="2538834" y="1994202"/>
                  <a:pt x="2549236" y="1981200"/>
                </a:cubicBezTo>
                <a:cubicBezTo>
                  <a:pt x="2571800" y="1952995"/>
                  <a:pt x="2587644" y="1946358"/>
                  <a:pt x="2618509" y="1925781"/>
                </a:cubicBezTo>
                <a:cubicBezTo>
                  <a:pt x="2675608" y="1840133"/>
                  <a:pt x="2612210" y="1923685"/>
                  <a:pt x="2687782" y="1856509"/>
                </a:cubicBezTo>
                <a:cubicBezTo>
                  <a:pt x="2717070" y="1830475"/>
                  <a:pt x="2743200" y="1801090"/>
                  <a:pt x="2770909" y="1773381"/>
                </a:cubicBezTo>
                <a:cubicBezTo>
                  <a:pt x="2784764" y="1759526"/>
                  <a:pt x="2801605" y="1748121"/>
                  <a:pt x="2812473" y="1731818"/>
                </a:cubicBezTo>
                <a:cubicBezTo>
                  <a:pt x="2821709" y="1717963"/>
                  <a:pt x="2828408" y="1702028"/>
                  <a:pt x="2840182" y="1690254"/>
                </a:cubicBezTo>
                <a:cubicBezTo>
                  <a:pt x="2851956" y="1678480"/>
                  <a:pt x="2867891" y="1671781"/>
                  <a:pt x="2881745" y="1662545"/>
                </a:cubicBezTo>
                <a:cubicBezTo>
                  <a:pt x="2886363" y="1648690"/>
                  <a:pt x="2887499" y="1633132"/>
                  <a:pt x="2895600" y="1620981"/>
                </a:cubicBezTo>
                <a:cubicBezTo>
                  <a:pt x="2906468" y="1604679"/>
                  <a:pt x="2924620" y="1594470"/>
                  <a:pt x="2937163" y="1579418"/>
                </a:cubicBezTo>
                <a:cubicBezTo>
                  <a:pt x="2947823" y="1566626"/>
                  <a:pt x="2955636" y="1551709"/>
                  <a:pt x="2964873" y="1537854"/>
                </a:cubicBezTo>
                <a:cubicBezTo>
                  <a:pt x="2989257" y="1464697"/>
                  <a:pt x="2970626" y="1508441"/>
                  <a:pt x="3034145" y="1413163"/>
                </a:cubicBezTo>
                <a:cubicBezTo>
                  <a:pt x="3054717" y="1382305"/>
                  <a:pt x="3061363" y="1366450"/>
                  <a:pt x="3089563" y="1343890"/>
                </a:cubicBezTo>
                <a:cubicBezTo>
                  <a:pt x="3102565" y="1333488"/>
                  <a:pt x="3117272" y="1325417"/>
                  <a:pt x="3131127" y="1316181"/>
                </a:cubicBezTo>
                <a:cubicBezTo>
                  <a:pt x="3132974" y="1308795"/>
                  <a:pt x="3150887" y="1231123"/>
                  <a:pt x="3158836" y="1219200"/>
                </a:cubicBezTo>
                <a:cubicBezTo>
                  <a:pt x="3169704" y="1202897"/>
                  <a:pt x="3187857" y="1192688"/>
                  <a:pt x="3200400" y="1177636"/>
                </a:cubicBezTo>
                <a:cubicBezTo>
                  <a:pt x="3211060" y="1164844"/>
                  <a:pt x="3216335" y="1147846"/>
                  <a:pt x="3228109" y="1136072"/>
                </a:cubicBezTo>
                <a:cubicBezTo>
                  <a:pt x="3244437" y="1119744"/>
                  <a:pt x="3265995" y="1109536"/>
                  <a:pt x="3283527" y="1094509"/>
                </a:cubicBezTo>
                <a:cubicBezTo>
                  <a:pt x="3298403" y="1081758"/>
                  <a:pt x="3309625" y="1064974"/>
                  <a:pt x="3325091" y="1052945"/>
                </a:cubicBezTo>
                <a:cubicBezTo>
                  <a:pt x="3351378" y="1032499"/>
                  <a:pt x="3384670" y="1021075"/>
                  <a:pt x="3408218" y="997527"/>
                </a:cubicBezTo>
                <a:cubicBezTo>
                  <a:pt x="3541517" y="864228"/>
                  <a:pt x="3345240" y="1056586"/>
                  <a:pt x="3505200" y="914400"/>
                </a:cubicBezTo>
                <a:cubicBezTo>
                  <a:pt x="3529607" y="892705"/>
                  <a:pt x="3556359" y="872298"/>
                  <a:pt x="3574473" y="845127"/>
                </a:cubicBezTo>
                <a:cubicBezTo>
                  <a:pt x="3637137" y="751131"/>
                  <a:pt x="3606343" y="785549"/>
                  <a:pt x="3657600" y="734290"/>
                </a:cubicBezTo>
                <a:cubicBezTo>
                  <a:pt x="3669915" y="697345"/>
                  <a:pt x="3676336" y="671549"/>
                  <a:pt x="3699163" y="637309"/>
                </a:cubicBezTo>
                <a:cubicBezTo>
                  <a:pt x="3706409" y="626441"/>
                  <a:pt x="3717636" y="618836"/>
                  <a:pt x="3726873" y="609600"/>
                </a:cubicBezTo>
                <a:cubicBezTo>
                  <a:pt x="3736109" y="591127"/>
                  <a:pt x="3746446" y="573164"/>
                  <a:pt x="3754582" y="554181"/>
                </a:cubicBezTo>
                <a:cubicBezTo>
                  <a:pt x="3760335" y="540758"/>
                  <a:pt x="3761905" y="525680"/>
                  <a:pt x="3768436" y="512618"/>
                </a:cubicBezTo>
                <a:cubicBezTo>
                  <a:pt x="3838011" y="373466"/>
                  <a:pt x="3750980" y="585674"/>
                  <a:pt x="3823854" y="415636"/>
                </a:cubicBezTo>
                <a:cubicBezTo>
                  <a:pt x="3829607" y="402213"/>
                  <a:pt x="3830617" y="386838"/>
                  <a:pt x="3837709" y="374072"/>
                </a:cubicBezTo>
                <a:cubicBezTo>
                  <a:pt x="3881403" y="295424"/>
                  <a:pt x="3890144" y="293928"/>
                  <a:pt x="3948545" y="235527"/>
                </a:cubicBezTo>
                <a:cubicBezTo>
                  <a:pt x="3953163" y="221672"/>
                  <a:pt x="3953277" y="205367"/>
                  <a:pt x="3962400" y="193963"/>
                </a:cubicBezTo>
                <a:cubicBezTo>
                  <a:pt x="3972802" y="180961"/>
                  <a:pt x="3990961" y="176656"/>
                  <a:pt x="4003963" y="166254"/>
                </a:cubicBezTo>
                <a:cubicBezTo>
                  <a:pt x="4096561" y="92176"/>
                  <a:pt x="3940485" y="194611"/>
                  <a:pt x="4087091" y="110836"/>
                </a:cubicBezTo>
                <a:cubicBezTo>
                  <a:pt x="4101548" y="102575"/>
                  <a:pt x="4115862" y="93787"/>
                  <a:pt x="4128654" y="83127"/>
                </a:cubicBezTo>
                <a:cubicBezTo>
                  <a:pt x="4143706" y="70584"/>
                  <a:pt x="4153915" y="52431"/>
                  <a:pt x="4170218" y="41563"/>
                </a:cubicBezTo>
                <a:cubicBezTo>
                  <a:pt x="4278130" y="-30377"/>
                  <a:pt x="4153196" y="86295"/>
                  <a:pt x="4239491" y="0"/>
                </a:cubicBezTo>
              </a:path>
            </a:pathLst>
          </a:custGeom>
          <a:ln w="762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133322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6" grpId="1" animBg="1"/>
      <p:bldP spid="7" grpId="0" animBg="1"/>
      <p:bldP spid="8" grpId="0" animBg="1"/>
      <p:bldP spid="8" grpId="1" animBg="1"/>
      <p:bldP spid="9" grpId="0" animBg="1"/>
      <p:bldP spid="10" grpId="0" animBg="1"/>
      <p:bldP spid="10" grpId="1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103418"/>
            <a:ext cx="9144000" cy="3546765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sp>
        <p:nvSpPr>
          <p:cNvPr id="5" name="Freeform 4"/>
          <p:cNvSpPr/>
          <p:nvPr/>
        </p:nvSpPr>
        <p:spPr>
          <a:xfrm>
            <a:off x="2339752" y="1614947"/>
            <a:ext cx="2660073" cy="110836"/>
          </a:xfrm>
          <a:custGeom>
            <a:avLst/>
            <a:gdLst>
              <a:gd name="connsiteX0" fmla="*/ 0 w 1163782"/>
              <a:gd name="connsiteY0" fmla="*/ 69273 h 69273"/>
              <a:gd name="connsiteX1" fmla="*/ 124691 w 1163782"/>
              <a:gd name="connsiteY1" fmla="*/ 41564 h 69273"/>
              <a:gd name="connsiteX2" fmla="*/ 166254 w 1163782"/>
              <a:gd name="connsiteY2" fmla="*/ 27709 h 69273"/>
              <a:gd name="connsiteX3" fmla="*/ 360218 w 1163782"/>
              <a:gd name="connsiteY3" fmla="*/ 0 h 69273"/>
              <a:gd name="connsiteX4" fmla="*/ 845127 w 1163782"/>
              <a:gd name="connsiteY4" fmla="*/ 13855 h 69273"/>
              <a:gd name="connsiteX5" fmla="*/ 942109 w 1163782"/>
              <a:gd name="connsiteY5" fmla="*/ 27709 h 69273"/>
              <a:gd name="connsiteX6" fmla="*/ 1108363 w 1163782"/>
              <a:gd name="connsiteY6" fmla="*/ 41564 h 69273"/>
              <a:gd name="connsiteX7" fmla="*/ 1163782 w 1163782"/>
              <a:gd name="connsiteY7" fmla="*/ 55418 h 69273"/>
              <a:gd name="connsiteX0" fmla="*/ 0 w 2660073"/>
              <a:gd name="connsiteY0" fmla="*/ 83127 h 83127"/>
              <a:gd name="connsiteX1" fmla="*/ 124691 w 2660073"/>
              <a:gd name="connsiteY1" fmla="*/ 55418 h 83127"/>
              <a:gd name="connsiteX2" fmla="*/ 166254 w 2660073"/>
              <a:gd name="connsiteY2" fmla="*/ 41563 h 83127"/>
              <a:gd name="connsiteX3" fmla="*/ 360218 w 2660073"/>
              <a:gd name="connsiteY3" fmla="*/ 13854 h 83127"/>
              <a:gd name="connsiteX4" fmla="*/ 845127 w 2660073"/>
              <a:gd name="connsiteY4" fmla="*/ 27709 h 83127"/>
              <a:gd name="connsiteX5" fmla="*/ 942109 w 2660073"/>
              <a:gd name="connsiteY5" fmla="*/ 41563 h 83127"/>
              <a:gd name="connsiteX6" fmla="*/ 1108363 w 2660073"/>
              <a:gd name="connsiteY6" fmla="*/ 55418 h 83127"/>
              <a:gd name="connsiteX7" fmla="*/ 2660073 w 2660073"/>
              <a:gd name="connsiteY7" fmla="*/ 0 h 83127"/>
              <a:gd name="connsiteX0" fmla="*/ 0 w 2660073"/>
              <a:gd name="connsiteY0" fmla="*/ 83127 h 110836"/>
              <a:gd name="connsiteX1" fmla="*/ 124691 w 2660073"/>
              <a:gd name="connsiteY1" fmla="*/ 55418 h 110836"/>
              <a:gd name="connsiteX2" fmla="*/ 166254 w 2660073"/>
              <a:gd name="connsiteY2" fmla="*/ 41563 h 110836"/>
              <a:gd name="connsiteX3" fmla="*/ 360218 w 2660073"/>
              <a:gd name="connsiteY3" fmla="*/ 13854 h 110836"/>
              <a:gd name="connsiteX4" fmla="*/ 845127 w 2660073"/>
              <a:gd name="connsiteY4" fmla="*/ 27709 h 110836"/>
              <a:gd name="connsiteX5" fmla="*/ 942109 w 2660073"/>
              <a:gd name="connsiteY5" fmla="*/ 41563 h 110836"/>
              <a:gd name="connsiteX6" fmla="*/ 1773381 w 2660073"/>
              <a:gd name="connsiteY6" fmla="*/ 110836 h 110836"/>
              <a:gd name="connsiteX7" fmla="*/ 2660073 w 2660073"/>
              <a:gd name="connsiteY7" fmla="*/ 0 h 110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60073" h="110836">
                <a:moveTo>
                  <a:pt x="0" y="83127"/>
                </a:moveTo>
                <a:cubicBezTo>
                  <a:pt x="47602" y="73606"/>
                  <a:pt x="79049" y="68459"/>
                  <a:pt x="124691" y="55418"/>
                </a:cubicBezTo>
                <a:cubicBezTo>
                  <a:pt x="138733" y="51406"/>
                  <a:pt x="151998" y="44731"/>
                  <a:pt x="166254" y="41563"/>
                </a:cubicBezTo>
                <a:cubicBezTo>
                  <a:pt x="217608" y="30151"/>
                  <a:pt x="312299" y="19844"/>
                  <a:pt x="360218" y="13854"/>
                </a:cubicBezTo>
                <a:lnTo>
                  <a:pt x="845127" y="27709"/>
                </a:lnTo>
                <a:cubicBezTo>
                  <a:pt x="877746" y="29262"/>
                  <a:pt x="787400" y="27709"/>
                  <a:pt x="942109" y="41563"/>
                </a:cubicBezTo>
                <a:lnTo>
                  <a:pt x="1773381" y="110836"/>
                </a:lnTo>
                <a:lnTo>
                  <a:pt x="2660073" y="0"/>
                </a:lnTo>
              </a:path>
            </a:pathLst>
          </a:custGeom>
          <a:ln w="5715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6" name="Freeform 5"/>
          <p:cNvSpPr/>
          <p:nvPr/>
        </p:nvSpPr>
        <p:spPr>
          <a:xfrm>
            <a:off x="4003966" y="3352799"/>
            <a:ext cx="1122218" cy="2618510"/>
          </a:xfrm>
          <a:custGeom>
            <a:avLst/>
            <a:gdLst>
              <a:gd name="connsiteX0" fmla="*/ 0 w 1551775"/>
              <a:gd name="connsiteY0" fmla="*/ 1330037 h 1620982"/>
              <a:gd name="connsiteX1" fmla="*/ 69273 w 1551775"/>
              <a:gd name="connsiteY1" fmla="*/ 1371600 h 1620982"/>
              <a:gd name="connsiteX2" fmla="*/ 193964 w 1551775"/>
              <a:gd name="connsiteY2" fmla="*/ 1482437 h 1620982"/>
              <a:gd name="connsiteX3" fmla="*/ 235528 w 1551775"/>
              <a:gd name="connsiteY3" fmla="*/ 1496291 h 1620982"/>
              <a:gd name="connsiteX4" fmla="*/ 318655 w 1551775"/>
              <a:gd name="connsiteY4" fmla="*/ 1565564 h 1620982"/>
              <a:gd name="connsiteX5" fmla="*/ 415637 w 1551775"/>
              <a:gd name="connsiteY5" fmla="*/ 1593273 h 1620982"/>
              <a:gd name="connsiteX6" fmla="*/ 665018 w 1551775"/>
              <a:gd name="connsiteY6" fmla="*/ 1620982 h 1620982"/>
              <a:gd name="connsiteX7" fmla="*/ 872837 w 1551775"/>
              <a:gd name="connsiteY7" fmla="*/ 1607128 h 1620982"/>
              <a:gd name="connsiteX8" fmla="*/ 928255 w 1551775"/>
              <a:gd name="connsiteY8" fmla="*/ 1579418 h 1620982"/>
              <a:gd name="connsiteX9" fmla="*/ 1011382 w 1551775"/>
              <a:gd name="connsiteY9" fmla="*/ 1551709 h 1620982"/>
              <a:gd name="connsiteX10" fmla="*/ 1094509 w 1551775"/>
              <a:gd name="connsiteY10" fmla="*/ 1510146 h 1620982"/>
              <a:gd name="connsiteX11" fmla="*/ 1177637 w 1551775"/>
              <a:gd name="connsiteY11" fmla="*/ 1454728 h 1620982"/>
              <a:gd name="connsiteX12" fmla="*/ 1219200 w 1551775"/>
              <a:gd name="connsiteY12" fmla="*/ 1440873 h 1620982"/>
              <a:gd name="connsiteX13" fmla="*/ 1260764 w 1551775"/>
              <a:gd name="connsiteY13" fmla="*/ 1413164 h 1620982"/>
              <a:gd name="connsiteX14" fmla="*/ 1357746 w 1551775"/>
              <a:gd name="connsiteY14" fmla="*/ 1399309 h 1620982"/>
              <a:gd name="connsiteX15" fmla="*/ 1399309 w 1551775"/>
              <a:gd name="connsiteY15" fmla="*/ 1385455 h 1620982"/>
              <a:gd name="connsiteX16" fmla="*/ 1468582 w 1551775"/>
              <a:gd name="connsiteY16" fmla="*/ 1371600 h 1620982"/>
              <a:gd name="connsiteX17" fmla="*/ 1482437 w 1551775"/>
              <a:gd name="connsiteY17" fmla="*/ 1330037 h 1620982"/>
              <a:gd name="connsiteX18" fmla="*/ 1468582 w 1551775"/>
              <a:gd name="connsiteY18" fmla="*/ 1219200 h 1620982"/>
              <a:gd name="connsiteX19" fmla="*/ 1454728 w 1551775"/>
              <a:gd name="connsiteY19" fmla="*/ 1177637 h 1620982"/>
              <a:gd name="connsiteX20" fmla="*/ 1427018 w 1551775"/>
              <a:gd name="connsiteY20" fmla="*/ 1066800 h 1620982"/>
              <a:gd name="connsiteX21" fmla="*/ 1440873 w 1551775"/>
              <a:gd name="connsiteY21" fmla="*/ 734291 h 1620982"/>
              <a:gd name="connsiteX22" fmla="*/ 1468582 w 1551775"/>
              <a:gd name="connsiteY22" fmla="*/ 581891 h 1620982"/>
              <a:gd name="connsiteX23" fmla="*/ 1496291 w 1551775"/>
              <a:gd name="connsiteY23" fmla="*/ 471055 h 1620982"/>
              <a:gd name="connsiteX24" fmla="*/ 1524000 w 1551775"/>
              <a:gd name="connsiteY24" fmla="*/ 249382 h 1620982"/>
              <a:gd name="connsiteX25" fmla="*/ 1537855 w 1551775"/>
              <a:gd name="connsiteY25" fmla="*/ 193964 h 1620982"/>
              <a:gd name="connsiteX26" fmla="*/ 1551709 w 1551775"/>
              <a:gd name="connsiteY26" fmla="*/ 0 h 1620982"/>
              <a:gd name="connsiteX0" fmla="*/ 0 w 1482502"/>
              <a:gd name="connsiteY0" fmla="*/ 1371600 h 1620982"/>
              <a:gd name="connsiteX1" fmla="*/ 124691 w 1482502"/>
              <a:gd name="connsiteY1" fmla="*/ 1482437 h 1620982"/>
              <a:gd name="connsiteX2" fmla="*/ 166255 w 1482502"/>
              <a:gd name="connsiteY2" fmla="*/ 1496291 h 1620982"/>
              <a:gd name="connsiteX3" fmla="*/ 249382 w 1482502"/>
              <a:gd name="connsiteY3" fmla="*/ 1565564 h 1620982"/>
              <a:gd name="connsiteX4" fmla="*/ 346364 w 1482502"/>
              <a:gd name="connsiteY4" fmla="*/ 1593273 h 1620982"/>
              <a:gd name="connsiteX5" fmla="*/ 595745 w 1482502"/>
              <a:gd name="connsiteY5" fmla="*/ 1620982 h 1620982"/>
              <a:gd name="connsiteX6" fmla="*/ 803564 w 1482502"/>
              <a:gd name="connsiteY6" fmla="*/ 1607128 h 1620982"/>
              <a:gd name="connsiteX7" fmla="*/ 858982 w 1482502"/>
              <a:gd name="connsiteY7" fmla="*/ 1579418 h 1620982"/>
              <a:gd name="connsiteX8" fmla="*/ 942109 w 1482502"/>
              <a:gd name="connsiteY8" fmla="*/ 1551709 h 1620982"/>
              <a:gd name="connsiteX9" fmla="*/ 1025236 w 1482502"/>
              <a:gd name="connsiteY9" fmla="*/ 1510146 h 1620982"/>
              <a:gd name="connsiteX10" fmla="*/ 1108364 w 1482502"/>
              <a:gd name="connsiteY10" fmla="*/ 1454728 h 1620982"/>
              <a:gd name="connsiteX11" fmla="*/ 1149927 w 1482502"/>
              <a:gd name="connsiteY11" fmla="*/ 1440873 h 1620982"/>
              <a:gd name="connsiteX12" fmla="*/ 1191491 w 1482502"/>
              <a:gd name="connsiteY12" fmla="*/ 1413164 h 1620982"/>
              <a:gd name="connsiteX13" fmla="*/ 1288473 w 1482502"/>
              <a:gd name="connsiteY13" fmla="*/ 1399309 h 1620982"/>
              <a:gd name="connsiteX14" fmla="*/ 1330036 w 1482502"/>
              <a:gd name="connsiteY14" fmla="*/ 1385455 h 1620982"/>
              <a:gd name="connsiteX15" fmla="*/ 1399309 w 1482502"/>
              <a:gd name="connsiteY15" fmla="*/ 1371600 h 1620982"/>
              <a:gd name="connsiteX16" fmla="*/ 1413164 w 1482502"/>
              <a:gd name="connsiteY16" fmla="*/ 1330037 h 1620982"/>
              <a:gd name="connsiteX17" fmla="*/ 1399309 w 1482502"/>
              <a:gd name="connsiteY17" fmla="*/ 1219200 h 1620982"/>
              <a:gd name="connsiteX18" fmla="*/ 1385455 w 1482502"/>
              <a:gd name="connsiteY18" fmla="*/ 1177637 h 1620982"/>
              <a:gd name="connsiteX19" fmla="*/ 1357745 w 1482502"/>
              <a:gd name="connsiteY19" fmla="*/ 1066800 h 1620982"/>
              <a:gd name="connsiteX20" fmla="*/ 1371600 w 1482502"/>
              <a:gd name="connsiteY20" fmla="*/ 734291 h 1620982"/>
              <a:gd name="connsiteX21" fmla="*/ 1399309 w 1482502"/>
              <a:gd name="connsiteY21" fmla="*/ 581891 h 1620982"/>
              <a:gd name="connsiteX22" fmla="*/ 1427018 w 1482502"/>
              <a:gd name="connsiteY22" fmla="*/ 471055 h 1620982"/>
              <a:gd name="connsiteX23" fmla="*/ 1454727 w 1482502"/>
              <a:gd name="connsiteY23" fmla="*/ 249382 h 1620982"/>
              <a:gd name="connsiteX24" fmla="*/ 1468582 w 1482502"/>
              <a:gd name="connsiteY24" fmla="*/ 193964 h 1620982"/>
              <a:gd name="connsiteX25" fmla="*/ 1482436 w 1482502"/>
              <a:gd name="connsiteY25" fmla="*/ 0 h 1620982"/>
              <a:gd name="connsiteX0" fmla="*/ 0 w 1357811"/>
              <a:gd name="connsiteY0" fmla="*/ 1482437 h 1620982"/>
              <a:gd name="connsiteX1" fmla="*/ 41564 w 1357811"/>
              <a:gd name="connsiteY1" fmla="*/ 1496291 h 1620982"/>
              <a:gd name="connsiteX2" fmla="*/ 124691 w 1357811"/>
              <a:gd name="connsiteY2" fmla="*/ 1565564 h 1620982"/>
              <a:gd name="connsiteX3" fmla="*/ 221673 w 1357811"/>
              <a:gd name="connsiteY3" fmla="*/ 1593273 h 1620982"/>
              <a:gd name="connsiteX4" fmla="*/ 471054 w 1357811"/>
              <a:gd name="connsiteY4" fmla="*/ 1620982 h 1620982"/>
              <a:gd name="connsiteX5" fmla="*/ 678873 w 1357811"/>
              <a:gd name="connsiteY5" fmla="*/ 1607128 h 1620982"/>
              <a:gd name="connsiteX6" fmla="*/ 734291 w 1357811"/>
              <a:gd name="connsiteY6" fmla="*/ 1579418 h 1620982"/>
              <a:gd name="connsiteX7" fmla="*/ 817418 w 1357811"/>
              <a:gd name="connsiteY7" fmla="*/ 1551709 h 1620982"/>
              <a:gd name="connsiteX8" fmla="*/ 900545 w 1357811"/>
              <a:gd name="connsiteY8" fmla="*/ 1510146 h 1620982"/>
              <a:gd name="connsiteX9" fmla="*/ 983673 w 1357811"/>
              <a:gd name="connsiteY9" fmla="*/ 1454728 h 1620982"/>
              <a:gd name="connsiteX10" fmla="*/ 1025236 w 1357811"/>
              <a:gd name="connsiteY10" fmla="*/ 1440873 h 1620982"/>
              <a:gd name="connsiteX11" fmla="*/ 1066800 w 1357811"/>
              <a:gd name="connsiteY11" fmla="*/ 1413164 h 1620982"/>
              <a:gd name="connsiteX12" fmla="*/ 1163782 w 1357811"/>
              <a:gd name="connsiteY12" fmla="*/ 1399309 h 1620982"/>
              <a:gd name="connsiteX13" fmla="*/ 1205345 w 1357811"/>
              <a:gd name="connsiteY13" fmla="*/ 1385455 h 1620982"/>
              <a:gd name="connsiteX14" fmla="*/ 1274618 w 1357811"/>
              <a:gd name="connsiteY14" fmla="*/ 1371600 h 1620982"/>
              <a:gd name="connsiteX15" fmla="*/ 1288473 w 1357811"/>
              <a:gd name="connsiteY15" fmla="*/ 1330037 h 1620982"/>
              <a:gd name="connsiteX16" fmla="*/ 1274618 w 1357811"/>
              <a:gd name="connsiteY16" fmla="*/ 1219200 h 1620982"/>
              <a:gd name="connsiteX17" fmla="*/ 1260764 w 1357811"/>
              <a:gd name="connsiteY17" fmla="*/ 1177637 h 1620982"/>
              <a:gd name="connsiteX18" fmla="*/ 1233054 w 1357811"/>
              <a:gd name="connsiteY18" fmla="*/ 1066800 h 1620982"/>
              <a:gd name="connsiteX19" fmla="*/ 1246909 w 1357811"/>
              <a:gd name="connsiteY19" fmla="*/ 734291 h 1620982"/>
              <a:gd name="connsiteX20" fmla="*/ 1274618 w 1357811"/>
              <a:gd name="connsiteY20" fmla="*/ 581891 h 1620982"/>
              <a:gd name="connsiteX21" fmla="*/ 1302327 w 1357811"/>
              <a:gd name="connsiteY21" fmla="*/ 471055 h 1620982"/>
              <a:gd name="connsiteX22" fmla="*/ 1330036 w 1357811"/>
              <a:gd name="connsiteY22" fmla="*/ 249382 h 1620982"/>
              <a:gd name="connsiteX23" fmla="*/ 1343891 w 1357811"/>
              <a:gd name="connsiteY23" fmla="*/ 193964 h 1620982"/>
              <a:gd name="connsiteX24" fmla="*/ 1357745 w 1357811"/>
              <a:gd name="connsiteY24" fmla="*/ 0 h 1620982"/>
              <a:gd name="connsiteX0" fmla="*/ 0 w 1357811"/>
              <a:gd name="connsiteY0" fmla="*/ 1482437 h 1620982"/>
              <a:gd name="connsiteX1" fmla="*/ 124691 w 1357811"/>
              <a:gd name="connsiteY1" fmla="*/ 1565564 h 1620982"/>
              <a:gd name="connsiteX2" fmla="*/ 221673 w 1357811"/>
              <a:gd name="connsiteY2" fmla="*/ 1593273 h 1620982"/>
              <a:gd name="connsiteX3" fmla="*/ 471054 w 1357811"/>
              <a:gd name="connsiteY3" fmla="*/ 1620982 h 1620982"/>
              <a:gd name="connsiteX4" fmla="*/ 678873 w 1357811"/>
              <a:gd name="connsiteY4" fmla="*/ 1607128 h 1620982"/>
              <a:gd name="connsiteX5" fmla="*/ 734291 w 1357811"/>
              <a:gd name="connsiteY5" fmla="*/ 1579418 h 1620982"/>
              <a:gd name="connsiteX6" fmla="*/ 817418 w 1357811"/>
              <a:gd name="connsiteY6" fmla="*/ 1551709 h 1620982"/>
              <a:gd name="connsiteX7" fmla="*/ 900545 w 1357811"/>
              <a:gd name="connsiteY7" fmla="*/ 1510146 h 1620982"/>
              <a:gd name="connsiteX8" fmla="*/ 983673 w 1357811"/>
              <a:gd name="connsiteY8" fmla="*/ 1454728 h 1620982"/>
              <a:gd name="connsiteX9" fmla="*/ 1025236 w 1357811"/>
              <a:gd name="connsiteY9" fmla="*/ 1440873 h 1620982"/>
              <a:gd name="connsiteX10" fmla="*/ 1066800 w 1357811"/>
              <a:gd name="connsiteY10" fmla="*/ 1413164 h 1620982"/>
              <a:gd name="connsiteX11" fmla="*/ 1163782 w 1357811"/>
              <a:gd name="connsiteY11" fmla="*/ 1399309 h 1620982"/>
              <a:gd name="connsiteX12" fmla="*/ 1205345 w 1357811"/>
              <a:gd name="connsiteY12" fmla="*/ 1385455 h 1620982"/>
              <a:gd name="connsiteX13" fmla="*/ 1274618 w 1357811"/>
              <a:gd name="connsiteY13" fmla="*/ 1371600 h 1620982"/>
              <a:gd name="connsiteX14" fmla="*/ 1288473 w 1357811"/>
              <a:gd name="connsiteY14" fmla="*/ 1330037 h 1620982"/>
              <a:gd name="connsiteX15" fmla="*/ 1274618 w 1357811"/>
              <a:gd name="connsiteY15" fmla="*/ 1219200 h 1620982"/>
              <a:gd name="connsiteX16" fmla="*/ 1260764 w 1357811"/>
              <a:gd name="connsiteY16" fmla="*/ 1177637 h 1620982"/>
              <a:gd name="connsiteX17" fmla="*/ 1233054 w 1357811"/>
              <a:gd name="connsiteY17" fmla="*/ 1066800 h 1620982"/>
              <a:gd name="connsiteX18" fmla="*/ 1246909 w 1357811"/>
              <a:gd name="connsiteY18" fmla="*/ 734291 h 1620982"/>
              <a:gd name="connsiteX19" fmla="*/ 1274618 w 1357811"/>
              <a:gd name="connsiteY19" fmla="*/ 581891 h 1620982"/>
              <a:gd name="connsiteX20" fmla="*/ 1302327 w 1357811"/>
              <a:gd name="connsiteY20" fmla="*/ 471055 h 1620982"/>
              <a:gd name="connsiteX21" fmla="*/ 1330036 w 1357811"/>
              <a:gd name="connsiteY21" fmla="*/ 249382 h 1620982"/>
              <a:gd name="connsiteX22" fmla="*/ 1343891 w 1357811"/>
              <a:gd name="connsiteY22" fmla="*/ 193964 h 1620982"/>
              <a:gd name="connsiteX23" fmla="*/ 1357745 w 1357811"/>
              <a:gd name="connsiteY23" fmla="*/ 0 h 1620982"/>
              <a:gd name="connsiteX0" fmla="*/ 0 w 1233120"/>
              <a:gd name="connsiteY0" fmla="*/ 1565564 h 1620982"/>
              <a:gd name="connsiteX1" fmla="*/ 96982 w 1233120"/>
              <a:gd name="connsiteY1" fmla="*/ 1593273 h 1620982"/>
              <a:gd name="connsiteX2" fmla="*/ 346363 w 1233120"/>
              <a:gd name="connsiteY2" fmla="*/ 1620982 h 1620982"/>
              <a:gd name="connsiteX3" fmla="*/ 554182 w 1233120"/>
              <a:gd name="connsiteY3" fmla="*/ 1607128 h 1620982"/>
              <a:gd name="connsiteX4" fmla="*/ 609600 w 1233120"/>
              <a:gd name="connsiteY4" fmla="*/ 1579418 h 1620982"/>
              <a:gd name="connsiteX5" fmla="*/ 692727 w 1233120"/>
              <a:gd name="connsiteY5" fmla="*/ 1551709 h 1620982"/>
              <a:gd name="connsiteX6" fmla="*/ 775854 w 1233120"/>
              <a:gd name="connsiteY6" fmla="*/ 1510146 h 1620982"/>
              <a:gd name="connsiteX7" fmla="*/ 858982 w 1233120"/>
              <a:gd name="connsiteY7" fmla="*/ 1454728 h 1620982"/>
              <a:gd name="connsiteX8" fmla="*/ 900545 w 1233120"/>
              <a:gd name="connsiteY8" fmla="*/ 1440873 h 1620982"/>
              <a:gd name="connsiteX9" fmla="*/ 942109 w 1233120"/>
              <a:gd name="connsiteY9" fmla="*/ 1413164 h 1620982"/>
              <a:gd name="connsiteX10" fmla="*/ 1039091 w 1233120"/>
              <a:gd name="connsiteY10" fmla="*/ 1399309 h 1620982"/>
              <a:gd name="connsiteX11" fmla="*/ 1080654 w 1233120"/>
              <a:gd name="connsiteY11" fmla="*/ 1385455 h 1620982"/>
              <a:gd name="connsiteX12" fmla="*/ 1149927 w 1233120"/>
              <a:gd name="connsiteY12" fmla="*/ 1371600 h 1620982"/>
              <a:gd name="connsiteX13" fmla="*/ 1163782 w 1233120"/>
              <a:gd name="connsiteY13" fmla="*/ 1330037 h 1620982"/>
              <a:gd name="connsiteX14" fmla="*/ 1149927 w 1233120"/>
              <a:gd name="connsiteY14" fmla="*/ 1219200 h 1620982"/>
              <a:gd name="connsiteX15" fmla="*/ 1136073 w 1233120"/>
              <a:gd name="connsiteY15" fmla="*/ 1177637 h 1620982"/>
              <a:gd name="connsiteX16" fmla="*/ 1108363 w 1233120"/>
              <a:gd name="connsiteY16" fmla="*/ 1066800 h 1620982"/>
              <a:gd name="connsiteX17" fmla="*/ 1122218 w 1233120"/>
              <a:gd name="connsiteY17" fmla="*/ 734291 h 1620982"/>
              <a:gd name="connsiteX18" fmla="*/ 1149927 w 1233120"/>
              <a:gd name="connsiteY18" fmla="*/ 581891 h 1620982"/>
              <a:gd name="connsiteX19" fmla="*/ 1177636 w 1233120"/>
              <a:gd name="connsiteY19" fmla="*/ 471055 h 1620982"/>
              <a:gd name="connsiteX20" fmla="*/ 1205345 w 1233120"/>
              <a:gd name="connsiteY20" fmla="*/ 249382 h 1620982"/>
              <a:gd name="connsiteX21" fmla="*/ 1219200 w 1233120"/>
              <a:gd name="connsiteY21" fmla="*/ 193964 h 1620982"/>
              <a:gd name="connsiteX22" fmla="*/ 1233054 w 1233120"/>
              <a:gd name="connsiteY22" fmla="*/ 0 h 1620982"/>
              <a:gd name="connsiteX0" fmla="*/ 0 w 1136138"/>
              <a:gd name="connsiteY0" fmla="*/ 1593273 h 1620982"/>
              <a:gd name="connsiteX1" fmla="*/ 249381 w 1136138"/>
              <a:gd name="connsiteY1" fmla="*/ 1620982 h 1620982"/>
              <a:gd name="connsiteX2" fmla="*/ 457200 w 1136138"/>
              <a:gd name="connsiteY2" fmla="*/ 1607128 h 1620982"/>
              <a:gd name="connsiteX3" fmla="*/ 512618 w 1136138"/>
              <a:gd name="connsiteY3" fmla="*/ 1579418 h 1620982"/>
              <a:gd name="connsiteX4" fmla="*/ 595745 w 1136138"/>
              <a:gd name="connsiteY4" fmla="*/ 1551709 h 1620982"/>
              <a:gd name="connsiteX5" fmla="*/ 678872 w 1136138"/>
              <a:gd name="connsiteY5" fmla="*/ 1510146 h 1620982"/>
              <a:gd name="connsiteX6" fmla="*/ 762000 w 1136138"/>
              <a:gd name="connsiteY6" fmla="*/ 1454728 h 1620982"/>
              <a:gd name="connsiteX7" fmla="*/ 803563 w 1136138"/>
              <a:gd name="connsiteY7" fmla="*/ 1440873 h 1620982"/>
              <a:gd name="connsiteX8" fmla="*/ 845127 w 1136138"/>
              <a:gd name="connsiteY8" fmla="*/ 1413164 h 1620982"/>
              <a:gd name="connsiteX9" fmla="*/ 942109 w 1136138"/>
              <a:gd name="connsiteY9" fmla="*/ 1399309 h 1620982"/>
              <a:gd name="connsiteX10" fmla="*/ 983672 w 1136138"/>
              <a:gd name="connsiteY10" fmla="*/ 1385455 h 1620982"/>
              <a:gd name="connsiteX11" fmla="*/ 1052945 w 1136138"/>
              <a:gd name="connsiteY11" fmla="*/ 1371600 h 1620982"/>
              <a:gd name="connsiteX12" fmla="*/ 1066800 w 1136138"/>
              <a:gd name="connsiteY12" fmla="*/ 1330037 h 1620982"/>
              <a:gd name="connsiteX13" fmla="*/ 1052945 w 1136138"/>
              <a:gd name="connsiteY13" fmla="*/ 1219200 h 1620982"/>
              <a:gd name="connsiteX14" fmla="*/ 1039091 w 1136138"/>
              <a:gd name="connsiteY14" fmla="*/ 1177637 h 1620982"/>
              <a:gd name="connsiteX15" fmla="*/ 1011381 w 1136138"/>
              <a:gd name="connsiteY15" fmla="*/ 1066800 h 1620982"/>
              <a:gd name="connsiteX16" fmla="*/ 1025236 w 1136138"/>
              <a:gd name="connsiteY16" fmla="*/ 734291 h 1620982"/>
              <a:gd name="connsiteX17" fmla="*/ 1052945 w 1136138"/>
              <a:gd name="connsiteY17" fmla="*/ 581891 h 1620982"/>
              <a:gd name="connsiteX18" fmla="*/ 1080654 w 1136138"/>
              <a:gd name="connsiteY18" fmla="*/ 471055 h 1620982"/>
              <a:gd name="connsiteX19" fmla="*/ 1108363 w 1136138"/>
              <a:gd name="connsiteY19" fmla="*/ 249382 h 1620982"/>
              <a:gd name="connsiteX20" fmla="*/ 1122218 w 1136138"/>
              <a:gd name="connsiteY20" fmla="*/ 193964 h 1620982"/>
              <a:gd name="connsiteX21" fmla="*/ 1136072 w 1136138"/>
              <a:gd name="connsiteY21" fmla="*/ 0 h 1620982"/>
              <a:gd name="connsiteX0" fmla="*/ 0 w 1122636"/>
              <a:gd name="connsiteY0" fmla="*/ 2590801 h 2618510"/>
              <a:gd name="connsiteX1" fmla="*/ 249381 w 1122636"/>
              <a:gd name="connsiteY1" fmla="*/ 2618510 h 2618510"/>
              <a:gd name="connsiteX2" fmla="*/ 457200 w 1122636"/>
              <a:gd name="connsiteY2" fmla="*/ 2604656 h 2618510"/>
              <a:gd name="connsiteX3" fmla="*/ 512618 w 1122636"/>
              <a:gd name="connsiteY3" fmla="*/ 2576946 h 2618510"/>
              <a:gd name="connsiteX4" fmla="*/ 595745 w 1122636"/>
              <a:gd name="connsiteY4" fmla="*/ 2549237 h 2618510"/>
              <a:gd name="connsiteX5" fmla="*/ 678872 w 1122636"/>
              <a:gd name="connsiteY5" fmla="*/ 2507674 h 2618510"/>
              <a:gd name="connsiteX6" fmla="*/ 762000 w 1122636"/>
              <a:gd name="connsiteY6" fmla="*/ 2452256 h 2618510"/>
              <a:gd name="connsiteX7" fmla="*/ 803563 w 1122636"/>
              <a:gd name="connsiteY7" fmla="*/ 2438401 h 2618510"/>
              <a:gd name="connsiteX8" fmla="*/ 845127 w 1122636"/>
              <a:gd name="connsiteY8" fmla="*/ 2410692 h 2618510"/>
              <a:gd name="connsiteX9" fmla="*/ 942109 w 1122636"/>
              <a:gd name="connsiteY9" fmla="*/ 2396837 h 2618510"/>
              <a:gd name="connsiteX10" fmla="*/ 983672 w 1122636"/>
              <a:gd name="connsiteY10" fmla="*/ 2382983 h 2618510"/>
              <a:gd name="connsiteX11" fmla="*/ 1052945 w 1122636"/>
              <a:gd name="connsiteY11" fmla="*/ 2369128 h 2618510"/>
              <a:gd name="connsiteX12" fmla="*/ 1066800 w 1122636"/>
              <a:gd name="connsiteY12" fmla="*/ 2327565 h 2618510"/>
              <a:gd name="connsiteX13" fmla="*/ 1052945 w 1122636"/>
              <a:gd name="connsiteY13" fmla="*/ 2216728 h 2618510"/>
              <a:gd name="connsiteX14" fmla="*/ 1039091 w 1122636"/>
              <a:gd name="connsiteY14" fmla="*/ 2175165 h 2618510"/>
              <a:gd name="connsiteX15" fmla="*/ 1011381 w 1122636"/>
              <a:gd name="connsiteY15" fmla="*/ 2064328 h 2618510"/>
              <a:gd name="connsiteX16" fmla="*/ 1025236 w 1122636"/>
              <a:gd name="connsiteY16" fmla="*/ 1731819 h 2618510"/>
              <a:gd name="connsiteX17" fmla="*/ 1052945 w 1122636"/>
              <a:gd name="connsiteY17" fmla="*/ 1579419 h 2618510"/>
              <a:gd name="connsiteX18" fmla="*/ 1080654 w 1122636"/>
              <a:gd name="connsiteY18" fmla="*/ 1468583 h 2618510"/>
              <a:gd name="connsiteX19" fmla="*/ 1108363 w 1122636"/>
              <a:gd name="connsiteY19" fmla="*/ 1246910 h 2618510"/>
              <a:gd name="connsiteX20" fmla="*/ 1122218 w 1122636"/>
              <a:gd name="connsiteY20" fmla="*/ 1191492 h 2618510"/>
              <a:gd name="connsiteX21" fmla="*/ 706581 w 1122636"/>
              <a:gd name="connsiteY21" fmla="*/ 0 h 2618510"/>
              <a:gd name="connsiteX0" fmla="*/ 0 w 1122218"/>
              <a:gd name="connsiteY0" fmla="*/ 2590801 h 2618510"/>
              <a:gd name="connsiteX1" fmla="*/ 249381 w 1122218"/>
              <a:gd name="connsiteY1" fmla="*/ 2618510 h 2618510"/>
              <a:gd name="connsiteX2" fmla="*/ 457200 w 1122218"/>
              <a:gd name="connsiteY2" fmla="*/ 2604656 h 2618510"/>
              <a:gd name="connsiteX3" fmla="*/ 512618 w 1122218"/>
              <a:gd name="connsiteY3" fmla="*/ 2576946 h 2618510"/>
              <a:gd name="connsiteX4" fmla="*/ 595745 w 1122218"/>
              <a:gd name="connsiteY4" fmla="*/ 2549237 h 2618510"/>
              <a:gd name="connsiteX5" fmla="*/ 678872 w 1122218"/>
              <a:gd name="connsiteY5" fmla="*/ 2507674 h 2618510"/>
              <a:gd name="connsiteX6" fmla="*/ 762000 w 1122218"/>
              <a:gd name="connsiteY6" fmla="*/ 2452256 h 2618510"/>
              <a:gd name="connsiteX7" fmla="*/ 803563 w 1122218"/>
              <a:gd name="connsiteY7" fmla="*/ 2438401 h 2618510"/>
              <a:gd name="connsiteX8" fmla="*/ 845127 w 1122218"/>
              <a:gd name="connsiteY8" fmla="*/ 2410692 h 2618510"/>
              <a:gd name="connsiteX9" fmla="*/ 942109 w 1122218"/>
              <a:gd name="connsiteY9" fmla="*/ 2396837 h 2618510"/>
              <a:gd name="connsiteX10" fmla="*/ 983672 w 1122218"/>
              <a:gd name="connsiteY10" fmla="*/ 2382983 h 2618510"/>
              <a:gd name="connsiteX11" fmla="*/ 1052945 w 1122218"/>
              <a:gd name="connsiteY11" fmla="*/ 2369128 h 2618510"/>
              <a:gd name="connsiteX12" fmla="*/ 1066800 w 1122218"/>
              <a:gd name="connsiteY12" fmla="*/ 2327565 h 2618510"/>
              <a:gd name="connsiteX13" fmla="*/ 1052945 w 1122218"/>
              <a:gd name="connsiteY13" fmla="*/ 2216728 h 2618510"/>
              <a:gd name="connsiteX14" fmla="*/ 1039091 w 1122218"/>
              <a:gd name="connsiteY14" fmla="*/ 2175165 h 2618510"/>
              <a:gd name="connsiteX15" fmla="*/ 1011381 w 1122218"/>
              <a:gd name="connsiteY15" fmla="*/ 2064328 h 2618510"/>
              <a:gd name="connsiteX16" fmla="*/ 1025236 w 1122218"/>
              <a:gd name="connsiteY16" fmla="*/ 1731819 h 2618510"/>
              <a:gd name="connsiteX17" fmla="*/ 1052945 w 1122218"/>
              <a:gd name="connsiteY17" fmla="*/ 1579419 h 2618510"/>
              <a:gd name="connsiteX18" fmla="*/ 1080654 w 1122218"/>
              <a:gd name="connsiteY18" fmla="*/ 1468583 h 2618510"/>
              <a:gd name="connsiteX19" fmla="*/ 1108363 w 1122218"/>
              <a:gd name="connsiteY19" fmla="*/ 1246910 h 2618510"/>
              <a:gd name="connsiteX20" fmla="*/ 1122218 w 1122218"/>
              <a:gd name="connsiteY20" fmla="*/ 1191492 h 2618510"/>
              <a:gd name="connsiteX21" fmla="*/ 872834 w 1122218"/>
              <a:gd name="connsiteY21" fmla="*/ 415637 h 2618510"/>
              <a:gd name="connsiteX22" fmla="*/ 706581 w 1122218"/>
              <a:gd name="connsiteY22" fmla="*/ 0 h 2618510"/>
              <a:gd name="connsiteX0" fmla="*/ 0 w 1122218"/>
              <a:gd name="connsiteY0" fmla="*/ 2590801 h 2618510"/>
              <a:gd name="connsiteX1" fmla="*/ 249381 w 1122218"/>
              <a:gd name="connsiteY1" fmla="*/ 2618510 h 2618510"/>
              <a:gd name="connsiteX2" fmla="*/ 457200 w 1122218"/>
              <a:gd name="connsiteY2" fmla="*/ 2604656 h 2618510"/>
              <a:gd name="connsiteX3" fmla="*/ 512618 w 1122218"/>
              <a:gd name="connsiteY3" fmla="*/ 2576946 h 2618510"/>
              <a:gd name="connsiteX4" fmla="*/ 595745 w 1122218"/>
              <a:gd name="connsiteY4" fmla="*/ 2549237 h 2618510"/>
              <a:gd name="connsiteX5" fmla="*/ 678872 w 1122218"/>
              <a:gd name="connsiteY5" fmla="*/ 2507674 h 2618510"/>
              <a:gd name="connsiteX6" fmla="*/ 762000 w 1122218"/>
              <a:gd name="connsiteY6" fmla="*/ 2452256 h 2618510"/>
              <a:gd name="connsiteX7" fmla="*/ 803563 w 1122218"/>
              <a:gd name="connsiteY7" fmla="*/ 2438401 h 2618510"/>
              <a:gd name="connsiteX8" fmla="*/ 845127 w 1122218"/>
              <a:gd name="connsiteY8" fmla="*/ 2410692 h 2618510"/>
              <a:gd name="connsiteX9" fmla="*/ 942109 w 1122218"/>
              <a:gd name="connsiteY9" fmla="*/ 2396837 h 2618510"/>
              <a:gd name="connsiteX10" fmla="*/ 983672 w 1122218"/>
              <a:gd name="connsiteY10" fmla="*/ 2382983 h 2618510"/>
              <a:gd name="connsiteX11" fmla="*/ 1052945 w 1122218"/>
              <a:gd name="connsiteY11" fmla="*/ 2369128 h 2618510"/>
              <a:gd name="connsiteX12" fmla="*/ 1066800 w 1122218"/>
              <a:gd name="connsiteY12" fmla="*/ 2327565 h 2618510"/>
              <a:gd name="connsiteX13" fmla="*/ 1052945 w 1122218"/>
              <a:gd name="connsiteY13" fmla="*/ 2216728 h 2618510"/>
              <a:gd name="connsiteX14" fmla="*/ 1039091 w 1122218"/>
              <a:gd name="connsiteY14" fmla="*/ 2175165 h 2618510"/>
              <a:gd name="connsiteX15" fmla="*/ 1011381 w 1122218"/>
              <a:gd name="connsiteY15" fmla="*/ 2064328 h 2618510"/>
              <a:gd name="connsiteX16" fmla="*/ 1025236 w 1122218"/>
              <a:gd name="connsiteY16" fmla="*/ 1731819 h 2618510"/>
              <a:gd name="connsiteX17" fmla="*/ 1052945 w 1122218"/>
              <a:gd name="connsiteY17" fmla="*/ 1579419 h 2618510"/>
              <a:gd name="connsiteX18" fmla="*/ 1080654 w 1122218"/>
              <a:gd name="connsiteY18" fmla="*/ 1468583 h 2618510"/>
              <a:gd name="connsiteX19" fmla="*/ 1108363 w 1122218"/>
              <a:gd name="connsiteY19" fmla="*/ 1246910 h 2618510"/>
              <a:gd name="connsiteX20" fmla="*/ 1122218 w 1122218"/>
              <a:gd name="connsiteY20" fmla="*/ 1191492 h 2618510"/>
              <a:gd name="connsiteX21" fmla="*/ 886689 w 1122218"/>
              <a:gd name="connsiteY21" fmla="*/ 360219 h 2618510"/>
              <a:gd name="connsiteX22" fmla="*/ 706581 w 1122218"/>
              <a:gd name="connsiteY22" fmla="*/ 0 h 2618510"/>
              <a:gd name="connsiteX0" fmla="*/ 0 w 1122218"/>
              <a:gd name="connsiteY0" fmla="*/ 2590801 h 2618510"/>
              <a:gd name="connsiteX1" fmla="*/ 249381 w 1122218"/>
              <a:gd name="connsiteY1" fmla="*/ 2618510 h 2618510"/>
              <a:gd name="connsiteX2" fmla="*/ 457200 w 1122218"/>
              <a:gd name="connsiteY2" fmla="*/ 2604656 h 2618510"/>
              <a:gd name="connsiteX3" fmla="*/ 512618 w 1122218"/>
              <a:gd name="connsiteY3" fmla="*/ 2576946 h 2618510"/>
              <a:gd name="connsiteX4" fmla="*/ 595745 w 1122218"/>
              <a:gd name="connsiteY4" fmla="*/ 2549237 h 2618510"/>
              <a:gd name="connsiteX5" fmla="*/ 678872 w 1122218"/>
              <a:gd name="connsiteY5" fmla="*/ 2507674 h 2618510"/>
              <a:gd name="connsiteX6" fmla="*/ 762000 w 1122218"/>
              <a:gd name="connsiteY6" fmla="*/ 2452256 h 2618510"/>
              <a:gd name="connsiteX7" fmla="*/ 803563 w 1122218"/>
              <a:gd name="connsiteY7" fmla="*/ 2438401 h 2618510"/>
              <a:gd name="connsiteX8" fmla="*/ 845127 w 1122218"/>
              <a:gd name="connsiteY8" fmla="*/ 2410692 h 2618510"/>
              <a:gd name="connsiteX9" fmla="*/ 942109 w 1122218"/>
              <a:gd name="connsiteY9" fmla="*/ 2396837 h 2618510"/>
              <a:gd name="connsiteX10" fmla="*/ 983672 w 1122218"/>
              <a:gd name="connsiteY10" fmla="*/ 2382983 h 2618510"/>
              <a:gd name="connsiteX11" fmla="*/ 1052945 w 1122218"/>
              <a:gd name="connsiteY11" fmla="*/ 2369128 h 2618510"/>
              <a:gd name="connsiteX12" fmla="*/ 1066800 w 1122218"/>
              <a:gd name="connsiteY12" fmla="*/ 2327565 h 2618510"/>
              <a:gd name="connsiteX13" fmla="*/ 1052945 w 1122218"/>
              <a:gd name="connsiteY13" fmla="*/ 2216728 h 2618510"/>
              <a:gd name="connsiteX14" fmla="*/ 1039091 w 1122218"/>
              <a:gd name="connsiteY14" fmla="*/ 2175165 h 2618510"/>
              <a:gd name="connsiteX15" fmla="*/ 1011381 w 1122218"/>
              <a:gd name="connsiteY15" fmla="*/ 2064328 h 2618510"/>
              <a:gd name="connsiteX16" fmla="*/ 1025236 w 1122218"/>
              <a:gd name="connsiteY16" fmla="*/ 1731819 h 2618510"/>
              <a:gd name="connsiteX17" fmla="*/ 1052945 w 1122218"/>
              <a:gd name="connsiteY17" fmla="*/ 1579419 h 2618510"/>
              <a:gd name="connsiteX18" fmla="*/ 1080654 w 1122218"/>
              <a:gd name="connsiteY18" fmla="*/ 1468583 h 2618510"/>
              <a:gd name="connsiteX19" fmla="*/ 1108363 w 1122218"/>
              <a:gd name="connsiteY19" fmla="*/ 1246910 h 2618510"/>
              <a:gd name="connsiteX20" fmla="*/ 1122218 w 1122218"/>
              <a:gd name="connsiteY20" fmla="*/ 1191492 h 2618510"/>
              <a:gd name="connsiteX21" fmla="*/ 997525 w 1122218"/>
              <a:gd name="connsiteY21" fmla="*/ 706583 h 2618510"/>
              <a:gd name="connsiteX22" fmla="*/ 886689 w 1122218"/>
              <a:gd name="connsiteY22" fmla="*/ 360219 h 2618510"/>
              <a:gd name="connsiteX23" fmla="*/ 706581 w 1122218"/>
              <a:gd name="connsiteY23" fmla="*/ 0 h 2618510"/>
              <a:gd name="connsiteX0" fmla="*/ 0 w 1122218"/>
              <a:gd name="connsiteY0" fmla="*/ 2590801 h 2618510"/>
              <a:gd name="connsiteX1" fmla="*/ 249381 w 1122218"/>
              <a:gd name="connsiteY1" fmla="*/ 2618510 h 2618510"/>
              <a:gd name="connsiteX2" fmla="*/ 457200 w 1122218"/>
              <a:gd name="connsiteY2" fmla="*/ 2604656 h 2618510"/>
              <a:gd name="connsiteX3" fmla="*/ 512618 w 1122218"/>
              <a:gd name="connsiteY3" fmla="*/ 2576946 h 2618510"/>
              <a:gd name="connsiteX4" fmla="*/ 595745 w 1122218"/>
              <a:gd name="connsiteY4" fmla="*/ 2549237 h 2618510"/>
              <a:gd name="connsiteX5" fmla="*/ 678872 w 1122218"/>
              <a:gd name="connsiteY5" fmla="*/ 2507674 h 2618510"/>
              <a:gd name="connsiteX6" fmla="*/ 762000 w 1122218"/>
              <a:gd name="connsiteY6" fmla="*/ 2452256 h 2618510"/>
              <a:gd name="connsiteX7" fmla="*/ 803563 w 1122218"/>
              <a:gd name="connsiteY7" fmla="*/ 2438401 h 2618510"/>
              <a:gd name="connsiteX8" fmla="*/ 845127 w 1122218"/>
              <a:gd name="connsiteY8" fmla="*/ 2410692 h 2618510"/>
              <a:gd name="connsiteX9" fmla="*/ 942109 w 1122218"/>
              <a:gd name="connsiteY9" fmla="*/ 2396837 h 2618510"/>
              <a:gd name="connsiteX10" fmla="*/ 983672 w 1122218"/>
              <a:gd name="connsiteY10" fmla="*/ 2382983 h 2618510"/>
              <a:gd name="connsiteX11" fmla="*/ 1052945 w 1122218"/>
              <a:gd name="connsiteY11" fmla="*/ 2369128 h 2618510"/>
              <a:gd name="connsiteX12" fmla="*/ 1066800 w 1122218"/>
              <a:gd name="connsiteY12" fmla="*/ 2327565 h 2618510"/>
              <a:gd name="connsiteX13" fmla="*/ 1052945 w 1122218"/>
              <a:gd name="connsiteY13" fmla="*/ 2216728 h 2618510"/>
              <a:gd name="connsiteX14" fmla="*/ 1039091 w 1122218"/>
              <a:gd name="connsiteY14" fmla="*/ 2175165 h 2618510"/>
              <a:gd name="connsiteX15" fmla="*/ 1011381 w 1122218"/>
              <a:gd name="connsiteY15" fmla="*/ 2064328 h 2618510"/>
              <a:gd name="connsiteX16" fmla="*/ 1025236 w 1122218"/>
              <a:gd name="connsiteY16" fmla="*/ 1731819 h 2618510"/>
              <a:gd name="connsiteX17" fmla="*/ 1052945 w 1122218"/>
              <a:gd name="connsiteY17" fmla="*/ 1579419 h 2618510"/>
              <a:gd name="connsiteX18" fmla="*/ 1080654 w 1122218"/>
              <a:gd name="connsiteY18" fmla="*/ 1468583 h 2618510"/>
              <a:gd name="connsiteX19" fmla="*/ 1108363 w 1122218"/>
              <a:gd name="connsiteY19" fmla="*/ 1246910 h 2618510"/>
              <a:gd name="connsiteX20" fmla="*/ 1122218 w 1122218"/>
              <a:gd name="connsiteY20" fmla="*/ 1191492 h 2618510"/>
              <a:gd name="connsiteX21" fmla="*/ 942107 w 1122218"/>
              <a:gd name="connsiteY21" fmla="*/ 720437 h 2618510"/>
              <a:gd name="connsiteX22" fmla="*/ 886689 w 1122218"/>
              <a:gd name="connsiteY22" fmla="*/ 360219 h 2618510"/>
              <a:gd name="connsiteX23" fmla="*/ 706581 w 1122218"/>
              <a:gd name="connsiteY23" fmla="*/ 0 h 2618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122218" h="2618510">
                <a:moveTo>
                  <a:pt x="0" y="2590801"/>
                </a:moveTo>
                <a:cubicBezTo>
                  <a:pt x="108694" y="2614956"/>
                  <a:pt x="95968" y="2606709"/>
                  <a:pt x="249381" y="2618510"/>
                </a:cubicBezTo>
                <a:cubicBezTo>
                  <a:pt x="318654" y="2613892"/>
                  <a:pt x="388623" y="2615484"/>
                  <a:pt x="457200" y="2604656"/>
                </a:cubicBezTo>
                <a:cubicBezTo>
                  <a:pt x="477600" y="2601435"/>
                  <a:pt x="493442" y="2584617"/>
                  <a:pt x="512618" y="2576946"/>
                </a:cubicBezTo>
                <a:cubicBezTo>
                  <a:pt x="539737" y="2566098"/>
                  <a:pt x="571443" y="2565438"/>
                  <a:pt x="595745" y="2549237"/>
                </a:cubicBezTo>
                <a:cubicBezTo>
                  <a:pt x="649460" y="2513427"/>
                  <a:pt x="621512" y="2526793"/>
                  <a:pt x="678872" y="2507674"/>
                </a:cubicBezTo>
                <a:cubicBezTo>
                  <a:pt x="706581" y="2489201"/>
                  <a:pt x="730407" y="2462788"/>
                  <a:pt x="762000" y="2452256"/>
                </a:cubicBezTo>
                <a:cubicBezTo>
                  <a:pt x="775854" y="2447638"/>
                  <a:pt x="790501" y="2444932"/>
                  <a:pt x="803563" y="2438401"/>
                </a:cubicBezTo>
                <a:cubicBezTo>
                  <a:pt x="818456" y="2430954"/>
                  <a:pt x="829178" y="2415477"/>
                  <a:pt x="845127" y="2410692"/>
                </a:cubicBezTo>
                <a:cubicBezTo>
                  <a:pt x="876405" y="2401308"/>
                  <a:pt x="909782" y="2401455"/>
                  <a:pt x="942109" y="2396837"/>
                </a:cubicBezTo>
                <a:cubicBezTo>
                  <a:pt x="955963" y="2392219"/>
                  <a:pt x="969504" y="2386525"/>
                  <a:pt x="983672" y="2382983"/>
                </a:cubicBezTo>
                <a:cubicBezTo>
                  <a:pt x="1006517" y="2377272"/>
                  <a:pt x="1033352" y="2382190"/>
                  <a:pt x="1052945" y="2369128"/>
                </a:cubicBezTo>
                <a:cubicBezTo>
                  <a:pt x="1065096" y="2361027"/>
                  <a:pt x="1062182" y="2341419"/>
                  <a:pt x="1066800" y="2327565"/>
                </a:cubicBezTo>
                <a:cubicBezTo>
                  <a:pt x="1062182" y="2290619"/>
                  <a:pt x="1059605" y="2253361"/>
                  <a:pt x="1052945" y="2216728"/>
                </a:cubicBezTo>
                <a:cubicBezTo>
                  <a:pt x="1050333" y="2202360"/>
                  <a:pt x="1042633" y="2189333"/>
                  <a:pt x="1039091" y="2175165"/>
                </a:cubicBezTo>
                <a:lnTo>
                  <a:pt x="1011381" y="2064328"/>
                </a:lnTo>
                <a:cubicBezTo>
                  <a:pt x="1015999" y="1953492"/>
                  <a:pt x="1017857" y="1842506"/>
                  <a:pt x="1025236" y="1731819"/>
                </a:cubicBezTo>
                <a:cubicBezTo>
                  <a:pt x="1026358" y="1714984"/>
                  <a:pt x="1047501" y="1601195"/>
                  <a:pt x="1052945" y="1579419"/>
                </a:cubicBezTo>
                <a:cubicBezTo>
                  <a:pt x="1079716" y="1472334"/>
                  <a:pt x="1055117" y="1621807"/>
                  <a:pt x="1080654" y="1468583"/>
                </a:cubicBezTo>
                <a:cubicBezTo>
                  <a:pt x="1129075" y="1178054"/>
                  <a:pt x="1054211" y="1598901"/>
                  <a:pt x="1108363" y="1246910"/>
                </a:cubicBezTo>
                <a:cubicBezTo>
                  <a:pt x="1111258" y="1228090"/>
                  <a:pt x="1117600" y="1209965"/>
                  <a:pt x="1122218" y="1191492"/>
                </a:cubicBezTo>
                <a:cubicBezTo>
                  <a:pt x="1103745" y="1101438"/>
                  <a:pt x="981362" y="858982"/>
                  <a:pt x="942107" y="720437"/>
                </a:cubicBezTo>
                <a:cubicBezTo>
                  <a:pt x="902852" y="581892"/>
                  <a:pt x="935180" y="477983"/>
                  <a:pt x="886689" y="360219"/>
                </a:cubicBezTo>
                <a:cubicBezTo>
                  <a:pt x="817416" y="161637"/>
                  <a:pt x="734290" y="69273"/>
                  <a:pt x="706581" y="0"/>
                </a:cubicBezTo>
              </a:path>
            </a:pathLst>
          </a:custGeom>
          <a:ln w="57150" cap="rnd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7" name="Freeform 6"/>
          <p:cNvSpPr/>
          <p:nvPr/>
        </p:nvSpPr>
        <p:spPr>
          <a:xfrm>
            <a:off x="3269673" y="5915891"/>
            <a:ext cx="623454" cy="734291"/>
          </a:xfrm>
          <a:custGeom>
            <a:avLst/>
            <a:gdLst>
              <a:gd name="connsiteX0" fmla="*/ 623454 w 623454"/>
              <a:gd name="connsiteY0" fmla="*/ 0 h 734291"/>
              <a:gd name="connsiteX1" fmla="*/ 554182 w 623454"/>
              <a:gd name="connsiteY1" fmla="*/ 41564 h 734291"/>
              <a:gd name="connsiteX2" fmla="*/ 512618 w 623454"/>
              <a:gd name="connsiteY2" fmla="*/ 55418 h 734291"/>
              <a:gd name="connsiteX3" fmla="*/ 457200 w 623454"/>
              <a:gd name="connsiteY3" fmla="*/ 152400 h 734291"/>
              <a:gd name="connsiteX4" fmla="*/ 429491 w 623454"/>
              <a:gd name="connsiteY4" fmla="*/ 235527 h 734291"/>
              <a:gd name="connsiteX5" fmla="*/ 346363 w 623454"/>
              <a:gd name="connsiteY5" fmla="*/ 318654 h 734291"/>
              <a:gd name="connsiteX6" fmla="*/ 318654 w 623454"/>
              <a:gd name="connsiteY6" fmla="*/ 360218 h 734291"/>
              <a:gd name="connsiteX7" fmla="*/ 277091 w 623454"/>
              <a:gd name="connsiteY7" fmla="*/ 401782 h 734291"/>
              <a:gd name="connsiteX8" fmla="*/ 207818 w 623454"/>
              <a:gd name="connsiteY8" fmla="*/ 484909 h 734291"/>
              <a:gd name="connsiteX9" fmla="*/ 166254 w 623454"/>
              <a:gd name="connsiteY9" fmla="*/ 498764 h 734291"/>
              <a:gd name="connsiteX10" fmla="*/ 124691 w 623454"/>
              <a:gd name="connsiteY10" fmla="*/ 526473 h 734291"/>
              <a:gd name="connsiteX11" fmla="*/ 41563 w 623454"/>
              <a:gd name="connsiteY11" fmla="*/ 651164 h 734291"/>
              <a:gd name="connsiteX12" fmla="*/ 13854 w 623454"/>
              <a:gd name="connsiteY12" fmla="*/ 692727 h 734291"/>
              <a:gd name="connsiteX13" fmla="*/ 0 w 623454"/>
              <a:gd name="connsiteY13" fmla="*/ 734291 h 734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23454" h="734291">
                <a:moveTo>
                  <a:pt x="623454" y="0"/>
                </a:moveTo>
                <a:cubicBezTo>
                  <a:pt x="600363" y="13855"/>
                  <a:pt x="578267" y="29521"/>
                  <a:pt x="554182" y="41564"/>
                </a:cubicBezTo>
                <a:cubicBezTo>
                  <a:pt x="541120" y="48095"/>
                  <a:pt x="524022" y="46295"/>
                  <a:pt x="512618" y="55418"/>
                </a:cubicBezTo>
                <a:cubicBezTo>
                  <a:pt x="497916" y="67179"/>
                  <a:pt x="462012" y="140369"/>
                  <a:pt x="457200" y="152400"/>
                </a:cubicBezTo>
                <a:cubicBezTo>
                  <a:pt x="446352" y="179519"/>
                  <a:pt x="450144" y="214874"/>
                  <a:pt x="429491" y="235527"/>
                </a:cubicBezTo>
                <a:cubicBezTo>
                  <a:pt x="401782" y="263236"/>
                  <a:pt x="368100" y="286049"/>
                  <a:pt x="346363" y="318654"/>
                </a:cubicBezTo>
                <a:cubicBezTo>
                  <a:pt x="337127" y="332509"/>
                  <a:pt x="329314" y="347426"/>
                  <a:pt x="318654" y="360218"/>
                </a:cubicBezTo>
                <a:cubicBezTo>
                  <a:pt x="306111" y="375270"/>
                  <a:pt x="289634" y="386730"/>
                  <a:pt x="277091" y="401782"/>
                </a:cubicBezTo>
                <a:cubicBezTo>
                  <a:pt x="245145" y="440118"/>
                  <a:pt x="253353" y="454552"/>
                  <a:pt x="207818" y="484909"/>
                </a:cubicBezTo>
                <a:cubicBezTo>
                  <a:pt x="195667" y="493010"/>
                  <a:pt x="179316" y="492233"/>
                  <a:pt x="166254" y="498764"/>
                </a:cubicBezTo>
                <a:cubicBezTo>
                  <a:pt x="151361" y="506211"/>
                  <a:pt x="138545" y="517237"/>
                  <a:pt x="124691" y="526473"/>
                </a:cubicBezTo>
                <a:lnTo>
                  <a:pt x="41563" y="651164"/>
                </a:lnTo>
                <a:lnTo>
                  <a:pt x="13854" y="692727"/>
                </a:lnTo>
                <a:lnTo>
                  <a:pt x="0" y="734291"/>
                </a:lnTo>
              </a:path>
            </a:pathLst>
          </a:custGeom>
          <a:ln w="57150">
            <a:solidFill>
              <a:schemeClr val="accent6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622997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404664"/>
            <a:ext cx="5239482" cy="3620005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0766" y="402673"/>
            <a:ext cx="2716497" cy="362199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275505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278" y="1844824"/>
            <a:ext cx="3415444" cy="221150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620315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731700"/>
            <a:ext cx="2088232" cy="5394599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227" y="5517231"/>
            <a:ext cx="2060278" cy="7680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4088" y="3307967"/>
            <a:ext cx="2395164" cy="3328919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66988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1916832"/>
            <a:ext cx="3808863" cy="2448272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4220"/>
          <a:stretch/>
        </p:blipFill>
        <p:spPr>
          <a:xfrm>
            <a:off x="882153" y="548681"/>
            <a:ext cx="7379693" cy="134340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7984" y="1916832"/>
            <a:ext cx="4318840" cy="2464597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788"/>
          <a:stretch/>
        </p:blipFill>
        <p:spPr>
          <a:xfrm>
            <a:off x="1243859" y="4495119"/>
            <a:ext cx="6656282" cy="2174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873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632081"/>
            <a:ext cx="3406361" cy="23357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1115616" y="764704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o-RO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05" b="37559"/>
          <a:stretch/>
        </p:blipFill>
        <p:spPr>
          <a:xfrm>
            <a:off x="1638670" y="650750"/>
            <a:ext cx="5866660" cy="10592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6"/>
          <a:stretch/>
        </p:blipFill>
        <p:spPr>
          <a:xfrm>
            <a:off x="1222483" y="2101996"/>
            <a:ext cx="2784764" cy="135255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331"/>
          <a:stretch/>
        </p:blipFill>
        <p:spPr>
          <a:xfrm>
            <a:off x="1222483" y="3933056"/>
            <a:ext cx="6699035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683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830132" cy="6857999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076" b="25228"/>
          <a:stretch/>
        </p:blipFill>
        <p:spPr>
          <a:xfrm>
            <a:off x="680422" y="4293096"/>
            <a:ext cx="8434383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41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723" r="41914"/>
          <a:stretch/>
        </p:blipFill>
        <p:spPr>
          <a:xfrm>
            <a:off x="3804" y="0"/>
            <a:ext cx="2590800" cy="6887879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068" y="1901698"/>
            <a:ext cx="6912652" cy="4015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618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350"/>
          <a:stretch/>
        </p:blipFill>
        <p:spPr>
          <a:xfrm>
            <a:off x="1319533" y="5106231"/>
            <a:ext cx="6504934" cy="134710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587" y="476672"/>
            <a:ext cx="7440827" cy="446449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00669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73874"/>
            <a:ext cx="7048136" cy="15376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4575" y="1782835"/>
            <a:ext cx="4514850" cy="46101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752031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71" r="13269"/>
          <a:stretch/>
        </p:blipFill>
        <p:spPr>
          <a:xfrm>
            <a:off x="3240075" y="1931268"/>
            <a:ext cx="5903926" cy="299546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673" y="1223917"/>
            <a:ext cx="3190839" cy="4410167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690353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603" y="1126713"/>
            <a:ext cx="7676794" cy="4604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372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760" y="620667"/>
            <a:ext cx="6223502" cy="28100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11760" cy="6857401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663" y="4553744"/>
            <a:ext cx="9164457" cy="230425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089"/>
          <a:stretch/>
        </p:blipFill>
        <p:spPr>
          <a:xfrm>
            <a:off x="3491880" y="3297382"/>
            <a:ext cx="5316697" cy="1176431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  <a:prstDash val="lgDash"/>
          </a:ln>
        </p:spPr>
      </p:pic>
    </p:spTree>
    <p:extLst>
      <p:ext uri="{BB962C8B-B14F-4D97-AF65-F5344CB8AC3E}">
        <p14:creationId xmlns:p14="http://schemas.microsoft.com/office/powerpoint/2010/main" val="700571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924944"/>
            <a:ext cx="4464496" cy="224646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06" y="404664"/>
            <a:ext cx="7765188" cy="252028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7984" y="3789040"/>
            <a:ext cx="4546476" cy="2400539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143535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496305"/>
            <a:ext cx="9144000" cy="2361695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224" y="1268760"/>
            <a:ext cx="7579551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972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584" y="332656"/>
            <a:ext cx="3983242" cy="2923026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0235" y="3628439"/>
            <a:ext cx="6863529" cy="26088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932169"/>
            <a:ext cx="3650031" cy="172400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030328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33180" y="-1"/>
            <a:ext cx="9144000" cy="6872955"/>
          </a:xfrm>
          <a:prstGeom prst="rect">
            <a:avLst/>
          </a:prstGeom>
        </p:spPr>
      </p:pic>
      <p:sp>
        <p:nvSpPr>
          <p:cNvPr id="4" name="Multiply 3"/>
          <p:cNvSpPr/>
          <p:nvPr/>
        </p:nvSpPr>
        <p:spPr>
          <a:xfrm>
            <a:off x="2504073" y="542280"/>
            <a:ext cx="648072" cy="576064"/>
          </a:xfrm>
          <a:prstGeom prst="mathMultiply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5" name="Multiply 4"/>
          <p:cNvSpPr/>
          <p:nvPr/>
        </p:nvSpPr>
        <p:spPr>
          <a:xfrm>
            <a:off x="827584" y="2904765"/>
            <a:ext cx="648072" cy="576064"/>
          </a:xfrm>
          <a:prstGeom prst="mathMultiply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6" name="Multiply 5"/>
          <p:cNvSpPr/>
          <p:nvPr/>
        </p:nvSpPr>
        <p:spPr>
          <a:xfrm>
            <a:off x="6444208" y="4365104"/>
            <a:ext cx="648072" cy="576064"/>
          </a:xfrm>
          <a:prstGeom prst="mathMultiply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7" name="Multiply 6"/>
          <p:cNvSpPr/>
          <p:nvPr/>
        </p:nvSpPr>
        <p:spPr>
          <a:xfrm>
            <a:off x="1856001" y="3482766"/>
            <a:ext cx="648072" cy="576064"/>
          </a:xfrm>
          <a:prstGeom prst="mathMultiply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8" name="Multiply 7"/>
          <p:cNvSpPr/>
          <p:nvPr/>
        </p:nvSpPr>
        <p:spPr>
          <a:xfrm>
            <a:off x="2504073" y="6021288"/>
            <a:ext cx="648072" cy="576064"/>
          </a:xfrm>
          <a:prstGeom prst="mathMultiply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9" name="Multiply 8"/>
          <p:cNvSpPr/>
          <p:nvPr/>
        </p:nvSpPr>
        <p:spPr>
          <a:xfrm>
            <a:off x="2987824" y="3436476"/>
            <a:ext cx="648072" cy="576064"/>
          </a:xfrm>
          <a:prstGeom prst="mathMultiply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0" name="Donut 9"/>
          <p:cNvSpPr/>
          <p:nvPr/>
        </p:nvSpPr>
        <p:spPr>
          <a:xfrm>
            <a:off x="2699792" y="4365104"/>
            <a:ext cx="452353" cy="452353"/>
          </a:xfrm>
          <a:prstGeom prst="donu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717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503" y="2124564"/>
            <a:ext cx="7722994" cy="2608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70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1800" y="1780168"/>
            <a:ext cx="5955300" cy="329766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914" y="1737273"/>
            <a:ext cx="2455338" cy="3383455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561403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8880"/>
          <a:stretch/>
        </p:blipFill>
        <p:spPr>
          <a:xfrm>
            <a:off x="4716016" y="5500819"/>
            <a:ext cx="4050366" cy="98310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44834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09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1243</TotalTime>
  <Words>0</Words>
  <Application>Microsoft Office PowerPoint</Application>
  <PresentationFormat>On-screen Show (4:3)</PresentationFormat>
  <Paragraphs>0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Cezar</dc:creator>
  <cp:lastModifiedBy>Bogdan</cp:lastModifiedBy>
  <cp:revision>71</cp:revision>
  <dcterms:created xsi:type="dcterms:W3CDTF">2012-04-20T08:14:06Z</dcterms:created>
  <dcterms:modified xsi:type="dcterms:W3CDTF">2012-04-27T06:05:27Z</dcterms:modified>
</cp:coreProperties>
</file>