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Lst>
  <p:sldIdLst>
    <p:sldId id="256" r:id="rId2"/>
    <p:sldId id="289" r:id="rId3"/>
    <p:sldId id="257" r:id="rId4"/>
    <p:sldId id="291" r:id="rId5"/>
    <p:sldId id="292" r:id="rId6"/>
    <p:sldId id="290" r:id="rId7"/>
    <p:sldId id="293" r:id="rId8"/>
    <p:sldId id="296" r:id="rId9"/>
    <p:sldId id="295" r:id="rId10"/>
    <p:sldId id="302" r:id="rId11"/>
    <p:sldId id="297" r:id="rId12"/>
    <p:sldId id="300" r:id="rId13"/>
    <p:sldId id="301" r:id="rId14"/>
    <p:sldId id="303" r:id="rId15"/>
    <p:sldId id="298" r:id="rId16"/>
    <p:sldId id="299" r:id="rId17"/>
    <p:sldId id="294"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2" d="100"/>
          <a:sy n="92" d="100"/>
        </p:scale>
        <p:origin x="-1240" y="-1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x-none"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x-none" smtClean="0"/>
              <a:t>Click to edit Master subtitle style</a:t>
            </a:r>
            <a:endParaRPr lang="en-US" dirty="0"/>
          </a:p>
        </p:txBody>
      </p:sp>
      <p:sp>
        <p:nvSpPr>
          <p:cNvPr id="4" name="Date Placeholder 3"/>
          <p:cNvSpPr>
            <a:spLocks noGrp="1"/>
          </p:cNvSpPr>
          <p:nvPr>
            <p:ph type="dt" sz="half" idx="10"/>
          </p:nvPr>
        </p:nvSpPr>
        <p:spPr/>
        <p:txBody>
          <a:bodyPr/>
          <a:lstStyle/>
          <a:p>
            <a:fld id="{C8A432C8-69A7-458B-9684-2BFA64B31948}" type="datetime2">
              <a:rPr lang="en-US" smtClean="0"/>
              <a:t>Thursday, October 6, 2011</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p>
            <a:fld id="{8CC057FC-95B6-4D89-AFDA-ABA33EE921E5}" type="datetime2">
              <a:rPr lang="en-US" smtClean="0"/>
              <a:t>Thursday, October 6, 2011</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x-none"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dirty="0"/>
          </a:p>
        </p:txBody>
      </p:sp>
      <p:sp>
        <p:nvSpPr>
          <p:cNvPr id="4" name="Date Placeholder 3"/>
          <p:cNvSpPr>
            <a:spLocks noGrp="1"/>
          </p:cNvSpPr>
          <p:nvPr>
            <p:ph type="dt" sz="half" idx="10"/>
          </p:nvPr>
        </p:nvSpPr>
        <p:spPr/>
        <p:txBody>
          <a:bodyPr/>
          <a:lstStyle/>
          <a:p>
            <a:fld id="{EC4549AC-EB31-477F-92A9-B1988E232878}" type="datetime2">
              <a:rPr lang="en-US" smtClean="0"/>
              <a:t>Thursday, October 6, 2011</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Content Placeholder 2"/>
          <p:cNvSpPr>
            <a:spLocks noGrp="1"/>
          </p:cNvSpPr>
          <p:nvPr>
            <p:ph idx="1"/>
          </p:nvPr>
        </p:nvSpPr>
        <p:spPr/>
        <p:txBody>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p>
            <a:fld id="{6396A3A3-94A6-4E5B-AF39-173ACA3E61CC}" type="datetime2">
              <a:rPr lang="en-US" smtClean="0"/>
              <a:t>Thursday, October 6, 2011</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x-none"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x-none" smtClean="0"/>
              <a:t>Click to edit Master text styles</a:t>
            </a:r>
          </a:p>
        </p:txBody>
      </p:sp>
      <p:sp>
        <p:nvSpPr>
          <p:cNvPr id="4" name="Date Placeholder 3"/>
          <p:cNvSpPr>
            <a:spLocks noGrp="1"/>
          </p:cNvSpPr>
          <p:nvPr>
            <p:ph type="dt" sz="half" idx="10"/>
          </p:nvPr>
        </p:nvSpPr>
        <p:spPr/>
        <p:txBody>
          <a:bodyPr/>
          <a:lstStyle/>
          <a:p>
            <a:fld id="{9933D019-A32C-4EAD-B8E6-DBDA699692FD}" type="datetime2">
              <a:rPr lang="en-US" smtClean="0"/>
              <a:t>Thursday, October 6, 2011</a:t>
            </a:fld>
            <a:endParaRPr lang="en-US"/>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dirty="0"/>
          </a:p>
        </p:txBody>
      </p:sp>
      <p:sp>
        <p:nvSpPr>
          <p:cNvPr id="5" name="Date Placeholder 4"/>
          <p:cNvSpPr>
            <a:spLocks noGrp="1"/>
          </p:cNvSpPr>
          <p:nvPr>
            <p:ph type="dt" sz="half" idx="10"/>
          </p:nvPr>
        </p:nvSpPr>
        <p:spPr/>
        <p:txBody>
          <a:bodyPr/>
          <a:lstStyle/>
          <a:p>
            <a:fld id="{CCEBA98F-560C-4997-81C4-81D4D9187EAB}" type="datetime2">
              <a:rPr lang="en-US" smtClean="0"/>
              <a:t>Thursday, October 6, 2011</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x-none"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dirty="0"/>
          </a:p>
        </p:txBody>
      </p:sp>
      <p:sp>
        <p:nvSpPr>
          <p:cNvPr id="7" name="Date Placeholder 6"/>
          <p:cNvSpPr>
            <a:spLocks noGrp="1"/>
          </p:cNvSpPr>
          <p:nvPr>
            <p:ph type="dt" sz="half" idx="10"/>
          </p:nvPr>
        </p:nvSpPr>
        <p:spPr/>
        <p:txBody>
          <a:bodyPr/>
          <a:lstStyle/>
          <a:p>
            <a:fld id="{150972B2-CA5C-437D-87D0-8081271A9E4B}" type="datetime2">
              <a:rPr lang="en-US" smtClean="0"/>
              <a:t>Thursday, October 6, 2011</a:t>
            </a:fld>
            <a:endParaRPr lang="en-US"/>
          </a:p>
        </p:txBody>
      </p:sp>
      <p:sp>
        <p:nvSpPr>
          <p:cNvPr id="8" name="Footer Placeholder 7"/>
          <p:cNvSpPr>
            <a:spLocks noGrp="1"/>
          </p:cNvSpPr>
          <p:nvPr>
            <p:ph type="ftr" sz="quarter" idx="11"/>
          </p:nvPr>
        </p:nvSpPr>
        <p:spPr/>
        <p:txBody>
          <a:bodyPr/>
          <a:lstStyle/>
          <a:p>
            <a:pPr algn="r"/>
            <a:endParaRPr lang="en-US" dirty="0"/>
          </a:p>
        </p:txBody>
      </p:sp>
      <p:sp>
        <p:nvSpPr>
          <p:cNvPr id="9" name="Slide Number Placeholder 8"/>
          <p:cNvSpPr>
            <a:spLocks noGrp="1"/>
          </p:cNvSpPr>
          <p:nvPr>
            <p:ph type="sldNum" sz="quarter" idx="12"/>
          </p:nvPr>
        </p:nvSpPr>
        <p:spPr/>
        <p:txBody>
          <a:bodyPr/>
          <a:lstStyle/>
          <a:p>
            <a:fld id="{0CFEC368-1D7A-4F81-ABF6-AE0E36BAF64C}"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Date Placeholder 2"/>
          <p:cNvSpPr>
            <a:spLocks noGrp="1"/>
          </p:cNvSpPr>
          <p:nvPr>
            <p:ph type="dt" sz="half" idx="10"/>
          </p:nvPr>
        </p:nvSpPr>
        <p:spPr/>
        <p:txBody>
          <a:bodyPr/>
          <a:lstStyle/>
          <a:p>
            <a:fld id="{79CD4847-11EF-4466-A8AD-85CDB7B49118}" type="datetime2">
              <a:rPr lang="en-US" smtClean="0"/>
              <a:t>Thursday, October 6, 2011</a:t>
            </a:fld>
            <a:endParaRPr lang="en-US"/>
          </a:p>
        </p:txBody>
      </p:sp>
      <p:sp>
        <p:nvSpPr>
          <p:cNvPr id="4" name="Footer Placeholder 3"/>
          <p:cNvSpPr>
            <a:spLocks noGrp="1"/>
          </p:cNvSpPr>
          <p:nvPr>
            <p:ph type="ftr" sz="quarter" idx="11"/>
          </p:nvPr>
        </p:nvSpPr>
        <p:spPr/>
        <p:txBody>
          <a:bodyPr/>
          <a:lstStyle/>
          <a:p>
            <a:pPr algn="r"/>
            <a:endParaRPr lang="en-US" dirty="0"/>
          </a:p>
        </p:txBody>
      </p:sp>
      <p:sp>
        <p:nvSpPr>
          <p:cNvPr id="5" name="Slide Number Placeholder 4"/>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68457A-3AB9-4880-8A0C-9F8524491207}" type="datetime2">
              <a:rPr lang="en-US" smtClean="0"/>
              <a:t>Thursday, October 6, 2011</a:t>
            </a:fld>
            <a:endParaRPr lang="en-US"/>
          </a:p>
        </p:txBody>
      </p:sp>
      <p:sp>
        <p:nvSpPr>
          <p:cNvPr id="3" name="Footer Placeholder 2"/>
          <p:cNvSpPr>
            <a:spLocks noGrp="1"/>
          </p:cNvSpPr>
          <p:nvPr>
            <p:ph type="ftr" sz="quarter" idx="11"/>
          </p:nvPr>
        </p:nvSpPr>
        <p:spPr/>
        <p:txBody>
          <a:bodyPr/>
          <a:lstStyle/>
          <a:p>
            <a:pPr algn="r"/>
            <a:endParaRPr lang="en-US" dirty="0"/>
          </a:p>
        </p:txBody>
      </p:sp>
      <p:sp>
        <p:nvSpPr>
          <p:cNvPr id="4" name="Slide Number Placeholder 3"/>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x-none"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Click to edit Master text styles</a:t>
            </a:r>
          </a:p>
        </p:txBody>
      </p:sp>
      <p:sp>
        <p:nvSpPr>
          <p:cNvPr id="5" name="Date Placeholder 4"/>
          <p:cNvSpPr>
            <a:spLocks noGrp="1"/>
          </p:cNvSpPr>
          <p:nvPr>
            <p:ph type="dt" sz="half" idx="10"/>
          </p:nvPr>
        </p:nvSpPr>
        <p:spPr/>
        <p:txBody>
          <a:bodyPr/>
          <a:lstStyle/>
          <a:p>
            <a:fld id="{3FE976D3-5B7F-4300-ABED-C91F1B2AE209}" type="datetime2">
              <a:rPr lang="en-US" smtClean="0"/>
              <a:t>Thursday, October 6, 2011</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x-none"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x-none" smtClean="0"/>
              <a:t>Drag picture to placeholder or click icon to add</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Click to edit Master text styles</a:t>
            </a:r>
          </a:p>
        </p:txBody>
      </p:sp>
      <p:sp>
        <p:nvSpPr>
          <p:cNvPr id="5" name="Date Placeholder 4"/>
          <p:cNvSpPr>
            <a:spLocks noGrp="1"/>
          </p:cNvSpPr>
          <p:nvPr>
            <p:ph type="dt" sz="half" idx="10"/>
          </p:nvPr>
        </p:nvSpPr>
        <p:spPr/>
        <p:txBody>
          <a:bodyPr/>
          <a:lstStyle/>
          <a:p>
            <a:fld id="{EBDC1E59-17DD-41CE-97CA-624A472382D4}" type="datetime2">
              <a:rPr lang="en-US" smtClean="0"/>
              <a:t>Thursday, October 6, 2011</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x-none"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A80CB818-7379-467D-8E76-EF9D9074A26C}" type="datetime2">
              <a:rPr lang="en-US" smtClean="0"/>
              <a:t>Thursday, October 6, 2011</a:t>
            </a:fld>
            <a:endParaRPr lang="en-US" dirty="0"/>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pPr algn="r"/>
            <a:endParaRPr lang="en-US" dirty="0"/>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0CFEC368-1D7A-4F81-ABF6-AE0E36BAF64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hf sldNum="0"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5" Type="http://schemas.openxmlformats.org/officeDocument/2006/relationships/image" Target="../media/image14.jpeg"/><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0" Type="http://schemas.openxmlformats.org/officeDocument/2006/relationships/image" Target="../media/image34.png"/><Relationship Id="rId21" Type="http://schemas.openxmlformats.org/officeDocument/2006/relationships/image" Target="../media/image35.png"/><Relationship Id="rId22" Type="http://schemas.openxmlformats.org/officeDocument/2006/relationships/image" Target="../media/image36.png"/><Relationship Id="rId23" Type="http://schemas.openxmlformats.org/officeDocument/2006/relationships/image" Target="../media/image37.png"/><Relationship Id="rId24" Type="http://schemas.openxmlformats.org/officeDocument/2006/relationships/image" Target="../media/image38.png"/><Relationship Id="rId25" Type="http://schemas.openxmlformats.org/officeDocument/2006/relationships/image" Target="../media/image39.png"/><Relationship Id="rId26" Type="http://schemas.openxmlformats.org/officeDocument/2006/relationships/image" Target="../media/image40.png"/><Relationship Id="rId27" Type="http://schemas.openxmlformats.org/officeDocument/2006/relationships/image" Target="../media/image41.png"/><Relationship Id="rId28" Type="http://schemas.openxmlformats.org/officeDocument/2006/relationships/image" Target="../media/image42.png"/><Relationship Id="rId29" Type="http://schemas.openxmlformats.org/officeDocument/2006/relationships/image" Target="../media/image43.png"/><Relationship Id="rId1" Type="http://schemas.openxmlformats.org/officeDocument/2006/relationships/slideLayout" Target="../slideLayouts/slideLayout2.xml"/><Relationship Id="rId2" Type="http://schemas.openxmlformats.org/officeDocument/2006/relationships/image" Target="../media/image16.png"/><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30" Type="http://schemas.openxmlformats.org/officeDocument/2006/relationships/image" Target="../media/image44.png"/><Relationship Id="rId31" Type="http://schemas.openxmlformats.org/officeDocument/2006/relationships/image" Target="../media/image45.png"/><Relationship Id="rId32" Type="http://schemas.openxmlformats.org/officeDocument/2006/relationships/image" Target="../media/image46.png"/><Relationship Id="rId9" Type="http://schemas.openxmlformats.org/officeDocument/2006/relationships/image" Target="../media/image23.png"/><Relationship Id="rId6" Type="http://schemas.openxmlformats.org/officeDocument/2006/relationships/image" Target="../media/image20.png"/><Relationship Id="rId7" Type="http://schemas.openxmlformats.org/officeDocument/2006/relationships/image" Target="../media/image21.png"/><Relationship Id="rId8" Type="http://schemas.openxmlformats.org/officeDocument/2006/relationships/image" Target="../media/image22.png"/><Relationship Id="rId33" Type="http://schemas.openxmlformats.org/officeDocument/2006/relationships/image" Target="../media/image47.png"/><Relationship Id="rId34" Type="http://schemas.openxmlformats.org/officeDocument/2006/relationships/image" Target="../media/image48.png"/><Relationship Id="rId35" Type="http://schemas.openxmlformats.org/officeDocument/2006/relationships/image" Target="../media/image49.png"/><Relationship Id="rId36" Type="http://schemas.openxmlformats.org/officeDocument/2006/relationships/image" Target="../media/image50.png"/><Relationship Id="rId10" Type="http://schemas.openxmlformats.org/officeDocument/2006/relationships/image" Target="../media/image24.png"/><Relationship Id="rId11" Type="http://schemas.openxmlformats.org/officeDocument/2006/relationships/image" Target="../media/image25.png"/><Relationship Id="rId12" Type="http://schemas.openxmlformats.org/officeDocument/2006/relationships/image" Target="../media/image26.png"/><Relationship Id="rId13" Type="http://schemas.openxmlformats.org/officeDocument/2006/relationships/image" Target="../media/image27.png"/><Relationship Id="rId14" Type="http://schemas.openxmlformats.org/officeDocument/2006/relationships/image" Target="../media/image28.png"/><Relationship Id="rId15" Type="http://schemas.openxmlformats.org/officeDocument/2006/relationships/image" Target="../media/image29.png"/><Relationship Id="rId16" Type="http://schemas.openxmlformats.org/officeDocument/2006/relationships/image" Target="../media/image30.png"/><Relationship Id="rId17" Type="http://schemas.openxmlformats.org/officeDocument/2006/relationships/image" Target="../media/image31.png"/><Relationship Id="rId18" Type="http://schemas.openxmlformats.org/officeDocument/2006/relationships/image" Target="../media/image32.png"/><Relationship Id="rId19" Type="http://schemas.openxmlformats.org/officeDocument/2006/relationships/image" Target="../media/image33.png"/><Relationship Id="rId37" Type="http://schemas.openxmlformats.org/officeDocument/2006/relationships/image" Target="../media/image51.png"/><Relationship Id="rId38" Type="http://schemas.openxmlformats.org/officeDocument/2006/relationships/image" Target="../media/image52.png"/><Relationship Id="rId39" Type="http://schemas.openxmlformats.org/officeDocument/2006/relationships/image" Target="../media/image53.png"/><Relationship Id="rId40" Type="http://schemas.openxmlformats.org/officeDocument/2006/relationships/image" Target="../media/image54.png"/><Relationship Id="rId41" Type="http://schemas.openxmlformats.org/officeDocument/2006/relationships/image" Target="../media/image55.png"/><Relationship Id="rId42" Type="http://schemas.openxmlformats.org/officeDocument/2006/relationships/image" Target="../media/image56.png"/><Relationship Id="rId43" Type="http://schemas.openxmlformats.org/officeDocument/2006/relationships/image" Target="../media/image57.png"/><Relationship Id="rId44" Type="http://schemas.openxmlformats.org/officeDocument/2006/relationships/image" Target="../media/image5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earth.unibuc.ro" TargetMode="External"/><Relationship Id="rId3" Type="http://schemas.openxmlformats.org/officeDocument/2006/relationships/hyperlink" Target="http://tech.groups.yahoo.com/group/geo-spatia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62096"/>
            <a:ext cx="7848600" cy="1927225"/>
          </a:xfrm>
        </p:spPr>
        <p:txBody>
          <a:bodyPr/>
          <a:lstStyle/>
          <a:p>
            <a:pPr algn="ctr"/>
            <a:r>
              <a:rPr lang="en-US" sz="3000" cap="none" dirty="0"/>
              <a:t>g</a:t>
            </a:r>
            <a:r>
              <a:rPr lang="ro-RO" sz="3000" cap="none" dirty="0" smtClean="0"/>
              <a:t>eo-spatial.org</a:t>
            </a:r>
            <a:r>
              <a:rPr lang="ro-RO" sz="3000" cap="none" dirty="0"/>
              <a:t>: un punct de referință pentru comunitatea geospațială românească</a:t>
            </a:r>
            <a:endParaRPr lang="en-US" sz="3000" cap="none" dirty="0"/>
          </a:p>
        </p:txBody>
      </p:sp>
      <p:sp>
        <p:nvSpPr>
          <p:cNvPr id="3" name="Subtitle 2"/>
          <p:cNvSpPr>
            <a:spLocks noGrp="1"/>
          </p:cNvSpPr>
          <p:nvPr>
            <p:ph type="subTitle" idx="1"/>
          </p:nvPr>
        </p:nvSpPr>
        <p:spPr>
          <a:xfrm>
            <a:off x="685800" y="3505200"/>
            <a:ext cx="7848600" cy="1752600"/>
          </a:xfrm>
        </p:spPr>
        <p:txBody>
          <a:bodyPr/>
          <a:lstStyle/>
          <a:p>
            <a:pPr algn="ctr"/>
            <a:r>
              <a:rPr lang="en-US" dirty="0" smtClean="0"/>
              <a:t>Vasile </a:t>
            </a:r>
            <a:r>
              <a:rPr lang="en-US" dirty="0" err="1" smtClean="0"/>
              <a:t>Crăciunescu</a:t>
            </a:r>
            <a:endParaRPr lang="en-US" dirty="0"/>
          </a:p>
        </p:txBody>
      </p:sp>
      <p:pic>
        <p:nvPicPr>
          <p:cNvPr id="4" name="Picture 3"/>
          <p:cNvPicPr>
            <a:picLocks noChangeAspect="1"/>
          </p:cNvPicPr>
          <p:nvPr/>
        </p:nvPicPr>
        <p:blipFill>
          <a:blip r:embed="rId2"/>
          <a:stretch>
            <a:fillRect/>
          </a:stretch>
        </p:blipFill>
        <p:spPr>
          <a:xfrm>
            <a:off x="2516429" y="4221263"/>
            <a:ext cx="3975422" cy="2462051"/>
          </a:xfrm>
          <a:prstGeom prst="rect">
            <a:avLst/>
          </a:prstGeom>
        </p:spPr>
      </p:pic>
    </p:spTree>
    <p:extLst>
      <p:ext uri="{BB962C8B-B14F-4D97-AF65-F5344CB8AC3E}">
        <p14:creationId xmlns:p14="http://schemas.microsoft.com/office/powerpoint/2010/main" val="412131068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Date </a:t>
            </a:r>
            <a:r>
              <a:rPr lang="en-US" dirty="0" err="1" smtClean="0"/>
              <a:t>libere</a:t>
            </a:r>
            <a:endParaRPr lang="en-US" dirty="0"/>
          </a:p>
        </p:txBody>
      </p:sp>
      <p:pic>
        <p:nvPicPr>
          <p:cNvPr id="10" name="Picture 9" descr="acord_igr.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88635" y="0"/>
            <a:ext cx="4986036" cy="6858000"/>
          </a:xfrm>
          <a:prstGeom prst="rect">
            <a:avLst/>
          </a:prstGeom>
        </p:spPr>
      </p:pic>
    </p:spTree>
    <p:extLst>
      <p:ext uri="{BB962C8B-B14F-4D97-AF65-F5344CB8AC3E}">
        <p14:creationId xmlns:p14="http://schemas.microsoft.com/office/powerpoint/2010/main" val="15794378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grafic_participanti.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98780"/>
            <a:ext cx="9144000" cy="6519536"/>
          </a:xfrm>
          <a:prstGeom prst="rect">
            <a:avLst/>
          </a:prstGeom>
        </p:spPr>
      </p:pic>
      <p:sp>
        <p:nvSpPr>
          <p:cNvPr id="2" name="Title 1"/>
          <p:cNvSpPr>
            <a:spLocks noGrp="1"/>
          </p:cNvSpPr>
          <p:nvPr>
            <p:ph type="title"/>
          </p:nvPr>
        </p:nvSpPr>
        <p:spPr/>
        <p:txBody>
          <a:bodyPr/>
          <a:lstStyle/>
          <a:p>
            <a:r>
              <a:rPr lang="en-US" dirty="0" err="1" smtClean="0"/>
              <a:t>Seminarii</a:t>
            </a:r>
            <a:endParaRPr lang="en-US" dirty="0"/>
          </a:p>
        </p:txBody>
      </p:sp>
    </p:spTree>
    <p:extLst>
      <p:ext uri="{BB962C8B-B14F-4D97-AF65-F5344CB8AC3E}">
        <p14:creationId xmlns:p14="http://schemas.microsoft.com/office/powerpoint/2010/main" val="37399593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Seminarii</a:t>
            </a:r>
            <a:endParaRPr lang="en-US" dirty="0"/>
          </a:p>
        </p:txBody>
      </p:sp>
      <p:pic>
        <p:nvPicPr>
          <p:cNvPr id="4" name="Picture 13" descr="Septembrie2008Bu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5438" y="0"/>
            <a:ext cx="5008562" cy="375602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4" descr="dec2008BV"/>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208463" cy="28067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7" descr="CJ2010 a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682875"/>
            <a:ext cx="5884863" cy="391477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8" descr="cj2010apr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86388" y="2752725"/>
            <a:ext cx="3757612" cy="3876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4330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OSGeo</a:t>
            </a:r>
            <a:r>
              <a:rPr lang="en-US" dirty="0" smtClean="0"/>
              <a:t> </a:t>
            </a:r>
            <a:r>
              <a:rPr lang="en-US" dirty="0" err="1" smtClean="0"/>
              <a:t>România</a:t>
            </a:r>
            <a:endParaRPr lang="en-US" dirty="0"/>
          </a:p>
        </p:txBody>
      </p:sp>
      <p:pic>
        <p:nvPicPr>
          <p:cNvPr id="5" name="Picture 4" descr="logo_osgeo_romania.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24788" y="1507238"/>
            <a:ext cx="7018261" cy="4938389"/>
          </a:xfrm>
          <a:prstGeom prst="rect">
            <a:avLst/>
          </a:prstGeom>
        </p:spPr>
      </p:pic>
    </p:spTree>
    <p:extLst>
      <p:ext uri="{BB962C8B-B14F-4D97-AF65-F5344CB8AC3E}">
        <p14:creationId xmlns:p14="http://schemas.microsoft.com/office/powerpoint/2010/main" val="743877015"/>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Viitorul</a:t>
            </a:r>
            <a:endParaRPr lang="en-US" dirty="0"/>
          </a:p>
        </p:txBody>
      </p:sp>
      <p:sp>
        <p:nvSpPr>
          <p:cNvPr id="3" name="Content Placeholder 2"/>
          <p:cNvSpPr>
            <a:spLocks noGrp="1"/>
          </p:cNvSpPr>
          <p:nvPr>
            <p:ph idx="1"/>
          </p:nvPr>
        </p:nvSpPr>
        <p:spPr/>
        <p:txBody>
          <a:bodyPr>
            <a:normAutofit/>
          </a:bodyPr>
          <a:lstStyle/>
          <a:p>
            <a:pPr algn="just"/>
            <a:r>
              <a:rPr lang="ro-RO" dirty="0" smtClean="0"/>
              <a:t>ONG</a:t>
            </a:r>
            <a:endParaRPr lang="ro-RO" dirty="0" smtClean="0">
              <a:solidFill>
                <a:srgbClr val="FF0000"/>
              </a:solidFill>
            </a:endParaRPr>
          </a:p>
          <a:p>
            <a:pPr algn="just"/>
            <a:r>
              <a:rPr lang="ro-RO" dirty="0" smtClean="0"/>
              <a:t>Materiale noi</a:t>
            </a:r>
            <a:endParaRPr lang="ro-RO" dirty="0" smtClean="0">
              <a:solidFill>
                <a:srgbClr val="FF0000"/>
              </a:solidFill>
            </a:endParaRPr>
          </a:p>
          <a:p>
            <a:pPr algn="just"/>
            <a:r>
              <a:rPr lang="ro-RO" dirty="0" smtClean="0"/>
              <a:t>Noi campanii eHarta</a:t>
            </a:r>
            <a:endParaRPr lang="ro-RO" dirty="0" smtClean="0">
              <a:solidFill>
                <a:srgbClr val="FF0000"/>
              </a:solidFill>
            </a:endParaRPr>
          </a:p>
          <a:p>
            <a:pPr algn="just"/>
            <a:r>
              <a:rPr lang="ro-RO" dirty="0" smtClean="0"/>
              <a:t>Conferință națională sau regională</a:t>
            </a:r>
            <a:endParaRPr lang="ro-RO" dirty="0" smtClean="0">
              <a:solidFill>
                <a:srgbClr val="FF0000"/>
              </a:solidFill>
            </a:endParaRPr>
          </a:p>
          <a:p>
            <a:pPr algn="just"/>
            <a:r>
              <a:rPr lang="ro-RO" dirty="0" smtClean="0"/>
              <a:t>Noi servicii</a:t>
            </a:r>
            <a:endParaRPr lang="ro-RO" dirty="0" smtClean="0">
              <a:solidFill>
                <a:srgbClr val="FF0000"/>
              </a:solidFill>
            </a:endParaRPr>
          </a:p>
          <a:p>
            <a:pPr algn="just"/>
            <a:r>
              <a:rPr lang="x-none" dirty="0" smtClean="0"/>
              <a:t>...</a:t>
            </a:r>
            <a:endParaRPr lang="ro-RO" dirty="0" smtClean="0">
              <a:solidFill>
                <a:srgbClr val="FF0000"/>
              </a:solidFill>
            </a:endParaRPr>
          </a:p>
          <a:p>
            <a:pPr algn="just"/>
            <a:endParaRPr lang="ro-RO" dirty="0" smtClean="0"/>
          </a:p>
          <a:p>
            <a:pPr algn="just"/>
            <a:endParaRPr lang="ro-RO" dirty="0" smtClean="0"/>
          </a:p>
          <a:p>
            <a:pPr algn="just"/>
            <a:endParaRPr lang="ro-RO" dirty="0" smtClean="0"/>
          </a:p>
          <a:p>
            <a:pPr algn="just"/>
            <a:endParaRPr lang="en-US" dirty="0"/>
          </a:p>
        </p:txBody>
      </p:sp>
    </p:spTree>
    <p:extLst>
      <p:ext uri="{BB962C8B-B14F-4D97-AF65-F5344CB8AC3E}">
        <p14:creationId xmlns:p14="http://schemas.microsoft.com/office/powerpoint/2010/main" val="42518449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6" name="Group 145"/>
          <p:cNvGrpSpPr/>
          <p:nvPr/>
        </p:nvGrpSpPr>
        <p:grpSpPr>
          <a:xfrm>
            <a:off x="138049" y="441784"/>
            <a:ext cx="8862726" cy="6129747"/>
            <a:chOff x="138049" y="441784"/>
            <a:chExt cx="8862726" cy="6129747"/>
          </a:xfrm>
        </p:grpSpPr>
        <p:pic>
          <p:nvPicPr>
            <p:cNvPr id="101" name="Picture 100"/>
            <p:cNvPicPr>
              <a:picLocks noChangeAspect="1"/>
            </p:cNvPicPr>
            <p:nvPr/>
          </p:nvPicPr>
          <p:blipFill>
            <a:blip r:embed="rId2"/>
            <a:stretch>
              <a:fillRect/>
            </a:stretch>
          </p:blipFill>
          <p:spPr>
            <a:xfrm>
              <a:off x="138049" y="452166"/>
              <a:ext cx="1355047" cy="1019894"/>
            </a:xfrm>
            <a:prstGeom prst="rect">
              <a:avLst/>
            </a:prstGeom>
          </p:spPr>
        </p:pic>
        <p:pic>
          <p:nvPicPr>
            <p:cNvPr id="102" name="Picture 101"/>
            <p:cNvPicPr>
              <a:picLocks noChangeAspect="1"/>
            </p:cNvPicPr>
            <p:nvPr/>
          </p:nvPicPr>
          <p:blipFill>
            <a:blip r:embed="rId3"/>
            <a:stretch>
              <a:fillRect/>
            </a:stretch>
          </p:blipFill>
          <p:spPr>
            <a:xfrm>
              <a:off x="138049" y="1472060"/>
              <a:ext cx="1343264" cy="996715"/>
            </a:xfrm>
            <a:prstGeom prst="rect">
              <a:avLst/>
            </a:prstGeom>
          </p:spPr>
        </p:pic>
        <p:pic>
          <p:nvPicPr>
            <p:cNvPr id="103" name="Picture 102"/>
            <p:cNvPicPr>
              <a:picLocks noChangeAspect="1"/>
            </p:cNvPicPr>
            <p:nvPr/>
          </p:nvPicPr>
          <p:blipFill>
            <a:blip r:embed="rId4"/>
            <a:stretch>
              <a:fillRect/>
            </a:stretch>
          </p:blipFill>
          <p:spPr>
            <a:xfrm>
              <a:off x="138049" y="2468775"/>
              <a:ext cx="1343264" cy="996715"/>
            </a:xfrm>
            <a:prstGeom prst="rect">
              <a:avLst/>
            </a:prstGeom>
          </p:spPr>
        </p:pic>
        <p:pic>
          <p:nvPicPr>
            <p:cNvPr id="104" name="Picture 103"/>
            <p:cNvPicPr>
              <a:picLocks noChangeAspect="1"/>
            </p:cNvPicPr>
            <p:nvPr/>
          </p:nvPicPr>
          <p:blipFill>
            <a:blip r:embed="rId5"/>
            <a:stretch>
              <a:fillRect/>
            </a:stretch>
          </p:blipFill>
          <p:spPr>
            <a:xfrm>
              <a:off x="138049" y="3465490"/>
              <a:ext cx="1355047" cy="1043074"/>
            </a:xfrm>
            <a:prstGeom prst="rect">
              <a:avLst/>
            </a:prstGeom>
          </p:spPr>
        </p:pic>
        <p:pic>
          <p:nvPicPr>
            <p:cNvPr id="105" name="Picture 104"/>
            <p:cNvPicPr>
              <a:picLocks noChangeAspect="1"/>
            </p:cNvPicPr>
            <p:nvPr/>
          </p:nvPicPr>
          <p:blipFill>
            <a:blip r:embed="rId6"/>
            <a:stretch>
              <a:fillRect/>
            </a:stretch>
          </p:blipFill>
          <p:spPr>
            <a:xfrm>
              <a:off x="138049" y="4508563"/>
              <a:ext cx="1355047" cy="1019894"/>
            </a:xfrm>
            <a:prstGeom prst="rect">
              <a:avLst/>
            </a:prstGeom>
          </p:spPr>
        </p:pic>
        <p:pic>
          <p:nvPicPr>
            <p:cNvPr id="106" name="Picture 105"/>
            <p:cNvPicPr>
              <a:picLocks noChangeAspect="1"/>
            </p:cNvPicPr>
            <p:nvPr/>
          </p:nvPicPr>
          <p:blipFill>
            <a:blip r:embed="rId7"/>
            <a:stretch>
              <a:fillRect/>
            </a:stretch>
          </p:blipFill>
          <p:spPr>
            <a:xfrm>
              <a:off x="138049" y="5528457"/>
              <a:ext cx="1355047" cy="1043074"/>
            </a:xfrm>
            <a:prstGeom prst="rect">
              <a:avLst/>
            </a:prstGeom>
          </p:spPr>
        </p:pic>
        <p:pic>
          <p:nvPicPr>
            <p:cNvPr id="107" name="Picture 106"/>
            <p:cNvPicPr>
              <a:picLocks noChangeAspect="1"/>
            </p:cNvPicPr>
            <p:nvPr/>
          </p:nvPicPr>
          <p:blipFill rotWithShape="1">
            <a:blip r:embed="rId8"/>
            <a:srcRect b="16981"/>
            <a:stretch/>
          </p:blipFill>
          <p:spPr>
            <a:xfrm>
              <a:off x="1481313" y="452166"/>
              <a:ext cx="1343264" cy="1019894"/>
            </a:xfrm>
            <a:prstGeom prst="rect">
              <a:avLst/>
            </a:prstGeom>
          </p:spPr>
        </p:pic>
        <p:pic>
          <p:nvPicPr>
            <p:cNvPr id="108" name="Picture 107"/>
            <p:cNvPicPr>
              <a:picLocks noChangeAspect="1"/>
            </p:cNvPicPr>
            <p:nvPr/>
          </p:nvPicPr>
          <p:blipFill>
            <a:blip r:embed="rId9"/>
            <a:stretch>
              <a:fillRect/>
            </a:stretch>
          </p:blipFill>
          <p:spPr>
            <a:xfrm>
              <a:off x="1481313" y="1474276"/>
              <a:ext cx="1355047" cy="1019894"/>
            </a:xfrm>
            <a:prstGeom prst="rect">
              <a:avLst/>
            </a:prstGeom>
          </p:spPr>
        </p:pic>
        <p:pic>
          <p:nvPicPr>
            <p:cNvPr id="109" name="Picture 108"/>
            <p:cNvPicPr>
              <a:picLocks noChangeAspect="1"/>
            </p:cNvPicPr>
            <p:nvPr/>
          </p:nvPicPr>
          <p:blipFill>
            <a:blip r:embed="rId10"/>
            <a:stretch>
              <a:fillRect/>
            </a:stretch>
          </p:blipFill>
          <p:spPr>
            <a:xfrm>
              <a:off x="1469530" y="2468775"/>
              <a:ext cx="1355047" cy="1031484"/>
            </a:xfrm>
            <a:prstGeom prst="rect">
              <a:avLst/>
            </a:prstGeom>
          </p:spPr>
        </p:pic>
        <p:pic>
          <p:nvPicPr>
            <p:cNvPr id="110" name="Picture 109"/>
            <p:cNvPicPr>
              <a:picLocks noChangeAspect="1"/>
            </p:cNvPicPr>
            <p:nvPr/>
          </p:nvPicPr>
          <p:blipFill>
            <a:blip r:embed="rId11"/>
            <a:stretch>
              <a:fillRect/>
            </a:stretch>
          </p:blipFill>
          <p:spPr>
            <a:xfrm>
              <a:off x="1481313" y="3465490"/>
              <a:ext cx="1355047" cy="1031484"/>
            </a:xfrm>
            <a:prstGeom prst="rect">
              <a:avLst/>
            </a:prstGeom>
          </p:spPr>
        </p:pic>
        <p:pic>
          <p:nvPicPr>
            <p:cNvPr id="111" name="Picture 110"/>
            <p:cNvPicPr>
              <a:picLocks noChangeAspect="1"/>
            </p:cNvPicPr>
            <p:nvPr/>
          </p:nvPicPr>
          <p:blipFill>
            <a:blip r:embed="rId12"/>
            <a:stretch>
              <a:fillRect/>
            </a:stretch>
          </p:blipFill>
          <p:spPr>
            <a:xfrm>
              <a:off x="1493096" y="4508563"/>
              <a:ext cx="1355047" cy="996715"/>
            </a:xfrm>
            <a:prstGeom prst="rect">
              <a:avLst/>
            </a:prstGeom>
          </p:spPr>
        </p:pic>
        <p:pic>
          <p:nvPicPr>
            <p:cNvPr id="112" name="Picture 111"/>
            <p:cNvPicPr>
              <a:picLocks noChangeAspect="1"/>
            </p:cNvPicPr>
            <p:nvPr/>
          </p:nvPicPr>
          <p:blipFill>
            <a:blip r:embed="rId13"/>
            <a:stretch>
              <a:fillRect/>
            </a:stretch>
          </p:blipFill>
          <p:spPr>
            <a:xfrm>
              <a:off x="1493096" y="5505278"/>
              <a:ext cx="1355047" cy="1019894"/>
            </a:xfrm>
            <a:prstGeom prst="rect">
              <a:avLst/>
            </a:prstGeom>
          </p:spPr>
        </p:pic>
        <p:pic>
          <p:nvPicPr>
            <p:cNvPr id="113" name="Picture 112"/>
            <p:cNvPicPr>
              <a:picLocks noChangeAspect="1"/>
            </p:cNvPicPr>
            <p:nvPr/>
          </p:nvPicPr>
          <p:blipFill>
            <a:blip r:embed="rId14"/>
            <a:stretch>
              <a:fillRect/>
            </a:stretch>
          </p:blipFill>
          <p:spPr>
            <a:xfrm>
              <a:off x="2824578" y="452166"/>
              <a:ext cx="1343264" cy="996715"/>
            </a:xfrm>
            <a:prstGeom prst="rect">
              <a:avLst/>
            </a:prstGeom>
          </p:spPr>
        </p:pic>
        <p:pic>
          <p:nvPicPr>
            <p:cNvPr id="114" name="Picture 113"/>
            <p:cNvPicPr>
              <a:picLocks noChangeAspect="1"/>
            </p:cNvPicPr>
            <p:nvPr/>
          </p:nvPicPr>
          <p:blipFill>
            <a:blip r:embed="rId15"/>
            <a:stretch>
              <a:fillRect/>
            </a:stretch>
          </p:blipFill>
          <p:spPr>
            <a:xfrm>
              <a:off x="2812795" y="1448881"/>
              <a:ext cx="1355047" cy="996715"/>
            </a:xfrm>
            <a:prstGeom prst="rect">
              <a:avLst/>
            </a:prstGeom>
          </p:spPr>
        </p:pic>
        <p:pic>
          <p:nvPicPr>
            <p:cNvPr id="115" name="Picture 114"/>
            <p:cNvPicPr>
              <a:picLocks noChangeAspect="1"/>
            </p:cNvPicPr>
            <p:nvPr/>
          </p:nvPicPr>
          <p:blipFill>
            <a:blip r:embed="rId16"/>
            <a:stretch>
              <a:fillRect/>
            </a:stretch>
          </p:blipFill>
          <p:spPr>
            <a:xfrm>
              <a:off x="2812795" y="2445596"/>
              <a:ext cx="1355047" cy="1019894"/>
            </a:xfrm>
            <a:prstGeom prst="rect">
              <a:avLst/>
            </a:prstGeom>
          </p:spPr>
        </p:pic>
        <p:pic>
          <p:nvPicPr>
            <p:cNvPr id="116" name="Picture 115"/>
            <p:cNvPicPr>
              <a:picLocks noChangeAspect="1"/>
            </p:cNvPicPr>
            <p:nvPr/>
          </p:nvPicPr>
          <p:blipFill>
            <a:blip r:embed="rId17"/>
            <a:stretch>
              <a:fillRect/>
            </a:stretch>
          </p:blipFill>
          <p:spPr>
            <a:xfrm>
              <a:off x="2836361" y="3465490"/>
              <a:ext cx="1355047" cy="1019894"/>
            </a:xfrm>
            <a:prstGeom prst="rect">
              <a:avLst/>
            </a:prstGeom>
          </p:spPr>
        </p:pic>
        <p:pic>
          <p:nvPicPr>
            <p:cNvPr id="117" name="Picture 116"/>
            <p:cNvPicPr>
              <a:picLocks noChangeAspect="1"/>
            </p:cNvPicPr>
            <p:nvPr/>
          </p:nvPicPr>
          <p:blipFill>
            <a:blip r:embed="rId18"/>
            <a:stretch>
              <a:fillRect/>
            </a:stretch>
          </p:blipFill>
          <p:spPr>
            <a:xfrm>
              <a:off x="2848144" y="4485384"/>
              <a:ext cx="1355047" cy="1008304"/>
            </a:xfrm>
            <a:prstGeom prst="rect">
              <a:avLst/>
            </a:prstGeom>
          </p:spPr>
        </p:pic>
        <p:pic>
          <p:nvPicPr>
            <p:cNvPr id="118" name="Picture 117"/>
            <p:cNvPicPr>
              <a:picLocks noChangeAspect="1"/>
            </p:cNvPicPr>
            <p:nvPr/>
          </p:nvPicPr>
          <p:blipFill>
            <a:blip r:embed="rId19"/>
            <a:stretch>
              <a:fillRect/>
            </a:stretch>
          </p:blipFill>
          <p:spPr>
            <a:xfrm>
              <a:off x="2848144" y="5480279"/>
              <a:ext cx="1355047" cy="996715"/>
            </a:xfrm>
            <a:prstGeom prst="rect">
              <a:avLst/>
            </a:prstGeom>
          </p:spPr>
        </p:pic>
        <p:pic>
          <p:nvPicPr>
            <p:cNvPr id="119" name="Picture 118"/>
            <p:cNvPicPr>
              <a:picLocks noChangeAspect="1"/>
            </p:cNvPicPr>
            <p:nvPr/>
          </p:nvPicPr>
          <p:blipFill>
            <a:blip r:embed="rId20"/>
            <a:stretch>
              <a:fillRect/>
            </a:stretch>
          </p:blipFill>
          <p:spPr>
            <a:xfrm>
              <a:off x="4167842" y="441784"/>
              <a:ext cx="1355047" cy="1019894"/>
            </a:xfrm>
            <a:prstGeom prst="rect">
              <a:avLst/>
            </a:prstGeom>
          </p:spPr>
        </p:pic>
        <p:pic>
          <p:nvPicPr>
            <p:cNvPr id="120" name="Picture 119"/>
            <p:cNvPicPr>
              <a:picLocks noChangeAspect="1"/>
            </p:cNvPicPr>
            <p:nvPr/>
          </p:nvPicPr>
          <p:blipFill>
            <a:blip r:embed="rId21"/>
            <a:stretch>
              <a:fillRect/>
            </a:stretch>
          </p:blipFill>
          <p:spPr>
            <a:xfrm>
              <a:off x="4155034" y="1460868"/>
              <a:ext cx="1355047" cy="1019894"/>
            </a:xfrm>
            <a:prstGeom prst="rect">
              <a:avLst/>
            </a:prstGeom>
          </p:spPr>
        </p:pic>
        <p:pic>
          <p:nvPicPr>
            <p:cNvPr id="121" name="Picture 120"/>
            <p:cNvPicPr>
              <a:picLocks noChangeAspect="1"/>
            </p:cNvPicPr>
            <p:nvPr/>
          </p:nvPicPr>
          <p:blipFill>
            <a:blip r:embed="rId22"/>
            <a:stretch>
              <a:fillRect/>
            </a:stretch>
          </p:blipFill>
          <p:spPr>
            <a:xfrm>
              <a:off x="4155034" y="2480761"/>
              <a:ext cx="1355047" cy="1019894"/>
            </a:xfrm>
            <a:prstGeom prst="rect">
              <a:avLst/>
            </a:prstGeom>
          </p:spPr>
        </p:pic>
        <p:pic>
          <p:nvPicPr>
            <p:cNvPr id="122" name="Picture 121"/>
            <p:cNvPicPr>
              <a:picLocks noChangeAspect="1"/>
            </p:cNvPicPr>
            <p:nvPr/>
          </p:nvPicPr>
          <p:blipFill>
            <a:blip r:embed="rId23"/>
            <a:stretch>
              <a:fillRect/>
            </a:stretch>
          </p:blipFill>
          <p:spPr>
            <a:xfrm>
              <a:off x="4165792" y="3463612"/>
              <a:ext cx="1355047" cy="1019894"/>
            </a:xfrm>
            <a:prstGeom prst="rect">
              <a:avLst/>
            </a:prstGeom>
          </p:spPr>
        </p:pic>
        <p:pic>
          <p:nvPicPr>
            <p:cNvPr id="123" name="Picture 122"/>
            <p:cNvPicPr>
              <a:picLocks noChangeAspect="1"/>
            </p:cNvPicPr>
            <p:nvPr/>
          </p:nvPicPr>
          <p:blipFill>
            <a:blip r:embed="rId24"/>
            <a:stretch>
              <a:fillRect/>
            </a:stretch>
          </p:blipFill>
          <p:spPr>
            <a:xfrm>
              <a:off x="4191408" y="4460385"/>
              <a:ext cx="1355047" cy="1019894"/>
            </a:xfrm>
            <a:prstGeom prst="rect">
              <a:avLst/>
            </a:prstGeom>
          </p:spPr>
        </p:pic>
        <p:pic>
          <p:nvPicPr>
            <p:cNvPr id="124" name="Picture 123"/>
            <p:cNvPicPr>
              <a:picLocks noChangeAspect="1"/>
            </p:cNvPicPr>
            <p:nvPr/>
          </p:nvPicPr>
          <p:blipFill>
            <a:blip r:embed="rId25"/>
            <a:stretch>
              <a:fillRect/>
            </a:stretch>
          </p:blipFill>
          <p:spPr>
            <a:xfrm>
              <a:off x="4167842" y="5458307"/>
              <a:ext cx="1355047" cy="1008304"/>
            </a:xfrm>
            <a:prstGeom prst="rect">
              <a:avLst/>
            </a:prstGeom>
          </p:spPr>
        </p:pic>
        <p:pic>
          <p:nvPicPr>
            <p:cNvPr id="125" name="Picture 124"/>
            <p:cNvPicPr>
              <a:picLocks noChangeAspect="1"/>
            </p:cNvPicPr>
            <p:nvPr/>
          </p:nvPicPr>
          <p:blipFill>
            <a:blip r:embed="rId26"/>
            <a:stretch>
              <a:fillRect/>
            </a:stretch>
          </p:blipFill>
          <p:spPr>
            <a:xfrm>
              <a:off x="5510081" y="441784"/>
              <a:ext cx="886064" cy="1248403"/>
            </a:xfrm>
            <a:prstGeom prst="rect">
              <a:avLst/>
            </a:prstGeom>
          </p:spPr>
        </p:pic>
        <p:pic>
          <p:nvPicPr>
            <p:cNvPr id="126" name="Picture 125"/>
            <p:cNvPicPr>
              <a:picLocks noChangeAspect="1"/>
            </p:cNvPicPr>
            <p:nvPr/>
          </p:nvPicPr>
          <p:blipFill rotWithShape="1">
            <a:blip r:embed="rId27"/>
            <a:srcRect l="18207" t="-1594" r="27802" b="1594"/>
            <a:stretch/>
          </p:blipFill>
          <p:spPr>
            <a:xfrm>
              <a:off x="5497274" y="1670293"/>
              <a:ext cx="895510" cy="1248403"/>
            </a:xfrm>
            <a:prstGeom prst="rect">
              <a:avLst/>
            </a:prstGeom>
          </p:spPr>
        </p:pic>
        <p:pic>
          <p:nvPicPr>
            <p:cNvPr id="128" name="Picture 127"/>
            <p:cNvPicPr>
              <a:picLocks noChangeAspect="1"/>
            </p:cNvPicPr>
            <p:nvPr/>
          </p:nvPicPr>
          <p:blipFill>
            <a:blip r:embed="rId28"/>
            <a:stretch>
              <a:fillRect/>
            </a:stretch>
          </p:blipFill>
          <p:spPr>
            <a:xfrm>
              <a:off x="5520839" y="2918281"/>
              <a:ext cx="871944" cy="1228509"/>
            </a:xfrm>
            <a:prstGeom prst="rect">
              <a:avLst/>
            </a:prstGeom>
          </p:spPr>
        </p:pic>
        <p:pic>
          <p:nvPicPr>
            <p:cNvPr id="129" name="Picture 128"/>
            <p:cNvPicPr>
              <a:picLocks noChangeAspect="1"/>
            </p:cNvPicPr>
            <p:nvPr/>
          </p:nvPicPr>
          <p:blipFill>
            <a:blip r:embed="rId29"/>
            <a:stretch>
              <a:fillRect/>
            </a:stretch>
          </p:blipFill>
          <p:spPr>
            <a:xfrm>
              <a:off x="5510081" y="4146790"/>
              <a:ext cx="871944" cy="1228509"/>
            </a:xfrm>
            <a:prstGeom prst="rect">
              <a:avLst/>
            </a:prstGeom>
          </p:spPr>
        </p:pic>
        <p:pic>
          <p:nvPicPr>
            <p:cNvPr id="130" name="Picture 129"/>
            <p:cNvPicPr>
              <a:picLocks noChangeAspect="1"/>
            </p:cNvPicPr>
            <p:nvPr/>
          </p:nvPicPr>
          <p:blipFill>
            <a:blip r:embed="rId30"/>
            <a:stretch>
              <a:fillRect/>
            </a:stretch>
          </p:blipFill>
          <p:spPr>
            <a:xfrm>
              <a:off x="5510081" y="5354612"/>
              <a:ext cx="895510" cy="1216919"/>
            </a:xfrm>
            <a:prstGeom prst="rect">
              <a:avLst/>
            </a:prstGeom>
          </p:spPr>
        </p:pic>
        <p:pic>
          <p:nvPicPr>
            <p:cNvPr id="131" name="Picture 130"/>
            <p:cNvPicPr>
              <a:picLocks noChangeAspect="1"/>
            </p:cNvPicPr>
            <p:nvPr/>
          </p:nvPicPr>
          <p:blipFill>
            <a:blip r:embed="rId31"/>
            <a:stretch>
              <a:fillRect/>
            </a:stretch>
          </p:blipFill>
          <p:spPr>
            <a:xfrm>
              <a:off x="6382025" y="462017"/>
              <a:ext cx="871944" cy="1228509"/>
            </a:xfrm>
            <a:prstGeom prst="rect">
              <a:avLst/>
            </a:prstGeom>
          </p:spPr>
        </p:pic>
        <p:pic>
          <p:nvPicPr>
            <p:cNvPr id="132" name="Picture 131"/>
            <p:cNvPicPr>
              <a:picLocks noChangeAspect="1"/>
            </p:cNvPicPr>
            <p:nvPr/>
          </p:nvPicPr>
          <p:blipFill>
            <a:blip r:embed="rId32"/>
            <a:stretch>
              <a:fillRect/>
            </a:stretch>
          </p:blipFill>
          <p:spPr>
            <a:xfrm>
              <a:off x="6382025" y="1690526"/>
              <a:ext cx="871944" cy="1228509"/>
            </a:xfrm>
            <a:prstGeom prst="rect">
              <a:avLst/>
            </a:prstGeom>
          </p:spPr>
        </p:pic>
        <p:pic>
          <p:nvPicPr>
            <p:cNvPr id="133" name="Picture 132"/>
            <p:cNvPicPr>
              <a:picLocks noChangeAspect="1"/>
            </p:cNvPicPr>
            <p:nvPr/>
          </p:nvPicPr>
          <p:blipFill>
            <a:blip r:embed="rId33"/>
            <a:stretch>
              <a:fillRect/>
            </a:stretch>
          </p:blipFill>
          <p:spPr>
            <a:xfrm>
              <a:off x="6382025" y="2918281"/>
              <a:ext cx="871944" cy="1228509"/>
            </a:xfrm>
            <a:prstGeom prst="rect">
              <a:avLst/>
            </a:prstGeom>
          </p:spPr>
        </p:pic>
        <p:pic>
          <p:nvPicPr>
            <p:cNvPr id="134" name="Picture 133"/>
            <p:cNvPicPr>
              <a:picLocks noChangeAspect="1"/>
            </p:cNvPicPr>
            <p:nvPr/>
          </p:nvPicPr>
          <p:blipFill>
            <a:blip r:embed="rId34"/>
            <a:stretch>
              <a:fillRect/>
            </a:stretch>
          </p:blipFill>
          <p:spPr>
            <a:xfrm>
              <a:off x="6382025" y="4114513"/>
              <a:ext cx="871944" cy="1240099"/>
            </a:xfrm>
            <a:prstGeom prst="rect">
              <a:avLst/>
            </a:prstGeom>
          </p:spPr>
        </p:pic>
        <p:pic>
          <p:nvPicPr>
            <p:cNvPr id="135" name="Picture 134"/>
            <p:cNvPicPr>
              <a:picLocks noChangeAspect="1"/>
            </p:cNvPicPr>
            <p:nvPr/>
          </p:nvPicPr>
          <p:blipFill>
            <a:blip r:embed="rId35"/>
            <a:stretch>
              <a:fillRect/>
            </a:stretch>
          </p:blipFill>
          <p:spPr>
            <a:xfrm>
              <a:off x="6405591" y="5343022"/>
              <a:ext cx="871944" cy="1228509"/>
            </a:xfrm>
            <a:prstGeom prst="rect">
              <a:avLst/>
            </a:prstGeom>
          </p:spPr>
        </p:pic>
        <p:pic>
          <p:nvPicPr>
            <p:cNvPr id="136" name="Picture 135"/>
            <p:cNvPicPr>
              <a:picLocks noChangeAspect="1"/>
            </p:cNvPicPr>
            <p:nvPr/>
          </p:nvPicPr>
          <p:blipFill>
            <a:blip r:embed="rId36"/>
            <a:stretch>
              <a:fillRect/>
            </a:stretch>
          </p:blipFill>
          <p:spPr>
            <a:xfrm>
              <a:off x="7253968" y="452166"/>
              <a:ext cx="871944" cy="1228509"/>
            </a:xfrm>
            <a:prstGeom prst="rect">
              <a:avLst/>
            </a:prstGeom>
          </p:spPr>
        </p:pic>
        <p:pic>
          <p:nvPicPr>
            <p:cNvPr id="137" name="Picture 136"/>
            <p:cNvPicPr>
              <a:picLocks noChangeAspect="1"/>
            </p:cNvPicPr>
            <p:nvPr/>
          </p:nvPicPr>
          <p:blipFill>
            <a:blip r:embed="rId37"/>
            <a:stretch>
              <a:fillRect/>
            </a:stretch>
          </p:blipFill>
          <p:spPr>
            <a:xfrm>
              <a:off x="7253968" y="1670293"/>
              <a:ext cx="871944" cy="1228509"/>
            </a:xfrm>
            <a:prstGeom prst="rect">
              <a:avLst/>
            </a:prstGeom>
          </p:spPr>
        </p:pic>
        <p:pic>
          <p:nvPicPr>
            <p:cNvPr id="138" name="Picture 137"/>
            <p:cNvPicPr>
              <a:picLocks noChangeAspect="1"/>
            </p:cNvPicPr>
            <p:nvPr/>
          </p:nvPicPr>
          <p:blipFill>
            <a:blip r:embed="rId38"/>
            <a:stretch>
              <a:fillRect/>
            </a:stretch>
          </p:blipFill>
          <p:spPr>
            <a:xfrm>
              <a:off x="7253968" y="2886401"/>
              <a:ext cx="871944" cy="1228509"/>
            </a:xfrm>
            <a:prstGeom prst="rect">
              <a:avLst/>
            </a:prstGeom>
          </p:spPr>
        </p:pic>
        <p:pic>
          <p:nvPicPr>
            <p:cNvPr id="139" name="Picture 138"/>
            <p:cNvPicPr>
              <a:picLocks noChangeAspect="1"/>
            </p:cNvPicPr>
            <p:nvPr/>
          </p:nvPicPr>
          <p:blipFill>
            <a:blip r:embed="rId39"/>
            <a:stretch>
              <a:fillRect/>
            </a:stretch>
          </p:blipFill>
          <p:spPr>
            <a:xfrm>
              <a:off x="7277534" y="4114513"/>
              <a:ext cx="871944" cy="1228509"/>
            </a:xfrm>
            <a:prstGeom prst="rect">
              <a:avLst/>
            </a:prstGeom>
          </p:spPr>
        </p:pic>
        <p:pic>
          <p:nvPicPr>
            <p:cNvPr id="140" name="Picture 139"/>
            <p:cNvPicPr>
              <a:picLocks noChangeAspect="1"/>
            </p:cNvPicPr>
            <p:nvPr/>
          </p:nvPicPr>
          <p:blipFill>
            <a:blip r:embed="rId40"/>
            <a:stretch>
              <a:fillRect/>
            </a:stretch>
          </p:blipFill>
          <p:spPr>
            <a:xfrm>
              <a:off x="7277534" y="5343022"/>
              <a:ext cx="871944" cy="1228509"/>
            </a:xfrm>
            <a:prstGeom prst="rect">
              <a:avLst/>
            </a:prstGeom>
          </p:spPr>
        </p:pic>
        <p:pic>
          <p:nvPicPr>
            <p:cNvPr id="141" name="Picture 140"/>
            <p:cNvPicPr>
              <a:picLocks noChangeAspect="1"/>
            </p:cNvPicPr>
            <p:nvPr/>
          </p:nvPicPr>
          <p:blipFill>
            <a:blip r:embed="rId41"/>
            <a:stretch>
              <a:fillRect/>
            </a:stretch>
          </p:blipFill>
          <p:spPr>
            <a:xfrm>
              <a:off x="8128831" y="441784"/>
              <a:ext cx="871944" cy="1228509"/>
            </a:xfrm>
            <a:prstGeom prst="rect">
              <a:avLst/>
            </a:prstGeom>
          </p:spPr>
        </p:pic>
        <p:pic>
          <p:nvPicPr>
            <p:cNvPr id="142" name="Picture 141"/>
            <p:cNvPicPr>
              <a:picLocks noChangeAspect="1"/>
            </p:cNvPicPr>
            <p:nvPr/>
          </p:nvPicPr>
          <p:blipFill>
            <a:blip r:embed="rId42"/>
            <a:stretch>
              <a:fillRect/>
            </a:stretch>
          </p:blipFill>
          <p:spPr>
            <a:xfrm>
              <a:off x="8125912" y="1657892"/>
              <a:ext cx="871944" cy="1228509"/>
            </a:xfrm>
            <a:prstGeom prst="rect">
              <a:avLst/>
            </a:prstGeom>
          </p:spPr>
        </p:pic>
        <p:pic>
          <p:nvPicPr>
            <p:cNvPr id="143" name="Picture 142"/>
            <p:cNvPicPr>
              <a:picLocks noChangeAspect="1"/>
            </p:cNvPicPr>
            <p:nvPr/>
          </p:nvPicPr>
          <p:blipFill>
            <a:blip r:embed="rId43"/>
            <a:stretch>
              <a:fillRect/>
            </a:stretch>
          </p:blipFill>
          <p:spPr>
            <a:xfrm>
              <a:off x="8103215" y="2886005"/>
              <a:ext cx="871944" cy="1228509"/>
            </a:xfrm>
            <a:prstGeom prst="rect">
              <a:avLst/>
            </a:prstGeom>
          </p:spPr>
        </p:pic>
      </p:grpSp>
      <p:pic>
        <p:nvPicPr>
          <p:cNvPr id="144" name="Picture 143"/>
          <p:cNvPicPr>
            <a:picLocks noChangeAspect="1"/>
          </p:cNvPicPr>
          <p:nvPr/>
        </p:nvPicPr>
        <p:blipFill>
          <a:blip r:embed="rId44"/>
          <a:stretch>
            <a:fillRect/>
          </a:stretch>
        </p:blipFill>
        <p:spPr>
          <a:xfrm>
            <a:off x="8123860" y="4114513"/>
            <a:ext cx="851297" cy="1240099"/>
          </a:xfrm>
          <a:prstGeom prst="rect">
            <a:avLst/>
          </a:prstGeom>
        </p:spPr>
      </p:pic>
    </p:spTree>
    <p:extLst>
      <p:ext uri="{BB962C8B-B14F-4D97-AF65-F5344CB8AC3E}">
        <p14:creationId xmlns:p14="http://schemas.microsoft.com/office/powerpoint/2010/main" val="18607158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Group 99"/>
          <p:cNvGrpSpPr/>
          <p:nvPr/>
        </p:nvGrpSpPr>
        <p:grpSpPr>
          <a:xfrm>
            <a:off x="262293" y="690287"/>
            <a:ext cx="8692280" cy="5837545"/>
            <a:chOff x="110439" y="690287"/>
            <a:chExt cx="8692280" cy="5837545"/>
          </a:xfrm>
        </p:grpSpPr>
        <p:pic>
          <p:nvPicPr>
            <p:cNvPr id="49" name="Picture 48"/>
            <p:cNvPicPr>
              <a:picLocks noChangeAspect="1"/>
            </p:cNvPicPr>
            <p:nvPr/>
          </p:nvPicPr>
          <p:blipFill>
            <a:blip r:embed="rId2"/>
            <a:stretch>
              <a:fillRect/>
            </a:stretch>
          </p:blipFill>
          <p:spPr>
            <a:xfrm>
              <a:off x="110439" y="690287"/>
              <a:ext cx="869228" cy="1167509"/>
            </a:xfrm>
            <a:prstGeom prst="rect">
              <a:avLst/>
            </a:prstGeom>
          </p:spPr>
        </p:pic>
        <p:pic>
          <p:nvPicPr>
            <p:cNvPr id="51" name="Picture 50"/>
            <p:cNvPicPr>
              <a:picLocks noChangeAspect="1"/>
            </p:cNvPicPr>
            <p:nvPr/>
          </p:nvPicPr>
          <p:blipFill>
            <a:blip r:embed="rId2"/>
            <a:stretch>
              <a:fillRect/>
            </a:stretch>
          </p:blipFill>
          <p:spPr>
            <a:xfrm>
              <a:off x="110439" y="1857796"/>
              <a:ext cx="869228" cy="1167509"/>
            </a:xfrm>
            <a:prstGeom prst="rect">
              <a:avLst/>
            </a:prstGeom>
          </p:spPr>
        </p:pic>
        <p:pic>
          <p:nvPicPr>
            <p:cNvPr id="52" name="Picture 51"/>
            <p:cNvPicPr>
              <a:picLocks noChangeAspect="1"/>
            </p:cNvPicPr>
            <p:nvPr/>
          </p:nvPicPr>
          <p:blipFill>
            <a:blip r:embed="rId2"/>
            <a:stretch>
              <a:fillRect/>
            </a:stretch>
          </p:blipFill>
          <p:spPr>
            <a:xfrm>
              <a:off x="110439" y="3025305"/>
              <a:ext cx="869228" cy="1167509"/>
            </a:xfrm>
            <a:prstGeom prst="rect">
              <a:avLst/>
            </a:prstGeom>
          </p:spPr>
        </p:pic>
        <p:pic>
          <p:nvPicPr>
            <p:cNvPr id="53" name="Picture 52"/>
            <p:cNvPicPr>
              <a:picLocks noChangeAspect="1"/>
            </p:cNvPicPr>
            <p:nvPr/>
          </p:nvPicPr>
          <p:blipFill>
            <a:blip r:embed="rId2"/>
            <a:stretch>
              <a:fillRect/>
            </a:stretch>
          </p:blipFill>
          <p:spPr>
            <a:xfrm>
              <a:off x="110439" y="4192814"/>
              <a:ext cx="869228" cy="1167509"/>
            </a:xfrm>
            <a:prstGeom prst="rect">
              <a:avLst/>
            </a:prstGeom>
          </p:spPr>
        </p:pic>
        <p:pic>
          <p:nvPicPr>
            <p:cNvPr id="54" name="Picture 53"/>
            <p:cNvPicPr>
              <a:picLocks noChangeAspect="1"/>
            </p:cNvPicPr>
            <p:nvPr/>
          </p:nvPicPr>
          <p:blipFill>
            <a:blip r:embed="rId2"/>
            <a:stretch>
              <a:fillRect/>
            </a:stretch>
          </p:blipFill>
          <p:spPr>
            <a:xfrm>
              <a:off x="110439" y="5360323"/>
              <a:ext cx="869228" cy="1167509"/>
            </a:xfrm>
            <a:prstGeom prst="rect">
              <a:avLst/>
            </a:prstGeom>
          </p:spPr>
        </p:pic>
        <p:pic>
          <p:nvPicPr>
            <p:cNvPr id="55" name="Picture 54"/>
            <p:cNvPicPr>
              <a:picLocks noChangeAspect="1"/>
            </p:cNvPicPr>
            <p:nvPr/>
          </p:nvPicPr>
          <p:blipFill>
            <a:blip r:embed="rId2"/>
            <a:stretch>
              <a:fillRect/>
            </a:stretch>
          </p:blipFill>
          <p:spPr>
            <a:xfrm>
              <a:off x="979667" y="690287"/>
              <a:ext cx="869228" cy="1167509"/>
            </a:xfrm>
            <a:prstGeom prst="rect">
              <a:avLst/>
            </a:prstGeom>
          </p:spPr>
        </p:pic>
        <p:pic>
          <p:nvPicPr>
            <p:cNvPr id="56" name="Picture 55"/>
            <p:cNvPicPr>
              <a:picLocks noChangeAspect="1"/>
            </p:cNvPicPr>
            <p:nvPr/>
          </p:nvPicPr>
          <p:blipFill>
            <a:blip r:embed="rId2"/>
            <a:stretch>
              <a:fillRect/>
            </a:stretch>
          </p:blipFill>
          <p:spPr>
            <a:xfrm>
              <a:off x="979667" y="1857796"/>
              <a:ext cx="869228" cy="1167509"/>
            </a:xfrm>
            <a:prstGeom prst="rect">
              <a:avLst/>
            </a:prstGeom>
          </p:spPr>
        </p:pic>
        <p:pic>
          <p:nvPicPr>
            <p:cNvPr id="57" name="Picture 56"/>
            <p:cNvPicPr>
              <a:picLocks noChangeAspect="1"/>
            </p:cNvPicPr>
            <p:nvPr/>
          </p:nvPicPr>
          <p:blipFill>
            <a:blip r:embed="rId2"/>
            <a:stretch>
              <a:fillRect/>
            </a:stretch>
          </p:blipFill>
          <p:spPr>
            <a:xfrm>
              <a:off x="979667" y="3025305"/>
              <a:ext cx="869228" cy="1167509"/>
            </a:xfrm>
            <a:prstGeom prst="rect">
              <a:avLst/>
            </a:prstGeom>
          </p:spPr>
        </p:pic>
        <p:pic>
          <p:nvPicPr>
            <p:cNvPr id="58" name="Picture 57"/>
            <p:cNvPicPr>
              <a:picLocks noChangeAspect="1"/>
            </p:cNvPicPr>
            <p:nvPr/>
          </p:nvPicPr>
          <p:blipFill>
            <a:blip r:embed="rId2"/>
            <a:stretch>
              <a:fillRect/>
            </a:stretch>
          </p:blipFill>
          <p:spPr>
            <a:xfrm>
              <a:off x="979667" y="4192814"/>
              <a:ext cx="869228" cy="1167509"/>
            </a:xfrm>
            <a:prstGeom prst="rect">
              <a:avLst/>
            </a:prstGeom>
          </p:spPr>
        </p:pic>
        <p:pic>
          <p:nvPicPr>
            <p:cNvPr id="59" name="Picture 58"/>
            <p:cNvPicPr>
              <a:picLocks noChangeAspect="1"/>
            </p:cNvPicPr>
            <p:nvPr/>
          </p:nvPicPr>
          <p:blipFill>
            <a:blip r:embed="rId2"/>
            <a:stretch>
              <a:fillRect/>
            </a:stretch>
          </p:blipFill>
          <p:spPr>
            <a:xfrm>
              <a:off x="979667" y="5360323"/>
              <a:ext cx="869228" cy="1167509"/>
            </a:xfrm>
            <a:prstGeom prst="rect">
              <a:avLst/>
            </a:prstGeom>
          </p:spPr>
        </p:pic>
        <p:pic>
          <p:nvPicPr>
            <p:cNvPr id="60" name="Picture 59"/>
            <p:cNvPicPr>
              <a:picLocks noChangeAspect="1"/>
            </p:cNvPicPr>
            <p:nvPr/>
          </p:nvPicPr>
          <p:blipFill>
            <a:blip r:embed="rId2"/>
            <a:stretch>
              <a:fillRect/>
            </a:stretch>
          </p:blipFill>
          <p:spPr>
            <a:xfrm>
              <a:off x="1848895" y="690287"/>
              <a:ext cx="869228" cy="1167509"/>
            </a:xfrm>
            <a:prstGeom prst="rect">
              <a:avLst/>
            </a:prstGeom>
          </p:spPr>
        </p:pic>
        <p:pic>
          <p:nvPicPr>
            <p:cNvPr id="61" name="Picture 60"/>
            <p:cNvPicPr>
              <a:picLocks noChangeAspect="1"/>
            </p:cNvPicPr>
            <p:nvPr/>
          </p:nvPicPr>
          <p:blipFill>
            <a:blip r:embed="rId2"/>
            <a:stretch>
              <a:fillRect/>
            </a:stretch>
          </p:blipFill>
          <p:spPr>
            <a:xfrm>
              <a:off x="1848895" y="1857796"/>
              <a:ext cx="869228" cy="1167509"/>
            </a:xfrm>
            <a:prstGeom prst="rect">
              <a:avLst/>
            </a:prstGeom>
          </p:spPr>
        </p:pic>
        <p:pic>
          <p:nvPicPr>
            <p:cNvPr id="62" name="Picture 61"/>
            <p:cNvPicPr>
              <a:picLocks noChangeAspect="1"/>
            </p:cNvPicPr>
            <p:nvPr/>
          </p:nvPicPr>
          <p:blipFill>
            <a:blip r:embed="rId2"/>
            <a:stretch>
              <a:fillRect/>
            </a:stretch>
          </p:blipFill>
          <p:spPr>
            <a:xfrm>
              <a:off x="1848895" y="3025305"/>
              <a:ext cx="869228" cy="1167509"/>
            </a:xfrm>
            <a:prstGeom prst="rect">
              <a:avLst/>
            </a:prstGeom>
          </p:spPr>
        </p:pic>
        <p:pic>
          <p:nvPicPr>
            <p:cNvPr id="63" name="Picture 62"/>
            <p:cNvPicPr>
              <a:picLocks noChangeAspect="1"/>
            </p:cNvPicPr>
            <p:nvPr/>
          </p:nvPicPr>
          <p:blipFill>
            <a:blip r:embed="rId2"/>
            <a:stretch>
              <a:fillRect/>
            </a:stretch>
          </p:blipFill>
          <p:spPr>
            <a:xfrm>
              <a:off x="1848895" y="4192814"/>
              <a:ext cx="869228" cy="1167509"/>
            </a:xfrm>
            <a:prstGeom prst="rect">
              <a:avLst/>
            </a:prstGeom>
          </p:spPr>
        </p:pic>
        <p:pic>
          <p:nvPicPr>
            <p:cNvPr id="64" name="Picture 63"/>
            <p:cNvPicPr>
              <a:picLocks noChangeAspect="1"/>
            </p:cNvPicPr>
            <p:nvPr/>
          </p:nvPicPr>
          <p:blipFill>
            <a:blip r:embed="rId2"/>
            <a:stretch>
              <a:fillRect/>
            </a:stretch>
          </p:blipFill>
          <p:spPr>
            <a:xfrm>
              <a:off x="1848895" y="5360323"/>
              <a:ext cx="869228" cy="1167509"/>
            </a:xfrm>
            <a:prstGeom prst="rect">
              <a:avLst/>
            </a:prstGeom>
          </p:spPr>
        </p:pic>
        <p:pic>
          <p:nvPicPr>
            <p:cNvPr id="65" name="Picture 64"/>
            <p:cNvPicPr>
              <a:picLocks noChangeAspect="1"/>
            </p:cNvPicPr>
            <p:nvPr/>
          </p:nvPicPr>
          <p:blipFill>
            <a:blip r:embed="rId2"/>
            <a:stretch>
              <a:fillRect/>
            </a:stretch>
          </p:blipFill>
          <p:spPr>
            <a:xfrm>
              <a:off x="2718123" y="690287"/>
              <a:ext cx="869228" cy="1167509"/>
            </a:xfrm>
            <a:prstGeom prst="rect">
              <a:avLst/>
            </a:prstGeom>
          </p:spPr>
        </p:pic>
        <p:pic>
          <p:nvPicPr>
            <p:cNvPr id="66" name="Picture 65"/>
            <p:cNvPicPr>
              <a:picLocks noChangeAspect="1"/>
            </p:cNvPicPr>
            <p:nvPr/>
          </p:nvPicPr>
          <p:blipFill>
            <a:blip r:embed="rId2"/>
            <a:stretch>
              <a:fillRect/>
            </a:stretch>
          </p:blipFill>
          <p:spPr>
            <a:xfrm>
              <a:off x="2718123" y="1857796"/>
              <a:ext cx="869228" cy="1167509"/>
            </a:xfrm>
            <a:prstGeom prst="rect">
              <a:avLst/>
            </a:prstGeom>
          </p:spPr>
        </p:pic>
        <p:pic>
          <p:nvPicPr>
            <p:cNvPr id="67" name="Picture 66"/>
            <p:cNvPicPr>
              <a:picLocks noChangeAspect="1"/>
            </p:cNvPicPr>
            <p:nvPr/>
          </p:nvPicPr>
          <p:blipFill>
            <a:blip r:embed="rId2"/>
            <a:stretch>
              <a:fillRect/>
            </a:stretch>
          </p:blipFill>
          <p:spPr>
            <a:xfrm>
              <a:off x="2718123" y="3025305"/>
              <a:ext cx="869228" cy="1167509"/>
            </a:xfrm>
            <a:prstGeom prst="rect">
              <a:avLst/>
            </a:prstGeom>
          </p:spPr>
        </p:pic>
        <p:pic>
          <p:nvPicPr>
            <p:cNvPr id="68" name="Picture 67"/>
            <p:cNvPicPr>
              <a:picLocks noChangeAspect="1"/>
            </p:cNvPicPr>
            <p:nvPr/>
          </p:nvPicPr>
          <p:blipFill>
            <a:blip r:embed="rId2"/>
            <a:stretch>
              <a:fillRect/>
            </a:stretch>
          </p:blipFill>
          <p:spPr>
            <a:xfrm>
              <a:off x="2718123" y="4192814"/>
              <a:ext cx="869228" cy="1167509"/>
            </a:xfrm>
            <a:prstGeom prst="rect">
              <a:avLst/>
            </a:prstGeom>
          </p:spPr>
        </p:pic>
        <p:pic>
          <p:nvPicPr>
            <p:cNvPr id="69" name="Picture 68"/>
            <p:cNvPicPr>
              <a:picLocks noChangeAspect="1"/>
            </p:cNvPicPr>
            <p:nvPr/>
          </p:nvPicPr>
          <p:blipFill>
            <a:blip r:embed="rId2"/>
            <a:stretch>
              <a:fillRect/>
            </a:stretch>
          </p:blipFill>
          <p:spPr>
            <a:xfrm>
              <a:off x="2718123" y="5360323"/>
              <a:ext cx="869228" cy="1167509"/>
            </a:xfrm>
            <a:prstGeom prst="rect">
              <a:avLst/>
            </a:prstGeom>
          </p:spPr>
        </p:pic>
        <p:pic>
          <p:nvPicPr>
            <p:cNvPr id="70" name="Picture 69"/>
            <p:cNvPicPr>
              <a:picLocks noChangeAspect="1"/>
            </p:cNvPicPr>
            <p:nvPr/>
          </p:nvPicPr>
          <p:blipFill>
            <a:blip r:embed="rId2"/>
            <a:stretch>
              <a:fillRect/>
            </a:stretch>
          </p:blipFill>
          <p:spPr>
            <a:xfrm>
              <a:off x="3587351" y="690287"/>
              <a:ext cx="869228" cy="1167509"/>
            </a:xfrm>
            <a:prstGeom prst="rect">
              <a:avLst/>
            </a:prstGeom>
          </p:spPr>
        </p:pic>
        <p:pic>
          <p:nvPicPr>
            <p:cNvPr id="71" name="Picture 70"/>
            <p:cNvPicPr>
              <a:picLocks noChangeAspect="1"/>
            </p:cNvPicPr>
            <p:nvPr/>
          </p:nvPicPr>
          <p:blipFill>
            <a:blip r:embed="rId2"/>
            <a:stretch>
              <a:fillRect/>
            </a:stretch>
          </p:blipFill>
          <p:spPr>
            <a:xfrm>
              <a:off x="3587351" y="1857796"/>
              <a:ext cx="869228" cy="1167509"/>
            </a:xfrm>
            <a:prstGeom prst="rect">
              <a:avLst/>
            </a:prstGeom>
          </p:spPr>
        </p:pic>
        <p:pic>
          <p:nvPicPr>
            <p:cNvPr id="72" name="Picture 71"/>
            <p:cNvPicPr>
              <a:picLocks noChangeAspect="1"/>
            </p:cNvPicPr>
            <p:nvPr/>
          </p:nvPicPr>
          <p:blipFill>
            <a:blip r:embed="rId2"/>
            <a:stretch>
              <a:fillRect/>
            </a:stretch>
          </p:blipFill>
          <p:spPr>
            <a:xfrm>
              <a:off x="3587351" y="3025305"/>
              <a:ext cx="869228" cy="1167509"/>
            </a:xfrm>
            <a:prstGeom prst="rect">
              <a:avLst/>
            </a:prstGeom>
          </p:spPr>
        </p:pic>
        <p:pic>
          <p:nvPicPr>
            <p:cNvPr id="73" name="Picture 72"/>
            <p:cNvPicPr>
              <a:picLocks noChangeAspect="1"/>
            </p:cNvPicPr>
            <p:nvPr/>
          </p:nvPicPr>
          <p:blipFill>
            <a:blip r:embed="rId2"/>
            <a:stretch>
              <a:fillRect/>
            </a:stretch>
          </p:blipFill>
          <p:spPr>
            <a:xfrm>
              <a:off x="3587351" y="4192814"/>
              <a:ext cx="869228" cy="1167509"/>
            </a:xfrm>
            <a:prstGeom prst="rect">
              <a:avLst/>
            </a:prstGeom>
          </p:spPr>
        </p:pic>
        <p:pic>
          <p:nvPicPr>
            <p:cNvPr id="74" name="Picture 73"/>
            <p:cNvPicPr>
              <a:picLocks noChangeAspect="1"/>
            </p:cNvPicPr>
            <p:nvPr/>
          </p:nvPicPr>
          <p:blipFill>
            <a:blip r:embed="rId2"/>
            <a:stretch>
              <a:fillRect/>
            </a:stretch>
          </p:blipFill>
          <p:spPr>
            <a:xfrm>
              <a:off x="3587351" y="5360323"/>
              <a:ext cx="869228" cy="1167509"/>
            </a:xfrm>
            <a:prstGeom prst="rect">
              <a:avLst/>
            </a:prstGeom>
          </p:spPr>
        </p:pic>
        <p:pic>
          <p:nvPicPr>
            <p:cNvPr id="75" name="Picture 74"/>
            <p:cNvPicPr>
              <a:picLocks noChangeAspect="1"/>
            </p:cNvPicPr>
            <p:nvPr/>
          </p:nvPicPr>
          <p:blipFill>
            <a:blip r:embed="rId2"/>
            <a:stretch>
              <a:fillRect/>
            </a:stretch>
          </p:blipFill>
          <p:spPr>
            <a:xfrm>
              <a:off x="4456579" y="690287"/>
              <a:ext cx="869228" cy="1167509"/>
            </a:xfrm>
            <a:prstGeom prst="rect">
              <a:avLst/>
            </a:prstGeom>
          </p:spPr>
        </p:pic>
        <p:pic>
          <p:nvPicPr>
            <p:cNvPr id="76" name="Picture 75"/>
            <p:cNvPicPr>
              <a:picLocks noChangeAspect="1"/>
            </p:cNvPicPr>
            <p:nvPr/>
          </p:nvPicPr>
          <p:blipFill>
            <a:blip r:embed="rId2"/>
            <a:stretch>
              <a:fillRect/>
            </a:stretch>
          </p:blipFill>
          <p:spPr>
            <a:xfrm>
              <a:off x="4456579" y="1857796"/>
              <a:ext cx="869228" cy="1167509"/>
            </a:xfrm>
            <a:prstGeom prst="rect">
              <a:avLst/>
            </a:prstGeom>
          </p:spPr>
        </p:pic>
        <p:pic>
          <p:nvPicPr>
            <p:cNvPr id="77" name="Picture 76"/>
            <p:cNvPicPr>
              <a:picLocks noChangeAspect="1"/>
            </p:cNvPicPr>
            <p:nvPr/>
          </p:nvPicPr>
          <p:blipFill>
            <a:blip r:embed="rId2"/>
            <a:stretch>
              <a:fillRect/>
            </a:stretch>
          </p:blipFill>
          <p:spPr>
            <a:xfrm>
              <a:off x="4456579" y="3025305"/>
              <a:ext cx="869228" cy="1167509"/>
            </a:xfrm>
            <a:prstGeom prst="rect">
              <a:avLst/>
            </a:prstGeom>
          </p:spPr>
        </p:pic>
        <p:pic>
          <p:nvPicPr>
            <p:cNvPr id="78" name="Picture 77"/>
            <p:cNvPicPr>
              <a:picLocks noChangeAspect="1"/>
            </p:cNvPicPr>
            <p:nvPr/>
          </p:nvPicPr>
          <p:blipFill>
            <a:blip r:embed="rId2"/>
            <a:stretch>
              <a:fillRect/>
            </a:stretch>
          </p:blipFill>
          <p:spPr>
            <a:xfrm>
              <a:off x="4456579" y="4192814"/>
              <a:ext cx="869228" cy="1167509"/>
            </a:xfrm>
            <a:prstGeom prst="rect">
              <a:avLst/>
            </a:prstGeom>
          </p:spPr>
        </p:pic>
        <p:pic>
          <p:nvPicPr>
            <p:cNvPr id="79" name="Picture 78"/>
            <p:cNvPicPr>
              <a:picLocks noChangeAspect="1"/>
            </p:cNvPicPr>
            <p:nvPr/>
          </p:nvPicPr>
          <p:blipFill>
            <a:blip r:embed="rId2"/>
            <a:stretch>
              <a:fillRect/>
            </a:stretch>
          </p:blipFill>
          <p:spPr>
            <a:xfrm>
              <a:off x="4456579" y="5360323"/>
              <a:ext cx="869228" cy="1167509"/>
            </a:xfrm>
            <a:prstGeom prst="rect">
              <a:avLst/>
            </a:prstGeom>
          </p:spPr>
        </p:pic>
        <p:pic>
          <p:nvPicPr>
            <p:cNvPr id="80" name="Picture 79"/>
            <p:cNvPicPr>
              <a:picLocks noChangeAspect="1"/>
            </p:cNvPicPr>
            <p:nvPr/>
          </p:nvPicPr>
          <p:blipFill>
            <a:blip r:embed="rId2"/>
            <a:stretch>
              <a:fillRect/>
            </a:stretch>
          </p:blipFill>
          <p:spPr>
            <a:xfrm>
              <a:off x="5325807" y="690287"/>
              <a:ext cx="869228" cy="1167509"/>
            </a:xfrm>
            <a:prstGeom prst="rect">
              <a:avLst/>
            </a:prstGeom>
          </p:spPr>
        </p:pic>
        <p:pic>
          <p:nvPicPr>
            <p:cNvPr id="81" name="Picture 80"/>
            <p:cNvPicPr>
              <a:picLocks noChangeAspect="1"/>
            </p:cNvPicPr>
            <p:nvPr/>
          </p:nvPicPr>
          <p:blipFill>
            <a:blip r:embed="rId2"/>
            <a:stretch>
              <a:fillRect/>
            </a:stretch>
          </p:blipFill>
          <p:spPr>
            <a:xfrm>
              <a:off x="5325807" y="1857796"/>
              <a:ext cx="869228" cy="1167509"/>
            </a:xfrm>
            <a:prstGeom prst="rect">
              <a:avLst/>
            </a:prstGeom>
          </p:spPr>
        </p:pic>
        <p:pic>
          <p:nvPicPr>
            <p:cNvPr id="82" name="Picture 81"/>
            <p:cNvPicPr>
              <a:picLocks noChangeAspect="1"/>
            </p:cNvPicPr>
            <p:nvPr/>
          </p:nvPicPr>
          <p:blipFill>
            <a:blip r:embed="rId2"/>
            <a:stretch>
              <a:fillRect/>
            </a:stretch>
          </p:blipFill>
          <p:spPr>
            <a:xfrm>
              <a:off x="5325807" y="3025305"/>
              <a:ext cx="869228" cy="1167509"/>
            </a:xfrm>
            <a:prstGeom prst="rect">
              <a:avLst/>
            </a:prstGeom>
          </p:spPr>
        </p:pic>
        <p:pic>
          <p:nvPicPr>
            <p:cNvPr id="83" name="Picture 82"/>
            <p:cNvPicPr>
              <a:picLocks noChangeAspect="1"/>
            </p:cNvPicPr>
            <p:nvPr/>
          </p:nvPicPr>
          <p:blipFill>
            <a:blip r:embed="rId2"/>
            <a:stretch>
              <a:fillRect/>
            </a:stretch>
          </p:blipFill>
          <p:spPr>
            <a:xfrm>
              <a:off x="5325807" y="4192814"/>
              <a:ext cx="869228" cy="1167509"/>
            </a:xfrm>
            <a:prstGeom prst="rect">
              <a:avLst/>
            </a:prstGeom>
          </p:spPr>
        </p:pic>
        <p:pic>
          <p:nvPicPr>
            <p:cNvPr id="84" name="Picture 83"/>
            <p:cNvPicPr>
              <a:picLocks noChangeAspect="1"/>
            </p:cNvPicPr>
            <p:nvPr/>
          </p:nvPicPr>
          <p:blipFill>
            <a:blip r:embed="rId2"/>
            <a:stretch>
              <a:fillRect/>
            </a:stretch>
          </p:blipFill>
          <p:spPr>
            <a:xfrm>
              <a:off x="5325807" y="5360323"/>
              <a:ext cx="869228" cy="1167509"/>
            </a:xfrm>
            <a:prstGeom prst="rect">
              <a:avLst/>
            </a:prstGeom>
          </p:spPr>
        </p:pic>
        <p:pic>
          <p:nvPicPr>
            <p:cNvPr id="85" name="Picture 84"/>
            <p:cNvPicPr>
              <a:picLocks noChangeAspect="1"/>
            </p:cNvPicPr>
            <p:nvPr/>
          </p:nvPicPr>
          <p:blipFill>
            <a:blip r:embed="rId2"/>
            <a:stretch>
              <a:fillRect/>
            </a:stretch>
          </p:blipFill>
          <p:spPr>
            <a:xfrm>
              <a:off x="6195035" y="690287"/>
              <a:ext cx="869228" cy="1167509"/>
            </a:xfrm>
            <a:prstGeom prst="rect">
              <a:avLst/>
            </a:prstGeom>
          </p:spPr>
        </p:pic>
        <p:pic>
          <p:nvPicPr>
            <p:cNvPr id="86" name="Picture 85"/>
            <p:cNvPicPr>
              <a:picLocks noChangeAspect="1"/>
            </p:cNvPicPr>
            <p:nvPr/>
          </p:nvPicPr>
          <p:blipFill>
            <a:blip r:embed="rId2"/>
            <a:stretch>
              <a:fillRect/>
            </a:stretch>
          </p:blipFill>
          <p:spPr>
            <a:xfrm>
              <a:off x="6195035" y="1857796"/>
              <a:ext cx="869228" cy="1167509"/>
            </a:xfrm>
            <a:prstGeom prst="rect">
              <a:avLst/>
            </a:prstGeom>
          </p:spPr>
        </p:pic>
        <p:pic>
          <p:nvPicPr>
            <p:cNvPr id="87" name="Picture 86"/>
            <p:cNvPicPr>
              <a:picLocks noChangeAspect="1"/>
            </p:cNvPicPr>
            <p:nvPr/>
          </p:nvPicPr>
          <p:blipFill>
            <a:blip r:embed="rId2"/>
            <a:stretch>
              <a:fillRect/>
            </a:stretch>
          </p:blipFill>
          <p:spPr>
            <a:xfrm>
              <a:off x="6195035" y="3025305"/>
              <a:ext cx="869228" cy="1167509"/>
            </a:xfrm>
            <a:prstGeom prst="rect">
              <a:avLst/>
            </a:prstGeom>
          </p:spPr>
        </p:pic>
        <p:pic>
          <p:nvPicPr>
            <p:cNvPr id="88" name="Picture 87"/>
            <p:cNvPicPr>
              <a:picLocks noChangeAspect="1"/>
            </p:cNvPicPr>
            <p:nvPr/>
          </p:nvPicPr>
          <p:blipFill>
            <a:blip r:embed="rId2"/>
            <a:stretch>
              <a:fillRect/>
            </a:stretch>
          </p:blipFill>
          <p:spPr>
            <a:xfrm>
              <a:off x="6195035" y="4192814"/>
              <a:ext cx="869228" cy="1167509"/>
            </a:xfrm>
            <a:prstGeom prst="rect">
              <a:avLst/>
            </a:prstGeom>
          </p:spPr>
        </p:pic>
        <p:pic>
          <p:nvPicPr>
            <p:cNvPr id="89" name="Picture 88"/>
            <p:cNvPicPr>
              <a:picLocks noChangeAspect="1"/>
            </p:cNvPicPr>
            <p:nvPr/>
          </p:nvPicPr>
          <p:blipFill>
            <a:blip r:embed="rId2"/>
            <a:stretch>
              <a:fillRect/>
            </a:stretch>
          </p:blipFill>
          <p:spPr>
            <a:xfrm>
              <a:off x="6195035" y="5360323"/>
              <a:ext cx="869228" cy="1167509"/>
            </a:xfrm>
            <a:prstGeom prst="rect">
              <a:avLst/>
            </a:prstGeom>
          </p:spPr>
        </p:pic>
        <p:pic>
          <p:nvPicPr>
            <p:cNvPr id="90" name="Picture 89"/>
            <p:cNvPicPr>
              <a:picLocks noChangeAspect="1"/>
            </p:cNvPicPr>
            <p:nvPr/>
          </p:nvPicPr>
          <p:blipFill>
            <a:blip r:embed="rId2"/>
            <a:stretch>
              <a:fillRect/>
            </a:stretch>
          </p:blipFill>
          <p:spPr>
            <a:xfrm>
              <a:off x="7064263" y="690287"/>
              <a:ext cx="869228" cy="1167509"/>
            </a:xfrm>
            <a:prstGeom prst="rect">
              <a:avLst/>
            </a:prstGeom>
          </p:spPr>
        </p:pic>
        <p:pic>
          <p:nvPicPr>
            <p:cNvPr id="91" name="Picture 90"/>
            <p:cNvPicPr>
              <a:picLocks noChangeAspect="1"/>
            </p:cNvPicPr>
            <p:nvPr/>
          </p:nvPicPr>
          <p:blipFill>
            <a:blip r:embed="rId2"/>
            <a:stretch>
              <a:fillRect/>
            </a:stretch>
          </p:blipFill>
          <p:spPr>
            <a:xfrm>
              <a:off x="7064263" y="1857796"/>
              <a:ext cx="869228" cy="1167509"/>
            </a:xfrm>
            <a:prstGeom prst="rect">
              <a:avLst/>
            </a:prstGeom>
          </p:spPr>
        </p:pic>
        <p:pic>
          <p:nvPicPr>
            <p:cNvPr id="92" name="Picture 91"/>
            <p:cNvPicPr>
              <a:picLocks noChangeAspect="1"/>
            </p:cNvPicPr>
            <p:nvPr/>
          </p:nvPicPr>
          <p:blipFill>
            <a:blip r:embed="rId2"/>
            <a:stretch>
              <a:fillRect/>
            </a:stretch>
          </p:blipFill>
          <p:spPr>
            <a:xfrm>
              <a:off x="7064263" y="3025305"/>
              <a:ext cx="869228" cy="1167509"/>
            </a:xfrm>
            <a:prstGeom prst="rect">
              <a:avLst/>
            </a:prstGeom>
          </p:spPr>
        </p:pic>
        <p:pic>
          <p:nvPicPr>
            <p:cNvPr id="93" name="Picture 92"/>
            <p:cNvPicPr>
              <a:picLocks noChangeAspect="1"/>
            </p:cNvPicPr>
            <p:nvPr/>
          </p:nvPicPr>
          <p:blipFill>
            <a:blip r:embed="rId2"/>
            <a:stretch>
              <a:fillRect/>
            </a:stretch>
          </p:blipFill>
          <p:spPr>
            <a:xfrm>
              <a:off x="7064263" y="4192814"/>
              <a:ext cx="869228" cy="1167509"/>
            </a:xfrm>
            <a:prstGeom prst="rect">
              <a:avLst/>
            </a:prstGeom>
          </p:spPr>
        </p:pic>
        <p:pic>
          <p:nvPicPr>
            <p:cNvPr id="94" name="Picture 93"/>
            <p:cNvPicPr>
              <a:picLocks noChangeAspect="1"/>
            </p:cNvPicPr>
            <p:nvPr/>
          </p:nvPicPr>
          <p:blipFill>
            <a:blip r:embed="rId2"/>
            <a:stretch>
              <a:fillRect/>
            </a:stretch>
          </p:blipFill>
          <p:spPr>
            <a:xfrm>
              <a:off x="7064263" y="5360323"/>
              <a:ext cx="869228" cy="1167509"/>
            </a:xfrm>
            <a:prstGeom prst="rect">
              <a:avLst/>
            </a:prstGeom>
          </p:spPr>
        </p:pic>
        <p:pic>
          <p:nvPicPr>
            <p:cNvPr id="95" name="Picture 94"/>
            <p:cNvPicPr>
              <a:picLocks noChangeAspect="1"/>
            </p:cNvPicPr>
            <p:nvPr/>
          </p:nvPicPr>
          <p:blipFill>
            <a:blip r:embed="rId2"/>
            <a:stretch>
              <a:fillRect/>
            </a:stretch>
          </p:blipFill>
          <p:spPr>
            <a:xfrm>
              <a:off x="7933491" y="690287"/>
              <a:ext cx="869228" cy="1167509"/>
            </a:xfrm>
            <a:prstGeom prst="rect">
              <a:avLst/>
            </a:prstGeom>
          </p:spPr>
        </p:pic>
        <p:pic>
          <p:nvPicPr>
            <p:cNvPr id="96" name="Picture 95"/>
            <p:cNvPicPr>
              <a:picLocks noChangeAspect="1"/>
            </p:cNvPicPr>
            <p:nvPr/>
          </p:nvPicPr>
          <p:blipFill>
            <a:blip r:embed="rId2"/>
            <a:stretch>
              <a:fillRect/>
            </a:stretch>
          </p:blipFill>
          <p:spPr>
            <a:xfrm>
              <a:off x="7933491" y="1857796"/>
              <a:ext cx="869228" cy="1167509"/>
            </a:xfrm>
            <a:prstGeom prst="rect">
              <a:avLst/>
            </a:prstGeom>
          </p:spPr>
        </p:pic>
        <p:pic>
          <p:nvPicPr>
            <p:cNvPr id="97" name="Picture 96"/>
            <p:cNvPicPr>
              <a:picLocks noChangeAspect="1"/>
            </p:cNvPicPr>
            <p:nvPr/>
          </p:nvPicPr>
          <p:blipFill>
            <a:blip r:embed="rId2"/>
            <a:stretch>
              <a:fillRect/>
            </a:stretch>
          </p:blipFill>
          <p:spPr>
            <a:xfrm>
              <a:off x="7933491" y="3025305"/>
              <a:ext cx="869228" cy="1167509"/>
            </a:xfrm>
            <a:prstGeom prst="rect">
              <a:avLst/>
            </a:prstGeom>
          </p:spPr>
        </p:pic>
        <p:pic>
          <p:nvPicPr>
            <p:cNvPr id="98" name="Picture 97"/>
            <p:cNvPicPr>
              <a:picLocks noChangeAspect="1"/>
            </p:cNvPicPr>
            <p:nvPr/>
          </p:nvPicPr>
          <p:blipFill>
            <a:blip r:embed="rId2"/>
            <a:stretch>
              <a:fillRect/>
            </a:stretch>
          </p:blipFill>
          <p:spPr>
            <a:xfrm>
              <a:off x="7933491" y="4192814"/>
              <a:ext cx="869228" cy="1167509"/>
            </a:xfrm>
            <a:prstGeom prst="rect">
              <a:avLst/>
            </a:prstGeom>
          </p:spPr>
        </p:pic>
        <p:pic>
          <p:nvPicPr>
            <p:cNvPr id="99" name="Picture 98"/>
            <p:cNvPicPr>
              <a:picLocks noChangeAspect="1"/>
            </p:cNvPicPr>
            <p:nvPr/>
          </p:nvPicPr>
          <p:blipFill>
            <a:blip r:embed="rId2"/>
            <a:stretch>
              <a:fillRect/>
            </a:stretch>
          </p:blipFill>
          <p:spPr>
            <a:xfrm>
              <a:off x="7933491" y="5360323"/>
              <a:ext cx="869228" cy="1167509"/>
            </a:xfrm>
            <a:prstGeom prst="rect">
              <a:avLst/>
            </a:prstGeom>
          </p:spPr>
        </p:pic>
      </p:grpSp>
    </p:spTree>
    <p:extLst>
      <p:ext uri="{BB962C8B-B14F-4D97-AF65-F5344CB8AC3E}">
        <p14:creationId xmlns:p14="http://schemas.microsoft.com/office/powerpoint/2010/main" val="273026742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Vă</a:t>
            </a:r>
            <a:r>
              <a:rPr lang="en-US" dirty="0" smtClean="0"/>
              <a:t> </a:t>
            </a:r>
            <a:r>
              <a:rPr lang="en-US" dirty="0" err="1" smtClean="0"/>
              <a:t>mulțumesc</a:t>
            </a:r>
            <a:r>
              <a:rPr lang="en-US" dirty="0" smtClean="0"/>
              <a:t> </a:t>
            </a:r>
            <a:r>
              <a:rPr lang="en-US" dirty="0" err="1" smtClean="0"/>
              <a:t>pentru</a:t>
            </a:r>
            <a:r>
              <a:rPr lang="en-US" dirty="0" smtClean="0"/>
              <a:t> </a:t>
            </a:r>
            <a:r>
              <a:rPr lang="en-US" dirty="0" err="1" smtClean="0"/>
              <a:t>atenție</a:t>
            </a:r>
            <a:endParaRPr lang="en-US" dirty="0"/>
          </a:p>
        </p:txBody>
      </p:sp>
      <p:sp>
        <p:nvSpPr>
          <p:cNvPr id="3" name="Content Placeholder 2"/>
          <p:cNvSpPr>
            <a:spLocks noGrp="1"/>
          </p:cNvSpPr>
          <p:nvPr>
            <p:ph idx="1"/>
          </p:nvPr>
        </p:nvSpPr>
        <p:spPr/>
        <p:txBody>
          <a:bodyPr>
            <a:normAutofit/>
          </a:bodyPr>
          <a:lstStyle/>
          <a:p>
            <a:pPr algn="just"/>
            <a:endParaRPr lang="ro-RO" sz="2800" dirty="0" smtClean="0">
              <a:hlinkClick r:id="rId2"/>
            </a:endParaRPr>
          </a:p>
          <a:p>
            <a:pPr algn="just"/>
            <a:endParaRPr lang="ro-RO" sz="2800" dirty="0">
              <a:hlinkClick r:id="rId2"/>
            </a:endParaRPr>
          </a:p>
          <a:p>
            <a:pPr algn="just"/>
            <a:endParaRPr lang="ro-RO" sz="2800" dirty="0" smtClean="0">
              <a:hlinkClick r:id="rId2"/>
            </a:endParaRPr>
          </a:p>
          <a:p>
            <a:pPr algn="just"/>
            <a:r>
              <a:rPr lang="ro-RO" sz="2800" dirty="0" smtClean="0">
                <a:hlinkClick r:id="rId2"/>
              </a:rPr>
              <a:t>http://www.earth.unibuc.ro</a:t>
            </a:r>
            <a:endParaRPr lang="ro-RO" sz="2800" dirty="0" smtClean="0"/>
          </a:p>
          <a:p>
            <a:pPr algn="just"/>
            <a:endParaRPr lang="ro-RO" sz="2800" dirty="0" smtClean="0"/>
          </a:p>
          <a:p>
            <a:pPr algn="just"/>
            <a:r>
              <a:rPr lang="en-US" sz="2800" dirty="0">
                <a:hlinkClick r:id="rId3"/>
              </a:rPr>
              <a:t>http://tech.groups.yahoo.com/group/geo-spatial</a:t>
            </a:r>
            <a:r>
              <a:rPr lang="en-US" sz="2800" dirty="0" smtClean="0">
                <a:hlinkClick r:id="rId3"/>
              </a:rPr>
              <a:t>/</a:t>
            </a:r>
            <a:endParaRPr lang="en-US" sz="2800" dirty="0" smtClean="0"/>
          </a:p>
          <a:p>
            <a:pPr algn="just"/>
            <a:endParaRPr lang="ro-RO" dirty="0" smtClean="0"/>
          </a:p>
          <a:p>
            <a:pPr algn="just"/>
            <a:endParaRPr lang="ro-RO" dirty="0" smtClean="0"/>
          </a:p>
          <a:p>
            <a:pPr algn="just"/>
            <a:endParaRPr lang="en-US" dirty="0"/>
          </a:p>
        </p:txBody>
      </p:sp>
    </p:spTree>
    <p:extLst>
      <p:ext uri="{BB962C8B-B14F-4D97-AF65-F5344CB8AC3E}">
        <p14:creationId xmlns:p14="http://schemas.microsoft.com/office/powerpoint/2010/main" val="235205003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a:r>
            <a:endParaRPr lang="en-US" dirty="0"/>
          </a:p>
        </p:txBody>
      </p:sp>
      <p:sp>
        <p:nvSpPr>
          <p:cNvPr id="3" name="Content Placeholder 2"/>
          <p:cNvSpPr>
            <a:spLocks noGrp="1"/>
          </p:cNvSpPr>
          <p:nvPr>
            <p:ph idx="1"/>
          </p:nvPr>
        </p:nvSpPr>
        <p:spPr/>
        <p:txBody>
          <a:bodyPr>
            <a:normAutofit fontScale="85000" lnSpcReduction="10000"/>
          </a:bodyPr>
          <a:lstStyle/>
          <a:p>
            <a:pPr marL="0" indent="0" algn="just">
              <a:buNone/>
            </a:pPr>
            <a:r>
              <a:rPr lang="ro-RO" dirty="0"/>
              <a:t>geo-spatial.org este un portal on-line ce conține articole, tutoriale și date din domeniile cartografie digitală, cartografie istorică, neogeografie, modelarea virtuală a terenului, teledetecție, sisteme informaționale geografice și sisteme de poziționare globală. Site-ul a fost lansat în 2007 ca răspuns la necesitățile de comunicare și informare ale unei comunități în curs de formare. Promovează adoptarea soluțiilor software libere open source, neignorându-le însă nici pe cele proprietare. Militează pentru democratizarea accesului la datele geografice și propune harta ca instrument universal de comunicare și înregistrare a relațiilor dintre componentele sociale (ştiințifice, politice, culturale, religioase, economice) și dimensiunea lor geospațială. Portalul este asociat cu un forum și o listă de discuții la care sunt înscriși peste </a:t>
            </a:r>
            <a:r>
              <a:rPr lang="ro-RO" dirty="0" smtClean="0"/>
              <a:t>490 </a:t>
            </a:r>
            <a:r>
              <a:rPr lang="ro-RO" dirty="0"/>
              <a:t>de utilizatori și își propune să devină un punct de referință în peisajul românesc, prin coagularea unei comunități active, care să progreseze profesional prin punerea în comun a cunoștințelor acumulate, contribuind în același timp la formarea noilor generații de specialiști. </a:t>
            </a:r>
            <a:endParaRPr lang="en-US" dirty="0"/>
          </a:p>
        </p:txBody>
      </p:sp>
    </p:spTree>
    <p:extLst>
      <p:ext uri="{BB962C8B-B14F-4D97-AF65-F5344CB8AC3E}">
        <p14:creationId xmlns:p14="http://schemas.microsoft.com/office/powerpoint/2010/main" val="17483305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1" descr="structura_geo-spati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00" y="994945"/>
            <a:ext cx="8093075" cy="556895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err="1" smtClean="0"/>
              <a:t>Structură</a:t>
            </a:r>
            <a:endParaRPr lang="en-US" dirty="0"/>
          </a:p>
        </p:txBody>
      </p:sp>
    </p:spTree>
    <p:extLst>
      <p:ext uri="{BB962C8B-B14F-4D97-AF65-F5344CB8AC3E}">
        <p14:creationId xmlns:p14="http://schemas.microsoft.com/office/powerpoint/2010/main" val="213386198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Arhitectură</a:t>
            </a:r>
            <a:endParaRPr lang="en-US" dirty="0"/>
          </a:p>
        </p:txBody>
      </p:sp>
      <p:pic>
        <p:nvPicPr>
          <p:cNvPr id="3" name="Picture 2" descr="arhitectura_sistem.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424" y="2107780"/>
            <a:ext cx="8849895" cy="3125279"/>
          </a:xfrm>
          <a:prstGeom prst="rect">
            <a:avLst/>
          </a:prstGeom>
        </p:spPr>
      </p:pic>
    </p:spTree>
    <p:extLst>
      <p:ext uri="{BB962C8B-B14F-4D97-AF65-F5344CB8AC3E}">
        <p14:creationId xmlns:p14="http://schemas.microsoft.com/office/powerpoint/2010/main" val="297182223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Arhitectură</a:t>
            </a:r>
            <a:r>
              <a:rPr lang="en-US" dirty="0" smtClean="0"/>
              <a:t> II</a:t>
            </a:r>
            <a:endParaRPr lang="en-US" dirty="0"/>
          </a:p>
        </p:txBody>
      </p:sp>
      <p:pic>
        <p:nvPicPr>
          <p:cNvPr id="4" name="Content Placeholder 3" descr="hardware.png"/>
          <p:cNvPicPr>
            <a:picLocks noGrp="1" noChangeAspect="1"/>
          </p:cNvPicPr>
          <p:nvPr>
            <p:ph idx="1"/>
          </p:nvPr>
        </p:nvPicPr>
        <p:blipFill>
          <a:blip r:embed="rId2">
            <a:extLst>
              <a:ext uri="{28A0092B-C50C-407E-A947-70E740481C1C}">
                <a14:useLocalDpi xmlns:a14="http://schemas.microsoft.com/office/drawing/2010/main" val="0"/>
              </a:ext>
            </a:extLst>
          </a:blip>
          <a:srcRect l="-62500" r="-62500"/>
          <a:stretch>
            <a:fillRect/>
          </a:stretch>
        </p:blipFill>
        <p:spPr/>
      </p:pic>
    </p:spTree>
    <p:extLst>
      <p:ext uri="{BB962C8B-B14F-4D97-AF65-F5344CB8AC3E}">
        <p14:creationId xmlns:p14="http://schemas.microsoft.com/office/powerpoint/2010/main" val="25903979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235773" y="453189"/>
            <a:ext cx="7307999" cy="6354114"/>
          </a:xfrm>
          <a:prstGeom prst="rect">
            <a:avLst/>
          </a:prstGeom>
        </p:spPr>
      </p:pic>
    </p:spTree>
    <p:extLst>
      <p:ext uri="{BB962C8B-B14F-4D97-AF65-F5344CB8AC3E}">
        <p14:creationId xmlns:p14="http://schemas.microsoft.com/office/powerpoint/2010/main" val="25414018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t>
            </a:r>
            <a:r>
              <a:rPr lang="en-US" dirty="0" smtClean="0"/>
              <a:t>eo-</a:t>
            </a:r>
            <a:r>
              <a:rPr lang="en-US" dirty="0" err="1" smtClean="0"/>
              <a:t>spatial.org</a:t>
            </a:r>
            <a:r>
              <a:rPr lang="en-US" dirty="0" smtClean="0"/>
              <a:t> </a:t>
            </a:r>
            <a:r>
              <a:rPr lang="en-US" dirty="0" err="1" smtClean="0"/>
              <a:t>în</a:t>
            </a:r>
            <a:r>
              <a:rPr lang="en-US" dirty="0" smtClean="0"/>
              <a:t> </a:t>
            </a:r>
            <a:r>
              <a:rPr lang="en-US" dirty="0" err="1" smtClean="0"/>
              <a:t>cifre</a:t>
            </a:r>
            <a:endParaRPr lang="en-US" dirty="0"/>
          </a:p>
        </p:txBody>
      </p:sp>
      <p:sp>
        <p:nvSpPr>
          <p:cNvPr id="3" name="Content Placeholder 2"/>
          <p:cNvSpPr>
            <a:spLocks noGrp="1"/>
          </p:cNvSpPr>
          <p:nvPr>
            <p:ph idx="1"/>
          </p:nvPr>
        </p:nvSpPr>
        <p:spPr/>
        <p:txBody>
          <a:bodyPr>
            <a:normAutofit lnSpcReduction="10000"/>
          </a:bodyPr>
          <a:lstStyle/>
          <a:p>
            <a:pPr algn="just"/>
            <a:r>
              <a:rPr lang="ro-RO" dirty="0" smtClean="0"/>
              <a:t>Tutoriale: </a:t>
            </a:r>
            <a:r>
              <a:rPr lang="ro-RO" dirty="0" smtClean="0">
                <a:solidFill>
                  <a:srgbClr val="FF0000"/>
                </a:solidFill>
              </a:rPr>
              <a:t>59</a:t>
            </a:r>
          </a:p>
          <a:p>
            <a:pPr algn="just"/>
            <a:r>
              <a:rPr lang="ro-RO" dirty="0" smtClean="0"/>
              <a:t>Articole: </a:t>
            </a:r>
            <a:r>
              <a:rPr lang="ro-RO" dirty="0" smtClean="0">
                <a:solidFill>
                  <a:srgbClr val="FF0000"/>
                </a:solidFill>
              </a:rPr>
              <a:t>49</a:t>
            </a:r>
          </a:p>
          <a:p>
            <a:pPr algn="just"/>
            <a:r>
              <a:rPr lang="ro-RO" dirty="0" smtClean="0"/>
              <a:t>Recenzii: </a:t>
            </a:r>
            <a:r>
              <a:rPr lang="ro-RO" dirty="0" smtClean="0">
                <a:solidFill>
                  <a:srgbClr val="FF0000"/>
                </a:solidFill>
              </a:rPr>
              <a:t>15</a:t>
            </a:r>
          </a:p>
          <a:p>
            <a:pPr algn="just"/>
            <a:r>
              <a:rPr lang="ro-RO" dirty="0"/>
              <a:t>Blog: </a:t>
            </a:r>
            <a:r>
              <a:rPr lang="ro-RO" dirty="0" smtClean="0">
                <a:solidFill>
                  <a:srgbClr val="FF0000"/>
                </a:solidFill>
              </a:rPr>
              <a:t>78</a:t>
            </a:r>
          </a:p>
          <a:p>
            <a:pPr algn="just"/>
            <a:r>
              <a:rPr lang="ro-RO" dirty="0" smtClean="0"/>
              <a:t>Download: </a:t>
            </a:r>
            <a:r>
              <a:rPr lang="ro-RO" dirty="0" smtClean="0">
                <a:solidFill>
                  <a:srgbClr val="FF0000"/>
                </a:solidFill>
              </a:rPr>
              <a:t>28</a:t>
            </a:r>
          </a:p>
          <a:p>
            <a:pPr algn="just"/>
            <a:r>
              <a:rPr lang="ro-RO" dirty="0" smtClean="0"/>
              <a:t>Galerii: </a:t>
            </a:r>
            <a:r>
              <a:rPr lang="ro-RO" dirty="0" smtClean="0">
                <a:solidFill>
                  <a:srgbClr val="FF0000"/>
                </a:solidFill>
              </a:rPr>
              <a:t>118</a:t>
            </a:r>
          </a:p>
          <a:p>
            <a:pPr algn="just"/>
            <a:r>
              <a:rPr lang="ro-RO" dirty="0" smtClean="0"/>
              <a:t>Comentarii: </a:t>
            </a:r>
            <a:r>
              <a:rPr lang="ro-RO" dirty="0" smtClean="0">
                <a:solidFill>
                  <a:srgbClr val="FF0000"/>
                </a:solidFill>
              </a:rPr>
              <a:t>354</a:t>
            </a:r>
          </a:p>
          <a:p>
            <a:pPr algn="just"/>
            <a:r>
              <a:rPr lang="ro-RO" dirty="0" smtClean="0"/>
              <a:t>Fișiere: </a:t>
            </a:r>
            <a:r>
              <a:rPr lang="en-US" dirty="0" smtClean="0">
                <a:solidFill>
                  <a:srgbClr val="FF0000"/>
                </a:solidFill>
              </a:rPr>
              <a:t>6758</a:t>
            </a:r>
            <a:endParaRPr lang="ro-RO" dirty="0" smtClean="0">
              <a:solidFill>
                <a:srgbClr val="FF0000"/>
              </a:solidFill>
            </a:endParaRPr>
          </a:p>
          <a:p>
            <a:pPr algn="just"/>
            <a:r>
              <a:rPr lang="ro-RO" dirty="0" smtClean="0"/>
              <a:t>Autori: </a:t>
            </a:r>
            <a:r>
              <a:rPr lang="ro-RO" dirty="0" smtClean="0">
                <a:solidFill>
                  <a:srgbClr val="FF0000"/>
                </a:solidFill>
              </a:rPr>
              <a:t>42</a:t>
            </a:r>
          </a:p>
          <a:p>
            <a:pPr algn="just"/>
            <a:r>
              <a:rPr lang="ro-RO" dirty="0" smtClean="0"/>
              <a:t>Membri lista de discuții: </a:t>
            </a:r>
            <a:r>
              <a:rPr lang="ro-RO" dirty="0" smtClean="0">
                <a:solidFill>
                  <a:srgbClr val="FF0000"/>
                </a:solidFill>
              </a:rPr>
              <a:t>491</a:t>
            </a:r>
          </a:p>
          <a:p>
            <a:pPr algn="just"/>
            <a:r>
              <a:rPr lang="ro-RO" dirty="0" smtClean="0"/>
              <a:t>Numărul total al descărcărilor: </a:t>
            </a:r>
            <a:r>
              <a:rPr lang="en-US" dirty="0" smtClean="0">
                <a:solidFill>
                  <a:srgbClr val="FF0000"/>
                </a:solidFill>
              </a:rPr>
              <a:t>349 215</a:t>
            </a:r>
            <a:endParaRPr lang="ro-RO" dirty="0" smtClean="0">
              <a:solidFill>
                <a:srgbClr val="FF0000"/>
              </a:solidFill>
            </a:endParaRPr>
          </a:p>
          <a:p>
            <a:pPr algn="just"/>
            <a:r>
              <a:rPr lang="ro-RO" dirty="0" smtClean="0"/>
              <a:t>Vizitatori unici pe zi: aprox. </a:t>
            </a:r>
            <a:r>
              <a:rPr lang="ro-RO" dirty="0" smtClean="0">
                <a:solidFill>
                  <a:srgbClr val="FF0000"/>
                </a:solidFill>
              </a:rPr>
              <a:t>500</a:t>
            </a:r>
          </a:p>
          <a:p>
            <a:pPr algn="just"/>
            <a:endParaRPr lang="ro-RO" dirty="0" smtClean="0"/>
          </a:p>
          <a:p>
            <a:pPr algn="just"/>
            <a:endParaRPr lang="ro-RO" dirty="0" smtClean="0"/>
          </a:p>
          <a:p>
            <a:pPr algn="just"/>
            <a:endParaRPr lang="ro-RO" dirty="0" smtClean="0"/>
          </a:p>
          <a:p>
            <a:pPr algn="just"/>
            <a:endParaRPr lang="en-US" dirty="0"/>
          </a:p>
        </p:txBody>
      </p:sp>
    </p:spTree>
    <p:extLst>
      <p:ext uri="{BB962C8B-B14F-4D97-AF65-F5344CB8AC3E}">
        <p14:creationId xmlns:p14="http://schemas.microsoft.com/office/powerpoint/2010/main" val="1974506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62096"/>
            <a:ext cx="7848600" cy="1927225"/>
          </a:xfrm>
        </p:spPr>
        <p:txBody>
          <a:bodyPr/>
          <a:lstStyle/>
          <a:p>
            <a:pPr algn="ctr"/>
            <a:r>
              <a:rPr lang="en-US" sz="3000" cap="none" dirty="0"/>
              <a:t>g</a:t>
            </a:r>
            <a:r>
              <a:rPr lang="ro-RO" sz="3000" cap="none" dirty="0" smtClean="0"/>
              <a:t>eo-spatial.org: mai mult decît un website</a:t>
            </a:r>
            <a:endParaRPr lang="en-US" sz="3000" cap="none" dirty="0"/>
          </a:p>
        </p:txBody>
      </p:sp>
    </p:spTree>
    <p:extLst>
      <p:ext uri="{BB962C8B-B14F-4D97-AF65-F5344CB8AC3E}">
        <p14:creationId xmlns:p14="http://schemas.microsoft.com/office/powerpoint/2010/main" val="45070495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eHarta</a:t>
            </a:r>
            <a:endParaRPr lang="en-US" dirty="0"/>
          </a:p>
        </p:txBody>
      </p:sp>
      <p:sp>
        <p:nvSpPr>
          <p:cNvPr id="3" name="Content Placeholder 2"/>
          <p:cNvSpPr>
            <a:spLocks noGrp="1"/>
          </p:cNvSpPr>
          <p:nvPr>
            <p:ph idx="1"/>
          </p:nvPr>
        </p:nvSpPr>
        <p:spPr>
          <a:xfrm>
            <a:off x="457200" y="1600200"/>
            <a:ext cx="5170905" cy="4876800"/>
          </a:xfrm>
        </p:spPr>
        <p:txBody>
          <a:bodyPr>
            <a:normAutofit fontScale="92500"/>
          </a:bodyPr>
          <a:lstStyle/>
          <a:p>
            <a:pPr marL="0" indent="0" algn="just">
              <a:buNone/>
            </a:pPr>
            <a:r>
              <a:rPr lang="ro-RO" dirty="0"/>
              <a:t>eHarta este o initiativă colaborativă de prezervare digitală a documentelor cartografice cu valoare istorică. Proiectul se bazează pe contribuția voluntară a comunității, care, prin intermediul unor servicii web intuitive, prelucrează și documentează datele brute. Materiale rezultate sunt puse liber la dispoziția publicului atât sub formă statică (fișiere georeferențiate) cât și prin intermediul unor servicii geospațiale web standardizate (aplicatie cartografică on-line, Google Earth KML, WMS, WMS-C).</a:t>
            </a:r>
            <a:endParaRPr lang="ro-RO" dirty="0" smtClean="0"/>
          </a:p>
          <a:p>
            <a:pPr algn="just"/>
            <a:endParaRPr lang="ro-RO" dirty="0" smtClean="0"/>
          </a:p>
          <a:p>
            <a:pPr algn="just"/>
            <a:endParaRPr lang="ro-RO" dirty="0" smtClean="0"/>
          </a:p>
          <a:p>
            <a:pPr algn="just"/>
            <a:endParaRPr lang="en-US" dirty="0"/>
          </a:p>
        </p:txBody>
      </p:sp>
      <p:pic>
        <p:nvPicPr>
          <p:cNvPr id="4" name="Picture 3"/>
          <p:cNvPicPr>
            <a:picLocks noChangeAspect="1"/>
          </p:cNvPicPr>
          <p:nvPr/>
        </p:nvPicPr>
        <p:blipFill>
          <a:blip r:embed="rId2"/>
          <a:stretch>
            <a:fillRect/>
          </a:stretch>
        </p:blipFill>
        <p:spPr>
          <a:xfrm>
            <a:off x="5818607" y="969876"/>
            <a:ext cx="3175000" cy="5600700"/>
          </a:xfrm>
          <a:prstGeom prst="rect">
            <a:avLst/>
          </a:prstGeom>
        </p:spPr>
      </p:pic>
      <p:pic>
        <p:nvPicPr>
          <p:cNvPr id="5" name="Picture 4"/>
          <p:cNvPicPr>
            <a:picLocks noChangeAspect="1"/>
          </p:cNvPicPr>
          <p:nvPr/>
        </p:nvPicPr>
        <p:blipFill>
          <a:blip r:embed="rId3"/>
          <a:stretch>
            <a:fillRect/>
          </a:stretch>
        </p:blipFill>
        <p:spPr>
          <a:xfrm>
            <a:off x="2070100" y="0"/>
            <a:ext cx="4995894" cy="6858000"/>
          </a:xfrm>
          <a:prstGeom prst="rect">
            <a:avLst/>
          </a:prstGeom>
        </p:spPr>
      </p:pic>
    </p:spTree>
    <p:extLst>
      <p:ext uri="{BB962C8B-B14F-4D97-AF65-F5344CB8AC3E}">
        <p14:creationId xmlns:p14="http://schemas.microsoft.com/office/powerpoint/2010/main" val="22637010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Clarity.thmx</Template>
  <TotalTime>3059</TotalTime>
  <Words>387</Words>
  <Application>Microsoft Macintosh PowerPoint</Application>
  <PresentationFormat>On-screen Show (4:3)</PresentationFormat>
  <Paragraphs>47</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Clarity</vt:lpstr>
      <vt:lpstr>geo-spatial.org: un punct de referință pentru comunitatea geospațială românească</vt:lpstr>
      <vt:lpstr>?</vt:lpstr>
      <vt:lpstr>Structură</vt:lpstr>
      <vt:lpstr>Arhitectură</vt:lpstr>
      <vt:lpstr>Arhitectură II</vt:lpstr>
      <vt:lpstr>PowerPoint Presentation</vt:lpstr>
      <vt:lpstr>geo-spatial.org în cifre</vt:lpstr>
      <vt:lpstr>geo-spatial.org: mai mult decît un website</vt:lpstr>
      <vt:lpstr>eHarta</vt:lpstr>
      <vt:lpstr>Date libere</vt:lpstr>
      <vt:lpstr>Seminarii</vt:lpstr>
      <vt:lpstr>Seminarii</vt:lpstr>
      <vt:lpstr>OSGeo România</vt:lpstr>
      <vt:lpstr>Viitorul</vt:lpstr>
      <vt:lpstr>PowerPoint Presentation</vt:lpstr>
      <vt:lpstr>PowerPoint Presentation</vt:lpstr>
      <vt:lpstr>Vă mulțumesc pentru atenție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eHarta: a collaborative initiative to digitally preserve and freely share old cartographic documents in Romania</dc:title>
  <dc:creator>Vasile Craciunescu</dc:creator>
  <cp:lastModifiedBy>Vasile Craciunescu</cp:lastModifiedBy>
  <cp:revision>54</cp:revision>
  <dcterms:created xsi:type="dcterms:W3CDTF">2011-04-04T07:31:16Z</dcterms:created>
  <dcterms:modified xsi:type="dcterms:W3CDTF">2011-10-07T02:46:36Z</dcterms:modified>
</cp:coreProperties>
</file>