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84" r:id="rId3"/>
    <p:sldId id="257" r:id="rId4"/>
    <p:sldId id="258" r:id="rId5"/>
    <p:sldId id="259" r:id="rId6"/>
    <p:sldId id="260" r:id="rId7"/>
    <p:sldId id="280" r:id="rId8"/>
    <p:sldId id="285" r:id="rId9"/>
    <p:sldId id="283" r:id="rId10"/>
    <p:sldId id="282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5" r:id="rId24"/>
    <p:sldId id="274" r:id="rId25"/>
    <p:sldId id="277" r:id="rId26"/>
    <p:sldId id="273" r:id="rId27"/>
    <p:sldId id="276" r:id="rId28"/>
    <p:sldId id="278" r:id="rId29"/>
    <p:sldId id="279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02" autoAdjust="0"/>
    <p:restoredTop sz="94648" autoAdjust="0"/>
  </p:normalViewPr>
  <p:slideViewPr>
    <p:cSldViewPr snapToGrid="0" snapToObjects="1">
      <p:cViewPr varScale="1">
        <p:scale>
          <a:sx n="110" d="100"/>
          <a:sy n="110" d="100"/>
        </p:scale>
        <p:origin x="-8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B5328-9FD4-A54A-BC51-7BD5B401CB4E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2E522-78CF-1C4D-BC0D-F736794CB7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2E522-78CF-1C4D-BC0D-F736794CB77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13AA0-6C8D-BE4E-9497-43F8FA7DBBF5}" type="datetimeFigureOut">
              <a:rPr lang="en-US" smtClean="0"/>
              <a:pPr/>
              <a:t>10/6/11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64F40-8960-4343-9D7E-9AB257D277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Relationship Id="rId3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3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34255" y="0"/>
            <a:ext cx="5109745" cy="6857999"/>
            <a:chOff x="334760" y="236589"/>
            <a:chExt cx="4728121" cy="662141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760" y="236589"/>
              <a:ext cx="4728121" cy="336386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271" y="3292505"/>
              <a:ext cx="4721610" cy="3565495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99222" y="1262947"/>
            <a:ext cx="364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err="1" smtClean="0"/>
              <a:t>Însemnările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unui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marinar</a:t>
            </a:r>
            <a:r>
              <a:rPr lang="en-US" sz="2000" i="1" dirty="0" smtClean="0"/>
              <a:t> </a:t>
            </a:r>
            <a:r>
              <a:rPr lang="en-US" sz="2000" dirty="0" err="1" smtClean="0"/>
              <a:t>despre</a:t>
            </a:r>
            <a:endParaRPr lang="en-US" sz="2000" dirty="0" smtClean="0"/>
          </a:p>
          <a:p>
            <a:pPr algn="ctr"/>
            <a:r>
              <a:rPr lang="en-US" sz="2000" i="1" dirty="0" smtClean="0"/>
              <a:t>Costa </a:t>
            </a:r>
            <a:r>
              <a:rPr lang="en-US" sz="2000" i="1" dirty="0" err="1" smtClean="0"/>
              <a:t>României</a:t>
            </a:r>
            <a:r>
              <a:rPr lang="en-US" sz="2000" dirty="0" smtClean="0"/>
              <a:t>.</a:t>
            </a:r>
          </a:p>
          <a:p>
            <a:pPr algn="ctr"/>
            <a:endParaRPr 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2451" y="5310970"/>
            <a:ext cx="3835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Ștefan Constantinescu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9222" y="6211668"/>
            <a:ext cx="3648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seminariile</a:t>
            </a:r>
            <a:r>
              <a:rPr lang="en-US" sz="1400" dirty="0" smtClean="0"/>
              <a:t> geo-</a:t>
            </a:r>
            <a:r>
              <a:rPr lang="en-US" sz="1400" dirty="0" err="1" smtClean="0"/>
              <a:t>spatial.org</a:t>
            </a:r>
            <a:endParaRPr lang="en-US" sz="1400" dirty="0" smtClean="0"/>
          </a:p>
          <a:p>
            <a:pPr algn="ctr"/>
            <a:r>
              <a:rPr lang="en-US" sz="1400" dirty="0" smtClean="0"/>
              <a:t>7 </a:t>
            </a:r>
            <a:r>
              <a:rPr lang="en-US" sz="1400" dirty="0" err="1" smtClean="0"/>
              <a:t>octombrie</a:t>
            </a:r>
            <a:r>
              <a:rPr lang="en-US" sz="1400" dirty="0" smtClean="0"/>
              <a:t> 2011, </a:t>
            </a:r>
            <a:r>
              <a:rPr lang="en-US" sz="1400" dirty="0" err="1" smtClean="0"/>
              <a:t>București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glin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098058" cy="6858001"/>
          </a:xfrm>
          <a:prstGeom prst="rect">
            <a:avLst/>
          </a:prstGeom>
        </p:spPr>
      </p:pic>
      <p:pic>
        <p:nvPicPr>
          <p:cNvPr id="5" name="Picture 4" descr="Tiglina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2"/>
            <a:ext cx="9167429" cy="6858002"/>
          </a:xfrm>
          <a:prstGeom prst="rect">
            <a:avLst/>
          </a:prstGeom>
        </p:spPr>
      </p:pic>
      <p:pic>
        <p:nvPicPr>
          <p:cNvPr id="6" name="Picture 5" descr="Tiglina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2815" y="6391417"/>
            <a:ext cx="2985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Școala</a:t>
            </a:r>
            <a:r>
              <a:rPr lang="en-US" dirty="0" smtClean="0"/>
              <a:t> de la </a:t>
            </a:r>
            <a:r>
              <a:rPr lang="en-US" dirty="0" err="1" smtClean="0"/>
              <a:t>Țiglina-Galați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4952" y="3128818"/>
            <a:ext cx="8527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Aceste</a:t>
            </a:r>
            <a:r>
              <a:rPr lang="en-US" dirty="0"/>
              <a:t> </a:t>
            </a:r>
            <a:r>
              <a:rPr lang="en-US" dirty="0" err="1"/>
              <a:t>vechi</a:t>
            </a:r>
            <a:r>
              <a:rPr lang="en-US" dirty="0"/>
              <a:t> </a:t>
            </a:r>
            <a:r>
              <a:rPr lang="en-US" dirty="0" err="1"/>
              <a:t>lucrări</a:t>
            </a:r>
            <a:r>
              <a:rPr lang="en-US" dirty="0"/>
              <a:t> de care </a:t>
            </a:r>
            <a:r>
              <a:rPr lang="en-US" dirty="0" err="1"/>
              <a:t>vorbește</a:t>
            </a:r>
            <a:r>
              <a:rPr lang="en-US" dirty="0"/>
              <a:t> </a:t>
            </a:r>
            <a:r>
              <a:rPr lang="en-US" dirty="0" err="1"/>
              <a:t>ofițerul</a:t>
            </a:r>
            <a:r>
              <a:rPr lang="en-US" dirty="0"/>
              <a:t> </a:t>
            </a:r>
            <a:r>
              <a:rPr lang="en-US" dirty="0" err="1"/>
              <a:t>român</a:t>
            </a:r>
            <a:r>
              <a:rPr lang="en-US" dirty="0"/>
              <a:t> nu </a:t>
            </a:r>
            <a:r>
              <a:rPr lang="en-US" dirty="0" err="1"/>
              <a:t>puteau</a:t>
            </a:r>
            <a:r>
              <a:rPr lang="en-US" dirty="0"/>
              <a:t> </a:t>
            </a:r>
            <a:r>
              <a:rPr lang="en-US" dirty="0" err="1"/>
              <a:t>fi</a:t>
            </a:r>
            <a:r>
              <a:rPr lang="en-US" dirty="0"/>
              <a:t> </a:t>
            </a:r>
            <a:r>
              <a:rPr lang="en-US" dirty="0" err="1"/>
              <a:t>altele</a:t>
            </a:r>
            <a:r>
              <a:rPr lang="en-US" dirty="0"/>
              <a:t> </a:t>
            </a:r>
            <a:r>
              <a:rPr lang="en-US" dirty="0" err="1"/>
              <a:t>decât</a:t>
            </a:r>
            <a:r>
              <a:rPr lang="en-US" dirty="0"/>
              <a:t> </a:t>
            </a:r>
            <a:r>
              <a:rPr lang="en-US" dirty="0" err="1"/>
              <a:t>cele</a:t>
            </a:r>
            <a:r>
              <a:rPr lang="en-US" dirty="0"/>
              <a:t> </a:t>
            </a:r>
            <a:r>
              <a:rPr lang="en-US" dirty="0" err="1"/>
              <a:t>austriece</a:t>
            </a:r>
            <a:r>
              <a:rPr lang="en-US" dirty="0"/>
              <a:t>! Movila </a:t>
            </a:r>
            <a:r>
              <a:rPr lang="en-US" dirty="0" err="1"/>
              <a:t>Avretuk</a:t>
            </a:r>
            <a:r>
              <a:rPr lang="en-US" dirty="0"/>
              <a:t> a </a:t>
            </a:r>
            <a:r>
              <a:rPr lang="en-US" dirty="0" err="1"/>
              <a:t>fost</a:t>
            </a:r>
            <a:r>
              <a:rPr lang="en-US" dirty="0"/>
              <a:t> </a:t>
            </a:r>
            <a:r>
              <a:rPr lang="en-US" dirty="0" err="1"/>
              <a:t>utilizată</a:t>
            </a:r>
            <a:r>
              <a:rPr lang="en-US" dirty="0"/>
              <a:t> 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lucrări</a:t>
            </a:r>
            <a:r>
              <a:rPr lang="en-US" dirty="0"/>
              <a:t> de </a:t>
            </a:r>
            <a:r>
              <a:rPr lang="en-US" dirty="0" err="1"/>
              <a:t>triangulație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prima </a:t>
            </a:r>
            <a:r>
              <a:rPr lang="en-US" dirty="0" err="1"/>
              <a:t>dată</a:t>
            </a:r>
            <a:r>
              <a:rPr lang="en-US" dirty="0"/>
              <a:t> de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austrieci</a:t>
            </a:r>
            <a:r>
              <a:rPr lang="en-US" dirty="0"/>
              <a:t>, ulterior de </a:t>
            </a:r>
            <a:r>
              <a:rPr lang="en-US" dirty="0" err="1"/>
              <a:t>ofițerii</a:t>
            </a:r>
            <a:r>
              <a:rPr lang="en-US" dirty="0"/>
              <a:t> </a:t>
            </a:r>
            <a:r>
              <a:rPr lang="en-US" dirty="0" err="1"/>
              <a:t>români</a:t>
            </a:r>
            <a:r>
              <a:rPr lang="en-US" dirty="0"/>
              <a:t> la </a:t>
            </a:r>
            <a:r>
              <a:rPr lang="en-US" dirty="0" err="1"/>
              <a:t>ridicarea</a:t>
            </a:r>
            <a:r>
              <a:rPr lang="en-US" dirty="0"/>
              <a:t> </a:t>
            </a:r>
            <a:r>
              <a:rPr lang="en-US" dirty="0" err="1"/>
              <a:t>Hărții</a:t>
            </a:r>
            <a:r>
              <a:rPr lang="en-US" dirty="0"/>
              <a:t> </a:t>
            </a:r>
            <a:r>
              <a:rPr lang="en-US" dirty="0" err="1"/>
              <a:t>Marelui</a:t>
            </a:r>
            <a:r>
              <a:rPr lang="en-US" dirty="0"/>
              <a:t> Stat </a:t>
            </a:r>
            <a:r>
              <a:rPr lang="en-US" dirty="0" err="1"/>
              <a:t>Majos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la </a:t>
            </a:r>
            <a:r>
              <a:rPr lang="en-US" dirty="0" err="1"/>
              <a:t>sfârșitul</a:t>
            </a:r>
            <a:r>
              <a:rPr lang="en-US" dirty="0"/>
              <a:t> </a:t>
            </a:r>
            <a:r>
              <a:rPr lang="en-US" dirty="0" err="1"/>
              <a:t>secolului</a:t>
            </a:r>
            <a:r>
              <a:rPr lang="en-US" dirty="0"/>
              <a:t> al XIX de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Ionescu</a:t>
            </a:r>
            <a:r>
              <a:rPr lang="en-US" dirty="0"/>
              <a:t>-Johnson la </a:t>
            </a:r>
            <a:r>
              <a:rPr lang="en-US" dirty="0" err="1"/>
              <a:t>ridicarea</a:t>
            </a:r>
            <a:r>
              <a:rPr lang="en-US" dirty="0"/>
              <a:t> </a:t>
            </a:r>
            <a:r>
              <a:rPr lang="en-US" dirty="0" err="1"/>
              <a:t>hărții</a:t>
            </a:r>
            <a:r>
              <a:rPr lang="en-US" dirty="0"/>
              <a:t> Costa </a:t>
            </a:r>
            <a:r>
              <a:rPr lang="en-US" dirty="0" err="1"/>
              <a:t>României</a:t>
            </a:r>
            <a:r>
              <a:rPr lang="en-US" dirty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8000" y="459619"/>
            <a:ext cx="76562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Baza</a:t>
            </a:r>
            <a:r>
              <a:rPr lang="en-US" i="1" dirty="0"/>
              <a:t> de </a:t>
            </a:r>
            <a:r>
              <a:rPr lang="en-US" i="1" dirty="0" err="1"/>
              <a:t>plecare</a:t>
            </a:r>
            <a:r>
              <a:rPr lang="en-US" i="1" dirty="0"/>
              <a:t> a </a:t>
            </a:r>
            <a:r>
              <a:rPr lang="en-US" i="1" dirty="0" err="1"/>
              <a:t>hărții</a:t>
            </a:r>
            <a:r>
              <a:rPr lang="en-US" dirty="0"/>
              <a:t> [Costa </a:t>
            </a:r>
            <a:r>
              <a:rPr lang="en-US" dirty="0" err="1"/>
              <a:t>României</a:t>
            </a:r>
            <a:r>
              <a:rPr lang="en-US" dirty="0"/>
              <a:t>, 1899] </a:t>
            </a:r>
            <a:r>
              <a:rPr lang="en-US" i="1" dirty="0"/>
              <a:t>a </a:t>
            </a:r>
            <a:r>
              <a:rPr lang="en-US" i="1" dirty="0" err="1"/>
              <a:t>fost</a:t>
            </a:r>
            <a:r>
              <a:rPr lang="en-US" i="1" dirty="0"/>
              <a:t> </a:t>
            </a:r>
            <a:r>
              <a:rPr lang="en-US" i="1" dirty="0" err="1"/>
              <a:t>aleasă</a:t>
            </a:r>
            <a:r>
              <a:rPr lang="en-US" i="1" dirty="0"/>
              <a:t> la </a:t>
            </a:r>
            <a:r>
              <a:rPr lang="en-US" i="1" dirty="0" err="1"/>
              <a:t>punctul</a:t>
            </a:r>
            <a:r>
              <a:rPr lang="en-US" i="1" dirty="0"/>
              <a:t> </a:t>
            </a:r>
            <a:r>
              <a:rPr lang="en-US" i="1" dirty="0" err="1"/>
              <a:t>Avretiuk</a:t>
            </a:r>
            <a:r>
              <a:rPr lang="en-US" i="1" dirty="0"/>
              <a:t>, </a:t>
            </a:r>
            <a:r>
              <a:rPr lang="en-US" i="1" dirty="0" err="1"/>
              <a:t>situat</a:t>
            </a:r>
            <a:r>
              <a:rPr lang="en-US" i="1" dirty="0"/>
              <a:t> la </a:t>
            </a:r>
            <a:r>
              <a:rPr lang="en-US" i="1" dirty="0" err="1"/>
              <a:t>nordul</a:t>
            </a:r>
            <a:r>
              <a:rPr lang="en-US" i="1" dirty="0"/>
              <a:t> </a:t>
            </a:r>
            <a:r>
              <a:rPr lang="en-US" i="1" dirty="0" err="1"/>
              <a:t>Constanței</a:t>
            </a:r>
            <a:r>
              <a:rPr lang="en-US" i="1" dirty="0"/>
              <a:t>, </a:t>
            </a:r>
            <a:r>
              <a:rPr lang="en-US" i="1" dirty="0" err="1"/>
              <a:t>pe</a:t>
            </a:r>
            <a:r>
              <a:rPr lang="en-US" i="1" dirty="0"/>
              <a:t> </a:t>
            </a:r>
            <a:r>
              <a:rPr lang="en-US" i="1" dirty="0" err="1"/>
              <a:t>unde</a:t>
            </a:r>
            <a:r>
              <a:rPr lang="en-US" i="1" dirty="0"/>
              <a:t> </a:t>
            </a:r>
            <a:r>
              <a:rPr lang="en-US" i="1" dirty="0" err="1"/>
              <a:t>trece</a:t>
            </a:r>
            <a:r>
              <a:rPr lang="en-US" i="1" dirty="0"/>
              <a:t> </a:t>
            </a:r>
            <a:r>
              <a:rPr lang="en-US" i="1" dirty="0" err="1"/>
              <a:t>linia</a:t>
            </a:r>
            <a:r>
              <a:rPr lang="en-US" i="1" dirty="0"/>
              <a:t> </a:t>
            </a:r>
            <a:r>
              <a:rPr lang="en-US" i="1" dirty="0" err="1"/>
              <a:t>ferată</a:t>
            </a:r>
            <a:r>
              <a:rPr lang="en-US" i="1" dirty="0"/>
              <a:t> Constanța-Mamaia. </a:t>
            </a:r>
            <a:r>
              <a:rPr lang="en-US" i="1" dirty="0" err="1"/>
              <a:t>Aici</a:t>
            </a:r>
            <a:r>
              <a:rPr lang="en-US" i="1" dirty="0"/>
              <a:t> se </a:t>
            </a:r>
            <a:r>
              <a:rPr lang="en-US" i="1" dirty="0" err="1"/>
              <a:t>află</a:t>
            </a:r>
            <a:r>
              <a:rPr lang="en-US" i="1" dirty="0"/>
              <a:t> </a:t>
            </a:r>
            <a:r>
              <a:rPr lang="en-US" i="1" dirty="0" err="1"/>
              <a:t>o</a:t>
            </a:r>
            <a:r>
              <a:rPr lang="en-US" i="1" dirty="0"/>
              <a:t> </a:t>
            </a:r>
            <a:r>
              <a:rPr lang="en-US" i="1" dirty="0" err="1"/>
              <a:t>movilă</a:t>
            </a:r>
            <a:r>
              <a:rPr lang="en-US" i="1" dirty="0"/>
              <a:t> care </a:t>
            </a:r>
            <a:r>
              <a:rPr lang="en-US" i="1" dirty="0" err="1"/>
              <a:t>servise</a:t>
            </a:r>
            <a:r>
              <a:rPr lang="en-US" i="1" dirty="0"/>
              <a:t> </a:t>
            </a:r>
            <a:r>
              <a:rPr lang="en-US" i="1" dirty="0" err="1"/>
              <a:t>mai</a:t>
            </a:r>
            <a:r>
              <a:rPr lang="en-US" i="1" dirty="0"/>
              <a:t> </a:t>
            </a:r>
            <a:r>
              <a:rPr lang="en-US" i="1" dirty="0" err="1"/>
              <a:t>înainte</a:t>
            </a:r>
            <a:r>
              <a:rPr lang="en-US" i="1" dirty="0"/>
              <a:t> ca </a:t>
            </a:r>
            <a:r>
              <a:rPr lang="en-US" i="1" dirty="0" err="1"/>
              <a:t>bază</a:t>
            </a:r>
            <a:r>
              <a:rPr lang="en-US" i="1" dirty="0"/>
              <a:t> a </a:t>
            </a:r>
            <a:r>
              <a:rPr lang="en-US" i="1" dirty="0" err="1"/>
              <a:t>lucrărilor</a:t>
            </a:r>
            <a:r>
              <a:rPr lang="en-US" i="1" dirty="0"/>
              <a:t>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întocmirea</a:t>
            </a:r>
            <a:r>
              <a:rPr lang="en-US" i="1" dirty="0"/>
              <a:t> </a:t>
            </a:r>
            <a:r>
              <a:rPr lang="en-US" i="1" dirty="0" err="1"/>
              <a:t>hărții</a:t>
            </a:r>
            <a:r>
              <a:rPr lang="en-US" i="1" dirty="0"/>
              <a:t> </a:t>
            </a:r>
            <a:r>
              <a:rPr lang="en-US" i="1" dirty="0" err="1"/>
              <a:t>Dobrogei</a:t>
            </a:r>
            <a:r>
              <a:rPr lang="en-US" dirty="0"/>
              <a:t>. […] </a:t>
            </a:r>
            <a:r>
              <a:rPr lang="en-US" i="1" dirty="0"/>
              <a:t>De </a:t>
            </a:r>
            <a:r>
              <a:rPr lang="en-US" i="1" dirty="0" err="1"/>
              <a:t>pe</a:t>
            </a:r>
            <a:r>
              <a:rPr lang="en-US" i="1" dirty="0"/>
              <a:t> </a:t>
            </a:r>
            <a:r>
              <a:rPr lang="en-US" i="1" dirty="0" err="1"/>
              <a:t>vârful</a:t>
            </a:r>
            <a:r>
              <a:rPr lang="en-US" i="1" dirty="0"/>
              <a:t> </a:t>
            </a:r>
            <a:r>
              <a:rPr lang="en-US" i="1" dirty="0" err="1"/>
              <a:t>acestui</a:t>
            </a:r>
            <a:r>
              <a:rPr lang="en-US" i="1" dirty="0"/>
              <a:t> </a:t>
            </a:r>
            <a:r>
              <a:rPr lang="en-US" i="1" dirty="0" err="1"/>
              <a:t>dâmb</a:t>
            </a:r>
            <a:r>
              <a:rPr lang="en-US" i="1" dirty="0"/>
              <a:t> se </a:t>
            </a:r>
            <a:r>
              <a:rPr lang="en-US" i="1" dirty="0" err="1"/>
              <a:t>vedea</a:t>
            </a:r>
            <a:r>
              <a:rPr lang="en-US" i="1" dirty="0"/>
              <a:t> </a:t>
            </a:r>
            <a:r>
              <a:rPr lang="en-US" i="1" dirty="0" err="1"/>
              <a:t>departe</a:t>
            </a:r>
            <a:r>
              <a:rPr lang="en-US" i="1" dirty="0"/>
              <a:t>, </a:t>
            </a:r>
            <a:r>
              <a:rPr lang="en-US" i="1" dirty="0" err="1"/>
              <a:t>până</a:t>
            </a:r>
            <a:r>
              <a:rPr lang="en-US" i="1" dirty="0"/>
              <a:t> </a:t>
            </a:r>
            <a:r>
              <a:rPr lang="en-US" i="1" dirty="0" err="1"/>
              <a:t>în</a:t>
            </a:r>
            <a:r>
              <a:rPr lang="en-US" i="1" dirty="0"/>
              <a:t> </a:t>
            </a:r>
            <a:r>
              <a:rPr lang="en-US" i="1" dirty="0" err="1"/>
              <a:t>șesul</a:t>
            </a:r>
            <a:r>
              <a:rPr lang="en-US" i="1" dirty="0"/>
              <a:t> </a:t>
            </a:r>
            <a:r>
              <a:rPr lang="en-US" i="1" dirty="0" err="1"/>
              <a:t>Dobrogei</a:t>
            </a:r>
            <a:r>
              <a:rPr lang="en-US" i="1" dirty="0"/>
              <a:t>. </a:t>
            </a:r>
            <a:r>
              <a:rPr lang="en-US" i="1" dirty="0" err="1"/>
              <a:t>Săpând</a:t>
            </a:r>
            <a:r>
              <a:rPr lang="en-US" i="1" dirty="0"/>
              <a:t> la </a:t>
            </a:r>
            <a:r>
              <a:rPr lang="en-US" i="1" dirty="0" err="1"/>
              <a:t>baza</a:t>
            </a:r>
            <a:r>
              <a:rPr lang="en-US" i="1" dirty="0"/>
              <a:t> </a:t>
            </a:r>
            <a:r>
              <a:rPr lang="en-US" i="1" dirty="0" err="1"/>
              <a:t>movilei</a:t>
            </a:r>
            <a:r>
              <a:rPr lang="en-US" i="1" dirty="0"/>
              <a:t> am </a:t>
            </a:r>
            <a:r>
              <a:rPr lang="en-US" i="1" dirty="0" err="1"/>
              <a:t>găsit</a:t>
            </a:r>
            <a:r>
              <a:rPr lang="en-US" i="1" dirty="0"/>
              <a:t> </a:t>
            </a:r>
            <a:r>
              <a:rPr lang="en-US" i="1" dirty="0" err="1"/>
              <a:t>îngropată</a:t>
            </a:r>
            <a:r>
              <a:rPr lang="en-US" i="1" dirty="0"/>
              <a:t> </a:t>
            </a:r>
            <a:r>
              <a:rPr lang="en-US" i="1" dirty="0" err="1"/>
              <a:t>o</a:t>
            </a:r>
            <a:r>
              <a:rPr lang="en-US" i="1" dirty="0"/>
              <a:t> </a:t>
            </a:r>
            <a:r>
              <a:rPr lang="en-US" i="1" dirty="0" err="1"/>
              <a:t>sticlă</a:t>
            </a:r>
            <a:r>
              <a:rPr lang="en-US" i="1" dirty="0"/>
              <a:t> a </a:t>
            </a:r>
            <a:r>
              <a:rPr lang="en-US" i="1" dirty="0" err="1"/>
              <a:t>Institutului</a:t>
            </a:r>
            <a:r>
              <a:rPr lang="en-US" i="1" dirty="0"/>
              <a:t> </a:t>
            </a:r>
            <a:r>
              <a:rPr lang="en-US" i="1" dirty="0" err="1"/>
              <a:t>geodezic</a:t>
            </a:r>
            <a:r>
              <a:rPr lang="en-US" i="1" dirty="0"/>
              <a:t> al </a:t>
            </a:r>
            <a:r>
              <a:rPr lang="en-US" i="1" dirty="0" err="1"/>
              <a:t>armatei</a:t>
            </a:r>
            <a:r>
              <a:rPr lang="en-US" i="1" dirty="0"/>
              <a:t>, </a:t>
            </a:r>
            <a:r>
              <a:rPr lang="en-US" i="1" dirty="0" err="1"/>
              <a:t>conținând</a:t>
            </a:r>
            <a:r>
              <a:rPr lang="en-US" i="1" dirty="0"/>
              <a:t> </a:t>
            </a:r>
            <a:r>
              <a:rPr lang="en-US" i="1" dirty="0" err="1"/>
              <a:t>pergamentul</a:t>
            </a:r>
            <a:r>
              <a:rPr lang="en-US" i="1" dirty="0"/>
              <a:t> cu </a:t>
            </a:r>
            <a:r>
              <a:rPr lang="en-US" i="1" dirty="0" err="1"/>
              <a:t>schița</a:t>
            </a:r>
            <a:r>
              <a:rPr lang="en-US" i="1" dirty="0"/>
              <a:t> </a:t>
            </a:r>
            <a:r>
              <a:rPr lang="en-US" i="1" dirty="0" err="1"/>
              <a:t>triunghiului</a:t>
            </a:r>
            <a:r>
              <a:rPr lang="en-US" i="1" dirty="0"/>
              <a:t> </a:t>
            </a:r>
            <a:r>
              <a:rPr lang="en-US" i="1" dirty="0" err="1"/>
              <a:t>Avretiuk-Cicricci-Komarova</a:t>
            </a:r>
            <a:r>
              <a:rPr lang="en-US" i="1" dirty="0"/>
              <a:t> cu </a:t>
            </a:r>
            <a:r>
              <a:rPr lang="en-US" i="1" dirty="0" err="1"/>
              <a:t>coordonatele</a:t>
            </a:r>
            <a:r>
              <a:rPr lang="en-US" i="1" dirty="0"/>
              <a:t> respective care </a:t>
            </a:r>
            <a:r>
              <a:rPr lang="en-US" i="1" dirty="0" err="1"/>
              <a:t>fuseseră</a:t>
            </a:r>
            <a:r>
              <a:rPr lang="en-US" i="1" dirty="0"/>
              <a:t> </a:t>
            </a:r>
            <a:r>
              <a:rPr lang="en-US" i="1" dirty="0" err="1"/>
              <a:t>trasate</a:t>
            </a:r>
            <a:r>
              <a:rPr lang="en-US" i="1" dirty="0"/>
              <a:t> </a:t>
            </a:r>
            <a:r>
              <a:rPr lang="en-US" i="1" dirty="0" err="1"/>
              <a:t>în</a:t>
            </a:r>
            <a:r>
              <a:rPr lang="en-US" i="1" dirty="0"/>
              <a:t> </a:t>
            </a:r>
            <a:r>
              <a:rPr lang="en-US" i="1" dirty="0" err="1"/>
              <a:t>cadrul</a:t>
            </a:r>
            <a:r>
              <a:rPr lang="en-US" i="1" dirty="0"/>
              <a:t> </a:t>
            </a:r>
            <a:r>
              <a:rPr lang="en-US" i="1" dirty="0" err="1"/>
              <a:t>vechilor</a:t>
            </a:r>
            <a:r>
              <a:rPr lang="en-US" i="1" dirty="0"/>
              <a:t> </a:t>
            </a:r>
            <a:r>
              <a:rPr lang="en-US" i="1" dirty="0" err="1" smtClean="0"/>
              <a:t>lucrări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constanta18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4952" y="473364"/>
            <a:ext cx="85271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Movila </a:t>
            </a:r>
            <a:r>
              <a:rPr lang="en-US" i="1" dirty="0" err="1"/>
              <a:t>Avretuk</a:t>
            </a:r>
            <a:r>
              <a:rPr lang="en-US" i="1" dirty="0"/>
              <a:t> cu 57,3m </a:t>
            </a:r>
            <a:r>
              <a:rPr lang="en-US" i="1" dirty="0" err="1"/>
              <a:t>e</a:t>
            </a:r>
            <a:r>
              <a:rPr lang="en-US" i="1" dirty="0"/>
              <a:t> </a:t>
            </a:r>
            <a:r>
              <a:rPr lang="en-US" i="1" dirty="0" err="1"/>
              <a:t>cea</a:t>
            </a:r>
            <a:r>
              <a:rPr lang="en-US" i="1" dirty="0"/>
              <a:t> </a:t>
            </a:r>
            <a:r>
              <a:rPr lang="en-US" i="1" dirty="0" err="1"/>
              <a:t>mai</a:t>
            </a:r>
            <a:r>
              <a:rPr lang="en-US" i="1" dirty="0"/>
              <a:t> </a:t>
            </a:r>
            <a:r>
              <a:rPr lang="en-US" i="1" dirty="0" err="1"/>
              <a:t>înaltă</a:t>
            </a:r>
            <a:r>
              <a:rPr lang="en-US" dirty="0" err="1"/>
              <a:t>.(Ionescu</a:t>
            </a:r>
            <a:r>
              <a:rPr lang="en-US" dirty="0"/>
              <a:t> M. D., 1904)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i="1" dirty="0" err="1"/>
              <a:t>În</a:t>
            </a:r>
            <a:r>
              <a:rPr lang="en-US" i="1" dirty="0"/>
              <a:t> </a:t>
            </a:r>
            <a:r>
              <a:rPr lang="en-US" i="1" dirty="0" err="1"/>
              <a:t>vara</a:t>
            </a:r>
            <a:r>
              <a:rPr lang="en-US" i="1" dirty="0"/>
              <a:t> </a:t>
            </a:r>
            <a:r>
              <a:rPr lang="en-US" i="1" dirty="0" err="1"/>
              <a:t>acestui</a:t>
            </a:r>
            <a:r>
              <a:rPr lang="en-US" i="1" dirty="0"/>
              <a:t> an</a:t>
            </a:r>
            <a:r>
              <a:rPr lang="en-US" dirty="0"/>
              <a:t> [1888] </a:t>
            </a:r>
            <a:r>
              <a:rPr lang="en-US" i="1" dirty="0"/>
              <a:t>se </a:t>
            </a:r>
            <a:r>
              <a:rPr lang="en-US" i="1" dirty="0" err="1"/>
              <a:t>construesce</a:t>
            </a:r>
            <a:r>
              <a:rPr lang="en-US" i="1" dirty="0"/>
              <a:t> </a:t>
            </a:r>
            <a:r>
              <a:rPr lang="en-US" i="1" dirty="0" err="1"/>
              <a:t>și</a:t>
            </a:r>
            <a:r>
              <a:rPr lang="en-US" i="1" dirty="0"/>
              <a:t> curiosa </a:t>
            </a:r>
            <a:r>
              <a:rPr lang="en-US" i="1" dirty="0" err="1"/>
              <a:t>cupolă</a:t>
            </a:r>
            <a:r>
              <a:rPr lang="en-US" i="1" dirty="0"/>
              <a:t> de </a:t>
            </a:r>
            <a:r>
              <a:rPr lang="en-US" i="1" dirty="0" err="1"/>
              <a:t>pe</a:t>
            </a:r>
            <a:r>
              <a:rPr lang="en-US" i="1" dirty="0"/>
              <a:t> Movila </a:t>
            </a:r>
            <a:r>
              <a:rPr lang="en-US" i="1" dirty="0" err="1"/>
              <a:t>Avretuk-Tepe</a:t>
            </a:r>
            <a:r>
              <a:rPr lang="en-US" i="1" dirty="0"/>
              <a:t> din Constanța. Din </a:t>
            </a:r>
            <a:r>
              <a:rPr lang="en-US" i="1" dirty="0" err="1"/>
              <a:t>acest</a:t>
            </a:r>
            <a:r>
              <a:rPr lang="en-US" i="1" dirty="0"/>
              <a:t> </a:t>
            </a:r>
            <a:r>
              <a:rPr lang="en-US" i="1" dirty="0" err="1"/>
              <a:t>punct</a:t>
            </a:r>
            <a:r>
              <a:rPr lang="en-US" i="1" dirty="0"/>
              <a:t> </a:t>
            </a:r>
            <a:r>
              <a:rPr lang="en-US" i="1" dirty="0" err="1"/>
              <a:t>s</a:t>
            </a:r>
            <a:r>
              <a:rPr lang="en-US" i="1" dirty="0"/>
              <a:t>-au </a:t>
            </a:r>
            <a:r>
              <a:rPr lang="en-US" i="1" dirty="0" err="1"/>
              <a:t>făcut</a:t>
            </a:r>
            <a:r>
              <a:rPr lang="en-US" i="1" dirty="0"/>
              <a:t> </a:t>
            </a:r>
            <a:r>
              <a:rPr lang="en-US" i="1" dirty="0" err="1"/>
              <a:t>în</a:t>
            </a:r>
            <a:r>
              <a:rPr lang="en-US" i="1" dirty="0"/>
              <a:t> 1882 </a:t>
            </a:r>
            <a:r>
              <a:rPr lang="en-US" i="1" dirty="0" err="1"/>
              <a:t>observații</a:t>
            </a:r>
            <a:r>
              <a:rPr lang="en-US" i="1" dirty="0"/>
              <a:t> </a:t>
            </a:r>
            <a:r>
              <a:rPr lang="en-US" i="1" dirty="0" err="1"/>
              <a:t>astronomice</a:t>
            </a:r>
            <a:r>
              <a:rPr lang="en-US" i="1" dirty="0"/>
              <a:t> de Lt. </a:t>
            </a:r>
            <a:r>
              <a:rPr lang="en-US" i="1" dirty="0" smtClean="0"/>
              <a:t>Colonel </a:t>
            </a:r>
            <a:r>
              <a:rPr lang="en-US" i="1" dirty="0" err="1"/>
              <a:t>Căpităneanu</a:t>
            </a:r>
            <a:r>
              <a:rPr lang="en-US" i="1" dirty="0"/>
              <a:t>,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determinarea</a:t>
            </a:r>
            <a:r>
              <a:rPr lang="en-US" i="1" dirty="0"/>
              <a:t> </a:t>
            </a:r>
            <a:r>
              <a:rPr lang="en-US" i="1" dirty="0" err="1"/>
              <a:t>azimutului</a:t>
            </a:r>
            <a:r>
              <a:rPr lang="en-US" i="1" dirty="0"/>
              <a:t> </a:t>
            </a:r>
            <a:r>
              <a:rPr lang="en-US" i="1" dirty="0" err="1"/>
              <a:t>și</a:t>
            </a:r>
            <a:r>
              <a:rPr lang="en-US" i="1" dirty="0"/>
              <a:t> </a:t>
            </a:r>
            <a:r>
              <a:rPr lang="en-US" i="1" dirty="0" err="1"/>
              <a:t>longitudinei</a:t>
            </a:r>
            <a:r>
              <a:rPr lang="en-US" i="1" dirty="0"/>
              <a:t> </a:t>
            </a:r>
            <a:r>
              <a:rPr lang="en-US" i="1" dirty="0" err="1"/>
              <a:t>acestui</a:t>
            </a:r>
            <a:r>
              <a:rPr lang="en-US" i="1" dirty="0"/>
              <a:t> </a:t>
            </a:r>
            <a:r>
              <a:rPr lang="en-US" i="1" dirty="0" err="1"/>
              <a:t>punct</a:t>
            </a:r>
            <a:r>
              <a:rPr lang="en-US" i="1" dirty="0"/>
              <a:t> </a:t>
            </a:r>
            <a:r>
              <a:rPr lang="en-US" i="1" dirty="0" err="1"/>
              <a:t>geodezic</a:t>
            </a:r>
            <a:r>
              <a:rPr lang="en-US" i="1" dirty="0"/>
              <a:t>. </a:t>
            </a:r>
            <a:r>
              <a:rPr lang="en-US" i="1" dirty="0" err="1"/>
              <a:t>Observațiunile</a:t>
            </a:r>
            <a:r>
              <a:rPr lang="en-US" i="1" dirty="0"/>
              <a:t> </a:t>
            </a:r>
            <a:r>
              <a:rPr lang="en-US" i="1" dirty="0" err="1"/>
              <a:t>astronomice</a:t>
            </a:r>
            <a:r>
              <a:rPr lang="en-US" i="1" dirty="0"/>
              <a:t> </a:t>
            </a:r>
            <a:r>
              <a:rPr lang="en-US" i="1" dirty="0" err="1"/>
              <a:t>erau</a:t>
            </a:r>
            <a:r>
              <a:rPr lang="en-US" i="1" dirty="0"/>
              <a:t> </a:t>
            </a:r>
            <a:r>
              <a:rPr lang="en-US" i="1" dirty="0" err="1"/>
              <a:t>necesare</a:t>
            </a:r>
            <a:r>
              <a:rPr lang="en-US" i="1" dirty="0"/>
              <a:t>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determinarea</a:t>
            </a:r>
            <a:r>
              <a:rPr lang="en-US" i="1" dirty="0"/>
              <a:t> </a:t>
            </a:r>
            <a:r>
              <a:rPr lang="en-US" i="1" dirty="0" err="1"/>
              <a:t>directă</a:t>
            </a:r>
            <a:r>
              <a:rPr lang="en-US" i="1" dirty="0"/>
              <a:t>, </a:t>
            </a:r>
            <a:r>
              <a:rPr lang="en-US" i="1" dirty="0" err="1"/>
              <a:t>iar</a:t>
            </a:r>
            <a:r>
              <a:rPr lang="en-US" i="1" dirty="0"/>
              <a:t> nu </a:t>
            </a:r>
            <a:r>
              <a:rPr lang="en-US" i="1" dirty="0" err="1"/>
              <a:t>prin</a:t>
            </a:r>
            <a:r>
              <a:rPr lang="en-US" i="1" dirty="0"/>
              <a:t> </a:t>
            </a:r>
            <a:r>
              <a:rPr lang="en-US" i="1" dirty="0" err="1"/>
              <a:t>calcul</a:t>
            </a:r>
            <a:r>
              <a:rPr lang="en-US" i="1" dirty="0"/>
              <a:t>, a </a:t>
            </a:r>
            <a:r>
              <a:rPr lang="en-US" i="1" dirty="0" err="1"/>
              <a:t>situației</a:t>
            </a:r>
            <a:r>
              <a:rPr lang="en-US" i="1" dirty="0"/>
              <a:t> </a:t>
            </a:r>
            <a:r>
              <a:rPr lang="en-US" i="1" dirty="0" err="1"/>
              <a:t>movilei</a:t>
            </a:r>
            <a:r>
              <a:rPr lang="en-US" i="1" dirty="0"/>
              <a:t> </a:t>
            </a:r>
            <a:r>
              <a:rPr lang="en-US" i="1" dirty="0" err="1"/>
              <a:t>Avretuk</a:t>
            </a:r>
            <a:r>
              <a:rPr lang="en-US" i="1" dirty="0"/>
              <a:t>. </a:t>
            </a:r>
            <a:r>
              <a:rPr lang="en-US" i="1" dirty="0" err="1"/>
              <a:t>Pentru</a:t>
            </a:r>
            <a:r>
              <a:rPr lang="en-US" i="1" dirty="0"/>
              <a:t> ca </a:t>
            </a:r>
            <a:r>
              <a:rPr lang="en-US" i="1" dirty="0" err="1"/>
              <a:t>acest</a:t>
            </a:r>
            <a:r>
              <a:rPr lang="en-US" i="1" dirty="0"/>
              <a:t> </a:t>
            </a:r>
            <a:r>
              <a:rPr lang="en-US" i="1" dirty="0" err="1"/>
              <a:t>punct</a:t>
            </a:r>
            <a:r>
              <a:rPr lang="en-US" i="1" dirty="0"/>
              <a:t> </a:t>
            </a:r>
            <a:r>
              <a:rPr lang="en-US" i="1" dirty="0" err="1"/>
              <a:t>să</a:t>
            </a:r>
            <a:r>
              <a:rPr lang="en-US" i="1" dirty="0"/>
              <a:t> nu se </a:t>
            </a:r>
            <a:r>
              <a:rPr lang="en-US" i="1" dirty="0" err="1"/>
              <a:t>piardă</a:t>
            </a:r>
            <a:r>
              <a:rPr lang="en-US" i="1" dirty="0"/>
              <a:t>, </a:t>
            </a:r>
            <a:r>
              <a:rPr lang="en-US" i="1" dirty="0" err="1"/>
              <a:t>s</a:t>
            </a:r>
            <a:r>
              <a:rPr lang="en-US" i="1" dirty="0"/>
              <a:t>-a </a:t>
            </a:r>
            <a:r>
              <a:rPr lang="en-US" i="1" dirty="0" err="1"/>
              <a:t>construit</a:t>
            </a:r>
            <a:r>
              <a:rPr lang="en-US" i="1" dirty="0"/>
              <a:t> </a:t>
            </a:r>
            <a:r>
              <a:rPr lang="en-US" i="1" dirty="0" err="1"/>
              <a:t>dasupra</a:t>
            </a:r>
            <a:r>
              <a:rPr lang="en-US" i="1" dirty="0"/>
              <a:t> </a:t>
            </a:r>
            <a:r>
              <a:rPr lang="en-US" i="1" dirty="0" err="1"/>
              <a:t>pilastrului</a:t>
            </a:r>
            <a:r>
              <a:rPr lang="en-US" i="1" dirty="0"/>
              <a:t> de </a:t>
            </a:r>
            <a:r>
              <a:rPr lang="en-US" i="1" dirty="0" err="1"/>
              <a:t>baza</a:t>
            </a:r>
            <a:r>
              <a:rPr lang="en-US" i="1" dirty="0"/>
              <a:t> </a:t>
            </a:r>
            <a:r>
              <a:rPr lang="en-US" i="1" dirty="0" err="1"/>
              <a:t>observațiilor</a:t>
            </a:r>
            <a:r>
              <a:rPr lang="en-US" i="1" dirty="0"/>
              <a:t>, cupola de </a:t>
            </a:r>
            <a:r>
              <a:rPr lang="en-US" i="1" dirty="0" err="1"/>
              <a:t>acum</a:t>
            </a:r>
            <a:r>
              <a:rPr lang="en-US" i="1" dirty="0"/>
              <a:t>, din </a:t>
            </a:r>
            <a:r>
              <a:rPr lang="en-US" i="1" dirty="0" err="1"/>
              <a:t>ordinul</a:t>
            </a:r>
            <a:r>
              <a:rPr lang="en-US" i="1" dirty="0"/>
              <a:t> D-</a:t>
            </a:r>
            <a:r>
              <a:rPr lang="en-US" i="1" dirty="0" err="1"/>
              <a:t>lui</a:t>
            </a:r>
            <a:r>
              <a:rPr lang="en-US" i="1" dirty="0"/>
              <a:t> general </a:t>
            </a:r>
            <a:r>
              <a:rPr lang="en-US" i="1" dirty="0" err="1"/>
              <a:t>Barozzi</a:t>
            </a:r>
            <a:r>
              <a:rPr lang="en-US" i="1" dirty="0"/>
              <a:t> (</a:t>
            </a:r>
            <a:r>
              <a:rPr lang="en-US" i="1" dirty="0" err="1"/>
              <a:t>Scrisoarea</a:t>
            </a:r>
            <a:r>
              <a:rPr lang="en-US" i="1" dirty="0"/>
              <a:t> D-sale din 5 </a:t>
            </a:r>
            <a:r>
              <a:rPr lang="en-US" i="1" dirty="0" err="1"/>
              <a:t>Maiu</a:t>
            </a:r>
            <a:r>
              <a:rPr lang="en-US" i="1" dirty="0"/>
              <a:t> 1903</a:t>
            </a:r>
            <a:r>
              <a:rPr lang="en-US" i="1" dirty="0" smtClean="0"/>
              <a:t>).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810" y="3058687"/>
            <a:ext cx="2665190" cy="37993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1355" y="6396335"/>
            <a:ext cx="3417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Constantin</a:t>
            </a:r>
            <a:r>
              <a:rPr lang="en-US" sz="1200" dirty="0" smtClean="0"/>
              <a:t> </a:t>
            </a:r>
            <a:r>
              <a:rPr lang="en-US" sz="1200" dirty="0" err="1" smtClean="0"/>
              <a:t>Căpităneanu</a:t>
            </a:r>
            <a:endParaRPr lang="en-US" sz="1200" dirty="0" smtClean="0"/>
          </a:p>
          <a:p>
            <a:pPr algn="ctr"/>
            <a:r>
              <a:rPr lang="en-US" sz="1200" dirty="0" smtClean="0"/>
              <a:t>(1844-1893)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3143" y="4509132"/>
            <a:ext cx="80796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aceste</a:t>
            </a:r>
            <a:r>
              <a:rPr lang="en-US" dirty="0" smtClean="0"/>
              <a:t> </a:t>
            </a:r>
            <a:r>
              <a:rPr lang="en-US" dirty="0" err="1" smtClean="0"/>
              <a:t>locuri</a:t>
            </a:r>
            <a:r>
              <a:rPr lang="en-US" dirty="0" smtClean="0"/>
              <a:t> se </a:t>
            </a:r>
            <a:r>
              <a:rPr lang="en-US" dirty="0" err="1" smtClean="0"/>
              <a:t>găseau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Cazarmele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Cavaleriei</a:t>
            </a:r>
            <a:r>
              <a:rPr lang="en-US" dirty="0" smtClean="0"/>
              <a:t>. Movila </a:t>
            </a:r>
            <a:r>
              <a:rPr lang="en-US" dirty="0" err="1" smtClean="0"/>
              <a:t>Avretuk</a:t>
            </a:r>
            <a:r>
              <a:rPr lang="en-US" dirty="0" smtClean="0"/>
              <a:t> a </a:t>
            </a:r>
            <a:r>
              <a:rPr lang="en-US" dirty="0" err="1" smtClean="0"/>
              <a:t>fost</a:t>
            </a:r>
            <a:r>
              <a:rPr lang="en-US" dirty="0" smtClean="0"/>
              <a:t> </a:t>
            </a:r>
            <a:r>
              <a:rPr lang="en-US" dirty="0" err="1" smtClean="0"/>
              <a:t>nivelată</a:t>
            </a:r>
            <a:r>
              <a:rPr lang="en-US" dirty="0" smtClean="0"/>
              <a:t> </a:t>
            </a:r>
            <a:r>
              <a:rPr lang="en-US" dirty="0" err="1" smtClean="0"/>
              <a:t>după</a:t>
            </a:r>
            <a:r>
              <a:rPr lang="en-US" dirty="0" smtClean="0"/>
              <a:t> </a:t>
            </a:r>
            <a:r>
              <a:rPr lang="en-US" dirty="0" err="1" smtClean="0"/>
              <a:t>Primul</a:t>
            </a:r>
            <a:r>
              <a:rPr lang="en-US" dirty="0" smtClean="0"/>
              <a:t> </a:t>
            </a:r>
            <a:r>
              <a:rPr lang="en-US" dirty="0" err="1" smtClean="0"/>
              <a:t>Război</a:t>
            </a:r>
            <a:r>
              <a:rPr lang="en-US" dirty="0" smtClean="0"/>
              <a:t> </a:t>
            </a:r>
            <a:r>
              <a:rPr lang="en-US" dirty="0" err="1" smtClean="0"/>
              <a:t>Mondial</a:t>
            </a:r>
            <a:r>
              <a:rPr lang="en-US" dirty="0" smtClean="0"/>
              <a:t>, </a:t>
            </a:r>
            <a:r>
              <a:rPr lang="en-US" dirty="0" err="1" smtClean="0"/>
              <a:t>pământul</a:t>
            </a:r>
            <a:r>
              <a:rPr lang="en-US" dirty="0" smtClean="0"/>
              <a:t> </a:t>
            </a:r>
            <a:r>
              <a:rPr lang="en-US" dirty="0" err="1" smtClean="0"/>
              <a:t>rezultat</a:t>
            </a:r>
            <a:r>
              <a:rPr lang="en-US" dirty="0" smtClean="0"/>
              <a:t> din </a:t>
            </a:r>
            <a:r>
              <a:rPr lang="en-US" dirty="0" err="1" smtClean="0"/>
              <a:t>aceasta</a:t>
            </a:r>
            <a:r>
              <a:rPr lang="en-US" dirty="0" smtClean="0"/>
              <a:t> </a:t>
            </a:r>
            <a:r>
              <a:rPr lang="en-US" dirty="0" err="1" smtClean="0"/>
              <a:t>fiind</a:t>
            </a:r>
            <a:r>
              <a:rPr lang="en-US" dirty="0" smtClean="0"/>
              <a:t> </a:t>
            </a:r>
            <a:r>
              <a:rPr lang="en-US" dirty="0" err="1" smtClean="0"/>
              <a:t>utilizat</a:t>
            </a:r>
            <a:r>
              <a:rPr lang="en-US" dirty="0" smtClean="0"/>
              <a:t> la </a:t>
            </a:r>
            <a:r>
              <a:rPr lang="en-US" dirty="0" err="1" smtClean="0"/>
              <a:t>amenajarea</a:t>
            </a:r>
            <a:r>
              <a:rPr lang="en-US" dirty="0" smtClean="0"/>
              <a:t> </a:t>
            </a:r>
            <a:r>
              <a:rPr lang="en-US" dirty="0" err="1" smtClean="0"/>
              <a:t>stațiunii</a:t>
            </a:r>
            <a:r>
              <a:rPr lang="en-US" dirty="0" smtClean="0"/>
              <a:t> Mamaia.</a:t>
            </a:r>
          </a:p>
          <a:p>
            <a:r>
              <a:rPr lang="en-US" dirty="0" err="1" smtClean="0"/>
              <a:t>Forumul</a:t>
            </a:r>
            <a:r>
              <a:rPr lang="en-US" dirty="0" smtClean="0"/>
              <a:t> de </a:t>
            </a:r>
            <a:r>
              <a:rPr lang="en-US" dirty="0" err="1" smtClean="0"/>
              <a:t>pe</a:t>
            </a:r>
            <a:r>
              <a:rPr lang="en-US" dirty="0" smtClean="0"/>
              <a:t> SSC </a:t>
            </a:r>
            <a:r>
              <a:rPr lang="en-US" dirty="0" err="1" smtClean="0"/>
              <a:t>conține</a:t>
            </a:r>
            <a:r>
              <a:rPr lang="en-US" dirty="0" smtClean="0"/>
              <a:t> ample </a:t>
            </a:r>
            <a:r>
              <a:rPr lang="en-US" dirty="0" err="1" smtClean="0"/>
              <a:t>discuții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elemente</a:t>
            </a:r>
            <a:r>
              <a:rPr lang="en-US" dirty="0" smtClean="0"/>
              <a:t> de </a:t>
            </a:r>
            <a:r>
              <a:rPr lang="en-US" dirty="0" err="1" smtClean="0"/>
              <a:t>cartofilie</a:t>
            </a:r>
            <a:r>
              <a:rPr lang="en-US" dirty="0" smtClean="0"/>
              <a:t> </a:t>
            </a:r>
            <a:r>
              <a:rPr lang="en-US" dirty="0" err="1" smtClean="0"/>
              <a:t>deosebit</a:t>
            </a:r>
            <a:r>
              <a:rPr lang="en-US" dirty="0" smtClean="0"/>
              <a:t> de </a:t>
            </a:r>
            <a:r>
              <a:rPr lang="en-US" dirty="0" err="1" smtClean="0"/>
              <a:t>interesante</a:t>
            </a:r>
            <a:r>
              <a:rPr lang="en-US" dirty="0" smtClean="0"/>
              <a:t> de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movila</a:t>
            </a:r>
            <a:r>
              <a:rPr lang="en-US" dirty="0" smtClean="0"/>
              <a:t> </a:t>
            </a:r>
            <a:r>
              <a:rPr lang="en-US" dirty="0" err="1" smtClean="0"/>
              <a:t>Avretuk</a:t>
            </a:r>
            <a:r>
              <a:rPr lang="en-US" dirty="0" smtClean="0"/>
              <a:t>, </a:t>
            </a:r>
            <a:r>
              <a:rPr lang="en-US" dirty="0" err="1" smtClean="0"/>
              <a:t>contribuții</a:t>
            </a:r>
            <a:r>
              <a:rPr lang="en-US" dirty="0" smtClean="0"/>
              <a:t> </a:t>
            </a:r>
            <a:r>
              <a:rPr lang="en-US" dirty="0" err="1" smtClean="0"/>
              <a:t>majore</a:t>
            </a:r>
            <a:r>
              <a:rPr lang="en-US" dirty="0" smtClean="0"/>
              <a:t> </a:t>
            </a:r>
            <a:r>
              <a:rPr lang="en-US" dirty="0" err="1" smtClean="0"/>
              <a:t>datorate</a:t>
            </a:r>
            <a:r>
              <a:rPr lang="en-US" dirty="0" smtClean="0"/>
              <a:t> </a:t>
            </a:r>
            <a:r>
              <a:rPr lang="en-US" dirty="0" err="1" smtClean="0"/>
              <a:t>domnului</a:t>
            </a:r>
            <a:r>
              <a:rPr lang="en-US" dirty="0" smtClean="0"/>
              <a:t> </a:t>
            </a:r>
            <a:r>
              <a:rPr lang="en-US" dirty="0" err="1" smtClean="0"/>
              <a:t>Radu</a:t>
            </a:r>
            <a:r>
              <a:rPr lang="en-US" dirty="0" smtClean="0"/>
              <a:t> </a:t>
            </a:r>
            <a:r>
              <a:rPr lang="en-US" dirty="0" err="1" smtClean="0"/>
              <a:t>Cornescu</a:t>
            </a:r>
            <a:r>
              <a:rPr lang="en-US" dirty="0" smtClean="0"/>
              <a:t>.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www.skyscrapercity.com/showthread.php?t</a:t>
            </a:r>
            <a:r>
              <a:rPr lang="en-US" dirty="0" smtClean="0"/>
              <a:t>=976458&amp;page=21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3143" y="2754804"/>
            <a:ext cx="80796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baza</a:t>
            </a:r>
            <a:r>
              <a:rPr lang="en-US" dirty="0" smtClean="0"/>
              <a:t> </a:t>
            </a:r>
            <a:r>
              <a:rPr lang="en-US" dirty="0" err="1" smtClean="0"/>
              <a:t>acestor</a:t>
            </a:r>
            <a:r>
              <a:rPr lang="en-US" dirty="0" smtClean="0"/>
              <a:t> </a:t>
            </a:r>
            <a:r>
              <a:rPr lang="en-US" dirty="0" err="1" smtClean="0"/>
              <a:t>coordonate</a:t>
            </a:r>
            <a:r>
              <a:rPr lang="en-US" dirty="0" smtClean="0"/>
              <a:t> am </a:t>
            </a:r>
            <a:r>
              <a:rPr lang="en-US" dirty="0" err="1" smtClean="0"/>
              <a:t>stabilit</a:t>
            </a:r>
            <a:r>
              <a:rPr lang="en-US" dirty="0" smtClean="0"/>
              <a:t> </a:t>
            </a:r>
            <a:r>
              <a:rPr lang="en-US" dirty="0" err="1" smtClean="0"/>
              <a:t>că</a:t>
            </a:r>
            <a:r>
              <a:rPr lang="en-US" dirty="0" smtClean="0"/>
              <a:t> </a:t>
            </a:r>
            <a:r>
              <a:rPr lang="en-US" dirty="0" err="1" smtClean="0"/>
              <a:t>movila</a:t>
            </a:r>
            <a:r>
              <a:rPr lang="en-US" dirty="0" smtClean="0"/>
              <a:t> se </a:t>
            </a:r>
            <a:r>
              <a:rPr lang="en-US" dirty="0" err="1" smtClean="0"/>
              <a:t>găsea</a:t>
            </a:r>
            <a:r>
              <a:rPr lang="en-US" dirty="0" smtClean="0"/>
              <a:t> </a:t>
            </a:r>
            <a:r>
              <a:rPr lang="en-US" dirty="0" err="1" smtClean="0"/>
              <a:t>undeva</a:t>
            </a:r>
            <a:r>
              <a:rPr lang="en-US" dirty="0" smtClean="0"/>
              <a:t> la </a:t>
            </a:r>
            <a:r>
              <a:rPr lang="en-US" dirty="0" err="1" smtClean="0"/>
              <a:t>sud</a:t>
            </a:r>
            <a:r>
              <a:rPr lang="en-US" dirty="0" smtClean="0"/>
              <a:t> de </a:t>
            </a:r>
            <a:r>
              <a:rPr lang="en-US" dirty="0" err="1" smtClean="0"/>
              <a:t>actualul</a:t>
            </a:r>
            <a:r>
              <a:rPr lang="en-US" dirty="0" smtClean="0"/>
              <a:t> </a:t>
            </a:r>
            <a:r>
              <a:rPr lang="en-US" dirty="0" err="1" smtClean="0"/>
              <a:t>Spital</a:t>
            </a:r>
            <a:r>
              <a:rPr lang="en-US" dirty="0" smtClean="0"/>
              <a:t> </a:t>
            </a:r>
            <a:r>
              <a:rPr lang="en-US" dirty="0" err="1" smtClean="0"/>
              <a:t>Județean</a:t>
            </a:r>
            <a:r>
              <a:rPr lang="en-US" dirty="0" smtClean="0"/>
              <a:t>, </a:t>
            </a:r>
            <a:r>
              <a:rPr lang="en-US" dirty="0" err="1" smtClean="0"/>
              <a:t>între</a:t>
            </a:r>
            <a:r>
              <a:rPr lang="en-US" dirty="0" smtClean="0"/>
              <a:t> </a:t>
            </a:r>
            <a:r>
              <a:rPr lang="en-US" dirty="0" err="1" smtClean="0"/>
              <a:t>Bulevardul</a:t>
            </a:r>
            <a:r>
              <a:rPr lang="en-US" dirty="0" smtClean="0"/>
              <a:t> Mamaia, </a:t>
            </a:r>
            <a:r>
              <a:rPr lang="en-US" dirty="0" err="1" smtClean="0"/>
              <a:t>Bulevardul</a:t>
            </a:r>
            <a:r>
              <a:rPr lang="en-US" dirty="0" smtClean="0"/>
              <a:t> </a:t>
            </a:r>
            <a:r>
              <a:rPr lang="en-US" dirty="0" err="1" smtClean="0"/>
              <a:t>Tomis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Strada</a:t>
            </a:r>
            <a:r>
              <a:rPr lang="en-US" dirty="0" smtClean="0"/>
              <a:t> Călărași.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3143" y="628952"/>
            <a:ext cx="8079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coordonatelor</a:t>
            </a:r>
            <a:r>
              <a:rPr lang="en-US" dirty="0"/>
              <a:t> </a:t>
            </a:r>
            <a:r>
              <a:rPr lang="en-US" dirty="0" err="1"/>
              <a:t>extrase</a:t>
            </a:r>
            <a:r>
              <a:rPr lang="en-US" dirty="0"/>
              <a:t> din </a:t>
            </a:r>
            <a:r>
              <a:rPr lang="en-US" dirty="0" err="1"/>
              <a:t>caietele</a:t>
            </a:r>
            <a:r>
              <a:rPr lang="en-US" dirty="0"/>
              <a:t> de </a:t>
            </a:r>
            <a:r>
              <a:rPr lang="en-US" dirty="0" err="1"/>
              <a:t>teren</a:t>
            </a:r>
            <a:r>
              <a:rPr lang="en-US" dirty="0"/>
              <a:t> </a:t>
            </a:r>
            <a:r>
              <a:rPr lang="en-US" dirty="0" err="1"/>
              <a:t>austriece</a:t>
            </a:r>
            <a:r>
              <a:rPr lang="en-US" dirty="0"/>
              <a:t>, </a:t>
            </a:r>
            <a:r>
              <a:rPr lang="en-US" dirty="0" err="1"/>
              <a:t>s</a:t>
            </a:r>
            <a:r>
              <a:rPr lang="en-US" dirty="0"/>
              <a:t>-au </a:t>
            </a:r>
            <a:r>
              <a:rPr lang="en-US" dirty="0" err="1"/>
              <a:t>realizat</a:t>
            </a:r>
            <a:r>
              <a:rPr lang="en-US" dirty="0"/>
              <a:t> </a:t>
            </a:r>
            <a:r>
              <a:rPr lang="en-US" dirty="0" err="1"/>
              <a:t>transformările</a:t>
            </a:r>
            <a:r>
              <a:rPr lang="en-US" dirty="0"/>
              <a:t> </a:t>
            </a:r>
            <a:r>
              <a:rPr lang="en-US" dirty="0" err="1"/>
              <a:t>acestora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WGS84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rețele</a:t>
            </a:r>
            <a:r>
              <a:rPr lang="en-US" dirty="0"/>
              <a:t> de </a:t>
            </a:r>
            <a:r>
              <a:rPr lang="en-US" dirty="0" err="1"/>
              <a:t>triangulație</a:t>
            </a:r>
            <a:r>
              <a:rPr lang="en-US" dirty="0"/>
              <a:t> de </a:t>
            </a:r>
            <a:r>
              <a:rPr lang="en-US" dirty="0" err="1"/>
              <a:t>ordinul</a:t>
            </a:r>
            <a:r>
              <a:rPr lang="en-US" dirty="0"/>
              <a:t> I </a:t>
            </a:r>
            <a:r>
              <a:rPr lang="en-US" dirty="0" err="1"/>
              <a:t>și</a:t>
            </a:r>
            <a:r>
              <a:rPr lang="en-US" dirty="0"/>
              <a:t> II din 1857 (</a:t>
            </a:r>
            <a:r>
              <a:rPr lang="en-US" dirty="0" err="1"/>
              <a:t>Timar</a:t>
            </a:r>
            <a:r>
              <a:rPr lang="en-US" dirty="0"/>
              <a:t>, 2010).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locația</a:t>
            </a:r>
            <a:r>
              <a:rPr lang="en-US" dirty="0"/>
              <a:t> </a:t>
            </a:r>
            <a:r>
              <a:rPr lang="en-US" dirty="0" err="1"/>
              <a:t>Avretuk</a:t>
            </a:r>
            <a:r>
              <a:rPr lang="en-US" dirty="0"/>
              <a:t> </a:t>
            </a:r>
            <a:r>
              <a:rPr lang="en-US" dirty="0" err="1"/>
              <a:t>aceste</a:t>
            </a:r>
            <a:r>
              <a:rPr lang="en-US" dirty="0"/>
              <a:t> </a:t>
            </a:r>
            <a:r>
              <a:rPr lang="en-US" dirty="0" err="1"/>
              <a:t>valori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: </a:t>
            </a:r>
            <a:r>
              <a:rPr lang="en-US" dirty="0" err="1"/>
              <a:t>longitudine</a:t>
            </a:r>
            <a:r>
              <a:rPr lang="en-US" dirty="0"/>
              <a:t> 28.65146528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latitudine</a:t>
            </a:r>
            <a:r>
              <a:rPr lang="en-US" dirty="0"/>
              <a:t> 44.18659167.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multe</a:t>
            </a:r>
            <a:r>
              <a:rPr lang="en-US" dirty="0"/>
              <a:t> </a:t>
            </a:r>
            <a:r>
              <a:rPr lang="en-US" dirty="0" err="1"/>
              <a:t>detalii</a:t>
            </a:r>
            <a:r>
              <a:rPr lang="en-US" dirty="0"/>
              <a:t> </a:t>
            </a:r>
            <a:r>
              <a:rPr lang="en-US" dirty="0" err="1"/>
              <a:t>asupra</a:t>
            </a:r>
            <a:r>
              <a:rPr lang="en-US" dirty="0"/>
              <a:t> </a:t>
            </a:r>
            <a:r>
              <a:rPr lang="en-US" dirty="0" err="1"/>
              <a:t>ridicărilor</a:t>
            </a:r>
            <a:r>
              <a:rPr lang="en-US" dirty="0"/>
              <a:t> </a:t>
            </a:r>
            <a:r>
              <a:rPr lang="en-US" dirty="0" err="1"/>
              <a:t>austriece</a:t>
            </a:r>
            <a:r>
              <a:rPr lang="en-US" dirty="0"/>
              <a:t> din </a:t>
            </a:r>
            <a:r>
              <a:rPr lang="en-US" dirty="0" err="1"/>
              <a:t>Vechea</a:t>
            </a:r>
            <a:r>
              <a:rPr lang="en-US" dirty="0"/>
              <a:t> </a:t>
            </a:r>
            <a:r>
              <a:rPr lang="en-US" dirty="0" err="1"/>
              <a:t>Românie</a:t>
            </a:r>
            <a:r>
              <a:rPr lang="en-US" dirty="0"/>
              <a:t> </a:t>
            </a:r>
            <a:r>
              <a:rPr lang="en-US" dirty="0" err="1"/>
              <a:t>recomandăm</a:t>
            </a:r>
            <a:r>
              <a:rPr lang="en-US" dirty="0"/>
              <a:t> </a:t>
            </a:r>
            <a:r>
              <a:rPr lang="en-US" dirty="0" err="1"/>
              <a:t>articolele</a:t>
            </a:r>
            <a:r>
              <a:rPr lang="en-US" dirty="0"/>
              <a:t> </a:t>
            </a:r>
            <a:r>
              <a:rPr lang="en-US" dirty="0" err="1"/>
              <a:t>semnate</a:t>
            </a:r>
            <a:r>
              <a:rPr lang="en-US" dirty="0"/>
              <a:t> de </a:t>
            </a:r>
            <a:r>
              <a:rPr lang="en-US" dirty="0" err="1"/>
              <a:t>Timar</a:t>
            </a:r>
            <a:r>
              <a:rPr lang="en-US" dirty="0"/>
              <a:t> </a:t>
            </a:r>
            <a:r>
              <a:rPr lang="en-US" dirty="0" err="1"/>
              <a:t>et.al</a:t>
            </a:r>
            <a:r>
              <a:rPr lang="en-US" dirty="0"/>
              <a:t>. </a:t>
            </a:r>
            <a:r>
              <a:rPr lang="en-US" dirty="0" err="1"/>
              <a:t>în</a:t>
            </a:r>
            <a:r>
              <a:rPr lang="en-US" dirty="0"/>
              <a:t> 2007, 2008, 2010. </a:t>
            </a:r>
          </a:p>
          <a:p>
            <a:r>
              <a:rPr lang="en-US" dirty="0"/>
              <a:t> 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7" descr="Cazarmele Cavalerie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7652"/>
            <a:ext cx="9144000" cy="5749925"/>
          </a:xfrm>
          <a:prstGeom prst="rect">
            <a:avLst/>
          </a:prstGeom>
        </p:spPr>
      </p:pic>
      <p:pic>
        <p:nvPicPr>
          <p:cNvPr id="9" name="Picture 8" descr="Avretuk_ortofot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404"/>
            <a:ext cx="9195333" cy="6540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952" y="387048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La </a:t>
            </a:r>
            <a:r>
              <a:rPr lang="en-US" i="1" dirty="0" err="1" smtClean="0"/>
              <a:t>efectivul</a:t>
            </a:r>
            <a:r>
              <a:rPr lang="en-US" i="1" dirty="0" smtClean="0"/>
              <a:t> </a:t>
            </a:r>
            <a:r>
              <a:rPr lang="en-US" i="1" dirty="0" err="1" smtClean="0"/>
              <a:t>meu</a:t>
            </a:r>
            <a:r>
              <a:rPr lang="en-US" i="1" dirty="0" smtClean="0"/>
              <a:t> de </a:t>
            </a:r>
            <a:r>
              <a:rPr lang="en-US" i="1" dirty="0" err="1" smtClean="0"/>
              <a:t>zece</a:t>
            </a:r>
            <a:r>
              <a:rPr lang="en-US" i="1" dirty="0" smtClean="0"/>
              <a:t> </a:t>
            </a:r>
            <a:r>
              <a:rPr lang="en-US" i="1" dirty="0" err="1" smtClean="0"/>
              <a:t>oameni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un caporal , </a:t>
            </a:r>
            <a:r>
              <a:rPr lang="en-US" i="1" dirty="0" err="1" smtClean="0"/>
              <a:t>aveam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căruță</a:t>
            </a:r>
            <a:r>
              <a:rPr lang="en-US" i="1" dirty="0" smtClean="0"/>
              <a:t> </a:t>
            </a:r>
            <a:r>
              <a:rPr lang="en-US" i="1" dirty="0" err="1" smtClean="0"/>
              <a:t>particulară</a:t>
            </a:r>
            <a:r>
              <a:rPr lang="en-US" i="1" dirty="0" smtClean="0"/>
              <a:t>, </a:t>
            </a:r>
            <a:r>
              <a:rPr lang="en-US" i="1" dirty="0" err="1" smtClean="0"/>
              <a:t>angajată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transportul</a:t>
            </a:r>
            <a:r>
              <a:rPr lang="en-US" i="1" dirty="0" smtClean="0"/>
              <a:t> </a:t>
            </a:r>
            <a:r>
              <a:rPr lang="en-US" i="1" dirty="0" err="1" smtClean="0"/>
              <a:t>lemnăriei</a:t>
            </a:r>
            <a:r>
              <a:rPr lang="en-US" i="1" dirty="0" smtClean="0"/>
              <a:t>, al </a:t>
            </a:r>
            <a:r>
              <a:rPr lang="en-US" i="1" dirty="0" err="1" smtClean="0"/>
              <a:t>sculelor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al </a:t>
            </a:r>
            <a:r>
              <a:rPr lang="en-US" i="1" dirty="0" err="1" smtClean="0"/>
              <a:t>oamenilor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4286" y="4438952"/>
            <a:ext cx="7982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Pentru</a:t>
            </a:r>
            <a:r>
              <a:rPr lang="en-US" i="1" dirty="0" smtClean="0"/>
              <a:t> mine mi-am </a:t>
            </a:r>
            <a:r>
              <a:rPr lang="en-US" i="1" dirty="0" err="1" smtClean="0"/>
              <a:t>procurat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bicicletă</a:t>
            </a:r>
            <a:r>
              <a:rPr lang="en-US" i="1" dirty="0" smtClean="0"/>
              <a:t>, ca </a:t>
            </a:r>
            <a:r>
              <a:rPr lang="en-US" i="1" dirty="0" err="1" smtClean="0"/>
              <a:t>să</a:t>
            </a:r>
            <a:r>
              <a:rPr lang="en-US" i="1" dirty="0" smtClean="0"/>
              <a:t> pot </a:t>
            </a:r>
            <a:r>
              <a:rPr lang="en-US" i="1" dirty="0" err="1" smtClean="0"/>
              <a:t>acoperi</a:t>
            </a:r>
            <a:r>
              <a:rPr lang="en-US" i="1" dirty="0" smtClean="0"/>
              <a:t> </a:t>
            </a:r>
            <a:r>
              <a:rPr lang="en-US" i="1" dirty="0" err="1" smtClean="0"/>
              <a:t>distanțele</a:t>
            </a:r>
            <a:r>
              <a:rPr lang="en-US" i="1" dirty="0" smtClean="0"/>
              <a:t> de la un </a:t>
            </a:r>
            <a:r>
              <a:rPr lang="en-US" i="1" dirty="0" err="1" smtClean="0"/>
              <a:t>punct</a:t>
            </a:r>
            <a:r>
              <a:rPr lang="en-US" i="1" dirty="0" smtClean="0"/>
              <a:t> la </a:t>
            </a:r>
            <a:r>
              <a:rPr lang="en-US" i="1" dirty="0" err="1" smtClean="0"/>
              <a:t>altul</a:t>
            </a:r>
            <a:r>
              <a:rPr lang="en-US" i="1" dirty="0" smtClean="0"/>
              <a:t>, </a:t>
            </a:r>
            <a:r>
              <a:rPr lang="en-US" i="1" dirty="0" err="1" smtClean="0"/>
              <a:t>uneori</a:t>
            </a:r>
            <a:r>
              <a:rPr lang="en-US" i="1" dirty="0" smtClean="0"/>
              <a:t> </a:t>
            </a:r>
            <a:r>
              <a:rPr lang="en-US" i="1" dirty="0" err="1" smtClean="0"/>
              <a:t>așezate</a:t>
            </a:r>
            <a:r>
              <a:rPr lang="en-US" i="1" dirty="0" smtClean="0"/>
              <a:t> la </a:t>
            </a:r>
            <a:r>
              <a:rPr lang="en-US" i="1" dirty="0" err="1" smtClean="0"/>
              <a:t>șaiseci-șaptezeci</a:t>
            </a:r>
            <a:r>
              <a:rPr lang="en-US" i="1" dirty="0" smtClean="0"/>
              <a:t> </a:t>
            </a:r>
            <a:r>
              <a:rPr lang="en-US" i="1" dirty="0" err="1" smtClean="0"/>
              <a:t>kilometri</a:t>
            </a:r>
            <a:r>
              <a:rPr lang="en-US" i="1" dirty="0" smtClean="0"/>
              <a:t> </a:t>
            </a:r>
            <a:r>
              <a:rPr lang="en-US" i="1" dirty="0" err="1" smtClean="0"/>
              <a:t>între</a:t>
            </a:r>
            <a:r>
              <a:rPr lang="en-US" i="1" dirty="0" smtClean="0"/>
              <a:t> </a:t>
            </a:r>
            <a:r>
              <a:rPr lang="en-US" i="1" dirty="0" err="1" smtClean="0"/>
              <a:t>ele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627" y="5726171"/>
            <a:ext cx="1845373" cy="11318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726" y="1184563"/>
            <a:ext cx="4253345" cy="311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03714" y="2100088"/>
            <a:ext cx="645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Grozav</a:t>
            </a:r>
            <a:r>
              <a:rPr lang="en-US" i="1" dirty="0" smtClean="0"/>
              <a:t> de </a:t>
            </a:r>
            <a:r>
              <a:rPr lang="en-US" i="1" dirty="0" err="1" smtClean="0"/>
              <a:t>sîcîitoare</a:t>
            </a:r>
            <a:r>
              <a:rPr lang="en-US" i="1" dirty="0" smtClean="0"/>
              <a:t> a </a:t>
            </a:r>
            <a:r>
              <a:rPr lang="en-US" i="1" dirty="0" err="1" smtClean="0"/>
              <a:t>fost</a:t>
            </a:r>
            <a:r>
              <a:rPr lang="en-US" i="1" dirty="0" smtClean="0"/>
              <a:t> </a:t>
            </a:r>
            <a:r>
              <a:rPr lang="en-US" i="1" dirty="0" err="1" smtClean="0"/>
              <a:t>lupta</a:t>
            </a:r>
            <a:r>
              <a:rPr lang="en-US" i="1" dirty="0" smtClean="0"/>
              <a:t> cu </a:t>
            </a:r>
            <a:r>
              <a:rPr lang="en-US" i="1" dirty="0" err="1" smtClean="0"/>
              <a:t>ignoranța</a:t>
            </a:r>
            <a:r>
              <a:rPr lang="en-US" i="1" dirty="0" smtClean="0"/>
              <a:t> </a:t>
            </a:r>
            <a:r>
              <a:rPr lang="en-US" i="1" dirty="0" err="1" smtClean="0"/>
              <a:t>unor</a:t>
            </a:r>
            <a:r>
              <a:rPr lang="en-US" i="1" dirty="0" smtClean="0"/>
              <a:t> </a:t>
            </a:r>
            <a:r>
              <a:rPr lang="en-US" i="1" dirty="0" err="1" smtClean="0"/>
              <a:t>locuitori</a:t>
            </a:r>
            <a:r>
              <a:rPr lang="en-US" i="1" dirty="0" smtClean="0"/>
              <a:t> care, </a:t>
            </a:r>
            <a:r>
              <a:rPr lang="en-US" i="1" dirty="0" err="1" smtClean="0"/>
              <a:t>fără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știe</a:t>
            </a:r>
            <a:r>
              <a:rPr lang="en-US" i="1" dirty="0" smtClean="0"/>
              <a:t> </a:t>
            </a:r>
            <a:r>
              <a:rPr lang="en-US" i="1" dirty="0" err="1" smtClean="0"/>
              <a:t>rostul</a:t>
            </a:r>
            <a:r>
              <a:rPr lang="en-US" i="1" dirty="0" smtClean="0"/>
              <a:t> </a:t>
            </a:r>
            <a:r>
              <a:rPr lang="en-US" i="1" dirty="0" err="1" smtClean="0"/>
              <a:t>lucrărilor</a:t>
            </a:r>
            <a:r>
              <a:rPr lang="en-US" i="1" dirty="0" smtClean="0"/>
              <a:t> </a:t>
            </a:r>
            <a:r>
              <a:rPr lang="en-US" i="1" dirty="0" err="1" smtClean="0"/>
              <a:t>noastre</a:t>
            </a:r>
            <a:r>
              <a:rPr lang="en-US" i="1" dirty="0" smtClean="0"/>
              <a:t>, </a:t>
            </a:r>
            <a:r>
              <a:rPr lang="en-US" i="1" dirty="0" err="1" smtClean="0"/>
              <a:t>puși</a:t>
            </a:r>
            <a:r>
              <a:rPr lang="en-US" i="1" dirty="0" smtClean="0"/>
              <a:t> la </a:t>
            </a:r>
            <a:r>
              <a:rPr lang="en-US" i="1" dirty="0" err="1" smtClean="0"/>
              <a:t>cale</a:t>
            </a:r>
            <a:r>
              <a:rPr lang="en-US" i="1" dirty="0" smtClean="0"/>
              <a:t> de </a:t>
            </a:r>
            <a:r>
              <a:rPr lang="en-US" i="1" dirty="0" err="1" smtClean="0"/>
              <a:t>proști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de </a:t>
            </a:r>
            <a:r>
              <a:rPr lang="en-US" i="1" dirty="0" err="1" smtClean="0"/>
              <a:t>fanatici</a:t>
            </a:r>
            <a:r>
              <a:rPr lang="en-US" i="1" dirty="0" smtClean="0"/>
              <a:t>, ne </a:t>
            </a:r>
            <a:r>
              <a:rPr lang="en-US" i="1" dirty="0" err="1" smtClean="0"/>
              <a:t>făceau</a:t>
            </a:r>
            <a:r>
              <a:rPr lang="en-US" i="1" dirty="0" smtClean="0"/>
              <a:t> tot </a:t>
            </a:r>
            <a:r>
              <a:rPr lang="en-US" i="1" dirty="0" err="1" smtClean="0"/>
              <a:t>felul</a:t>
            </a:r>
            <a:r>
              <a:rPr lang="en-US" i="1" dirty="0" smtClean="0"/>
              <a:t> de </a:t>
            </a:r>
            <a:r>
              <a:rPr lang="en-US" i="1" dirty="0" err="1" smtClean="0"/>
              <a:t>greutăți</a:t>
            </a:r>
            <a:r>
              <a:rPr lang="en-US" i="1" dirty="0" smtClean="0"/>
              <a:t>. </a:t>
            </a:r>
            <a:r>
              <a:rPr lang="en-US" i="1" dirty="0" err="1" smtClean="0"/>
              <a:t>Când</a:t>
            </a:r>
            <a:r>
              <a:rPr lang="en-US" i="1" dirty="0" smtClean="0"/>
              <a:t> </a:t>
            </a:r>
            <a:r>
              <a:rPr lang="en-US" i="1" dirty="0" err="1" smtClean="0"/>
              <a:t>găseau</a:t>
            </a:r>
            <a:r>
              <a:rPr lang="en-US" i="1" dirty="0" smtClean="0"/>
              <a:t> </a:t>
            </a:r>
            <a:r>
              <a:rPr lang="en-US" i="1" dirty="0" err="1" smtClean="0"/>
              <a:t>semnalele</a:t>
            </a:r>
            <a:r>
              <a:rPr lang="en-US" i="1" dirty="0" smtClean="0"/>
              <a:t> de </a:t>
            </a:r>
            <a:r>
              <a:rPr lang="en-US" i="1" dirty="0" err="1" smtClean="0"/>
              <a:t>lemn</a:t>
            </a:r>
            <a:r>
              <a:rPr lang="en-US" i="1" dirty="0" smtClean="0"/>
              <a:t> </a:t>
            </a:r>
            <a:r>
              <a:rPr lang="en-US" i="1" dirty="0" err="1" smtClean="0"/>
              <a:t>așezate</a:t>
            </a:r>
            <a:r>
              <a:rPr lang="en-US" i="1" dirty="0" smtClean="0"/>
              <a:t> de </a:t>
            </a:r>
            <a:r>
              <a:rPr lang="en-US" i="1" dirty="0" err="1" smtClean="0"/>
              <a:t>noi</a:t>
            </a:r>
            <a:r>
              <a:rPr lang="en-US" i="1" dirty="0" smtClean="0"/>
              <a:t> ca </a:t>
            </a:r>
            <a:r>
              <a:rPr lang="en-US" i="1" dirty="0" err="1" smtClean="0"/>
              <a:t>puncte</a:t>
            </a:r>
            <a:r>
              <a:rPr lang="en-US" i="1" dirty="0" smtClean="0"/>
              <a:t> de </a:t>
            </a:r>
            <a:r>
              <a:rPr lang="en-US" i="1" dirty="0" err="1" smtClean="0"/>
              <a:t>reper</a:t>
            </a:r>
            <a:r>
              <a:rPr lang="en-US" i="1" dirty="0" smtClean="0"/>
              <a:t>, le </a:t>
            </a:r>
            <a:r>
              <a:rPr lang="en-US" i="1" dirty="0" err="1" smtClean="0"/>
              <a:t>ridicau</a:t>
            </a:r>
            <a:r>
              <a:rPr lang="en-US" i="1" dirty="0" smtClean="0"/>
              <a:t> </a:t>
            </a:r>
            <a:r>
              <a:rPr lang="en-US" i="1" dirty="0" err="1" smtClean="0"/>
              <a:t>sau</a:t>
            </a:r>
            <a:r>
              <a:rPr lang="en-US" i="1" dirty="0" smtClean="0"/>
              <a:t> le </a:t>
            </a:r>
            <a:r>
              <a:rPr lang="en-US" i="1" dirty="0" err="1" smtClean="0"/>
              <a:t>distrugeau</a:t>
            </a:r>
            <a:r>
              <a:rPr lang="en-US" i="1" dirty="0" smtClean="0"/>
              <a:t>.</a:t>
            </a:r>
            <a:endParaRPr lang="en-US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636" y="4586626"/>
            <a:ext cx="2759364" cy="22713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2112944" cy="2609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02265"/>
            <a:ext cx="2089727" cy="3555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6233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571" y="5080000"/>
            <a:ext cx="852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Războiul</a:t>
            </a:r>
            <a:r>
              <a:rPr lang="en-US" i="1" dirty="0" smtClean="0"/>
              <a:t> </a:t>
            </a:r>
            <a:r>
              <a:rPr lang="en-US" i="1" dirty="0" err="1" smtClean="0"/>
              <a:t>cel</a:t>
            </a:r>
            <a:r>
              <a:rPr lang="en-US" i="1" dirty="0" smtClean="0"/>
              <a:t> </a:t>
            </a:r>
            <a:r>
              <a:rPr lang="en-US" i="1" dirty="0" err="1" smtClean="0"/>
              <a:t>mai</a:t>
            </a:r>
            <a:r>
              <a:rPr lang="en-US" i="1" dirty="0" smtClean="0"/>
              <a:t> </a:t>
            </a:r>
            <a:r>
              <a:rPr lang="en-US" i="1" dirty="0" err="1" smtClean="0"/>
              <a:t>crunt</a:t>
            </a:r>
            <a:r>
              <a:rPr lang="en-US" i="1" dirty="0" smtClean="0"/>
              <a:t> </a:t>
            </a:r>
            <a:r>
              <a:rPr lang="en-US" i="1" dirty="0" err="1" smtClean="0"/>
              <a:t>l</a:t>
            </a:r>
            <a:r>
              <a:rPr lang="en-US" i="1" dirty="0" smtClean="0"/>
              <a:t>-am </a:t>
            </a:r>
            <a:r>
              <a:rPr lang="en-US" i="1" dirty="0" err="1" smtClean="0"/>
              <a:t>purtat</a:t>
            </a:r>
            <a:r>
              <a:rPr lang="en-US" i="1" dirty="0" smtClean="0"/>
              <a:t> cu </a:t>
            </a:r>
            <a:r>
              <a:rPr lang="en-US" i="1" dirty="0" err="1" smtClean="0"/>
              <a:t>țînțarii</a:t>
            </a:r>
            <a:r>
              <a:rPr lang="en-US" i="1" dirty="0" smtClean="0"/>
              <a:t>. Le-am </a:t>
            </a:r>
            <a:r>
              <a:rPr lang="en-US" i="1" dirty="0" err="1" smtClean="0"/>
              <a:t>venit</a:t>
            </a:r>
            <a:r>
              <a:rPr lang="en-US" i="1" dirty="0" smtClean="0"/>
              <a:t> </a:t>
            </a:r>
            <a:r>
              <a:rPr lang="en-US" i="1" dirty="0" err="1" smtClean="0"/>
              <a:t>însă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lor</a:t>
            </a:r>
            <a:r>
              <a:rPr lang="en-US" i="1" dirty="0" smtClean="0"/>
              <a:t> de </a:t>
            </a:r>
            <a:r>
              <a:rPr lang="en-US" i="1" dirty="0" err="1" smtClean="0"/>
              <a:t>hac</a:t>
            </a:r>
            <a:r>
              <a:rPr lang="en-US" i="1" dirty="0" smtClean="0"/>
              <a:t>, </a:t>
            </a:r>
            <a:r>
              <a:rPr lang="en-US" i="1" dirty="0" err="1" smtClean="0"/>
              <a:t>instalând</a:t>
            </a:r>
            <a:r>
              <a:rPr lang="en-US" i="1" dirty="0" smtClean="0"/>
              <a:t> </a:t>
            </a:r>
            <a:r>
              <a:rPr lang="en-US" i="1" dirty="0" err="1" smtClean="0"/>
              <a:t>pologuri</a:t>
            </a:r>
            <a:r>
              <a:rPr lang="en-US" i="1" dirty="0" smtClean="0"/>
              <a:t> din </a:t>
            </a:r>
            <a:r>
              <a:rPr lang="en-US" i="1" dirty="0" err="1" smtClean="0"/>
              <a:t>tifon</a:t>
            </a:r>
            <a:r>
              <a:rPr lang="en-US" i="1" dirty="0" smtClean="0"/>
              <a:t> </a:t>
            </a:r>
            <a:r>
              <a:rPr lang="en-US" i="1" dirty="0" err="1" smtClean="0"/>
              <a:t>unse</a:t>
            </a:r>
            <a:r>
              <a:rPr lang="en-US" i="1" dirty="0" smtClean="0"/>
              <a:t> cu </a:t>
            </a:r>
            <a:r>
              <a:rPr lang="en-US" i="1" dirty="0" err="1" smtClean="0"/>
              <a:t>seu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779" y="3173589"/>
            <a:ext cx="5691234" cy="36844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38664"/>
            <a:ext cx="87690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vremea</a:t>
            </a:r>
            <a:r>
              <a:rPr lang="en-US" i="1" dirty="0" smtClean="0"/>
              <a:t> </a:t>
            </a:r>
            <a:r>
              <a:rPr lang="en-US" i="1" dirty="0" err="1" smtClean="0"/>
              <a:t>aceea</a:t>
            </a:r>
            <a:r>
              <a:rPr lang="en-US" i="1" dirty="0" smtClean="0"/>
              <a:t> </a:t>
            </a:r>
            <a:r>
              <a:rPr lang="en-US" i="1" dirty="0" err="1" smtClean="0"/>
              <a:t>Tekirghiolul</a:t>
            </a:r>
            <a:r>
              <a:rPr lang="en-US" i="1" dirty="0" smtClean="0"/>
              <a:t> era </a:t>
            </a:r>
            <a:r>
              <a:rPr lang="en-US" i="1" dirty="0" err="1" smtClean="0"/>
              <a:t>pustiu</a:t>
            </a:r>
            <a:r>
              <a:rPr lang="en-US" i="1" dirty="0" smtClean="0"/>
              <a:t>. […] Ne-am </a:t>
            </a:r>
            <a:r>
              <a:rPr lang="en-US" i="1" dirty="0" err="1" smtClean="0"/>
              <a:t>pornit</a:t>
            </a:r>
            <a:r>
              <a:rPr lang="en-US" i="1" dirty="0" smtClean="0"/>
              <a:t> </a:t>
            </a:r>
            <a:r>
              <a:rPr lang="en-US" i="1" dirty="0" err="1" smtClean="0"/>
              <a:t>grămadă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facem</a:t>
            </a:r>
            <a:r>
              <a:rPr lang="en-US" i="1" dirty="0" smtClean="0"/>
              <a:t> </a:t>
            </a:r>
            <a:r>
              <a:rPr lang="en-US" i="1" dirty="0" err="1" smtClean="0"/>
              <a:t>baie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lac</a:t>
            </a:r>
            <a:r>
              <a:rPr lang="en-US" i="1" dirty="0" smtClean="0"/>
              <a:t>.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mijlocul</a:t>
            </a:r>
            <a:r>
              <a:rPr lang="en-US" i="1" dirty="0" smtClean="0"/>
              <a:t> </a:t>
            </a:r>
            <a:r>
              <a:rPr lang="en-US" i="1" dirty="0" err="1" smtClean="0"/>
              <a:t>apei</a:t>
            </a:r>
            <a:r>
              <a:rPr lang="en-US" i="1" dirty="0" smtClean="0"/>
              <a:t> am </a:t>
            </a:r>
            <a:r>
              <a:rPr lang="en-US" i="1" dirty="0" err="1" smtClean="0"/>
              <a:t>simțit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senzație</a:t>
            </a:r>
            <a:r>
              <a:rPr lang="en-US" i="1" dirty="0" smtClean="0"/>
              <a:t> ca </a:t>
            </a:r>
            <a:r>
              <a:rPr lang="en-US" i="1" dirty="0" err="1" smtClean="0"/>
              <a:t>și</a:t>
            </a:r>
            <a:r>
              <a:rPr lang="en-US" i="1" dirty="0" smtClean="0"/>
              <a:t> cum </a:t>
            </a:r>
            <a:r>
              <a:rPr lang="en-US" i="1" dirty="0" err="1" smtClean="0"/>
              <a:t>aș</a:t>
            </a:r>
            <a:r>
              <a:rPr lang="en-US" i="1" dirty="0" smtClean="0"/>
              <a:t> </a:t>
            </a:r>
            <a:r>
              <a:rPr lang="en-US" i="1" dirty="0" err="1" smtClean="0"/>
              <a:t>fi</a:t>
            </a:r>
            <a:r>
              <a:rPr lang="en-US" i="1" dirty="0" smtClean="0"/>
              <a:t> </a:t>
            </a:r>
            <a:r>
              <a:rPr lang="en-US" i="1" dirty="0" err="1" smtClean="0"/>
              <a:t>nimerit</a:t>
            </a:r>
            <a:r>
              <a:rPr lang="en-US" i="1" dirty="0" smtClean="0"/>
              <a:t> </a:t>
            </a:r>
            <a:r>
              <a:rPr lang="en-US" i="1" dirty="0" err="1" smtClean="0"/>
              <a:t>într-o</a:t>
            </a:r>
            <a:r>
              <a:rPr lang="en-US" i="1" dirty="0" smtClean="0"/>
              <a:t> </a:t>
            </a:r>
            <a:r>
              <a:rPr lang="en-US" i="1" dirty="0" err="1" smtClean="0"/>
              <a:t>rețea</a:t>
            </a:r>
            <a:r>
              <a:rPr lang="en-US" i="1" dirty="0" smtClean="0"/>
              <a:t> de ace care-mi </a:t>
            </a:r>
            <a:r>
              <a:rPr lang="en-US" i="1" dirty="0" err="1" smtClean="0"/>
              <a:t>sfârtecau</a:t>
            </a:r>
            <a:r>
              <a:rPr lang="en-US" i="1" dirty="0" smtClean="0"/>
              <a:t> </a:t>
            </a:r>
            <a:r>
              <a:rPr lang="en-US" i="1" dirty="0" err="1" smtClean="0"/>
              <a:t>adânc</a:t>
            </a:r>
            <a:r>
              <a:rPr lang="en-US" i="1" dirty="0" smtClean="0"/>
              <a:t> </a:t>
            </a:r>
            <a:r>
              <a:rPr lang="en-US" i="1" dirty="0" err="1" smtClean="0"/>
              <a:t>carnea</a:t>
            </a:r>
            <a:r>
              <a:rPr lang="en-US" i="1" dirty="0" smtClean="0"/>
              <a:t>. […] De la </a:t>
            </a:r>
            <a:r>
              <a:rPr lang="en-US" i="1" dirty="0" err="1" smtClean="0"/>
              <a:t>căruțașul</a:t>
            </a:r>
            <a:r>
              <a:rPr lang="en-US" i="1" dirty="0" smtClean="0"/>
              <a:t> </a:t>
            </a:r>
            <a:r>
              <a:rPr lang="en-US" i="1" dirty="0" err="1" smtClean="0"/>
              <a:t>nostru</a:t>
            </a:r>
            <a:r>
              <a:rPr lang="en-US" i="1" dirty="0" smtClean="0"/>
              <a:t> Ibrahim […] am </a:t>
            </a:r>
            <a:r>
              <a:rPr lang="en-US" i="1" dirty="0" err="1" smtClean="0"/>
              <a:t>aflat</a:t>
            </a:r>
            <a:r>
              <a:rPr lang="en-US" i="1" dirty="0" smtClean="0"/>
              <a:t> </a:t>
            </a:r>
            <a:r>
              <a:rPr lang="en-US" i="1" dirty="0" err="1" smtClean="0"/>
              <a:t>că</a:t>
            </a:r>
            <a:r>
              <a:rPr lang="en-US" i="1" dirty="0" smtClean="0"/>
              <a:t> </a:t>
            </a:r>
            <a:r>
              <a:rPr lang="en-US" i="1" dirty="0" err="1" smtClean="0"/>
              <a:t>Tekirghiolul</a:t>
            </a:r>
            <a:r>
              <a:rPr lang="en-US" i="1" dirty="0" smtClean="0"/>
              <a:t> </a:t>
            </a:r>
            <a:r>
              <a:rPr lang="en-US" i="1" dirty="0" err="1" smtClean="0"/>
              <a:t>e</a:t>
            </a:r>
            <a:r>
              <a:rPr lang="en-US" i="1" dirty="0" smtClean="0"/>
              <a:t> bun </a:t>
            </a:r>
            <a:r>
              <a:rPr lang="en-US" i="1" dirty="0" err="1" smtClean="0"/>
              <a:t>numai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reumatici</a:t>
            </a:r>
            <a:r>
              <a:rPr lang="en-US" i="1" dirty="0" smtClean="0"/>
              <a:t>, </a:t>
            </a:r>
            <a:r>
              <a:rPr lang="en-US" i="1" dirty="0" err="1" smtClean="0"/>
              <a:t>dar</a:t>
            </a:r>
            <a:r>
              <a:rPr lang="en-US" i="1" dirty="0" smtClean="0"/>
              <a:t> nu se </a:t>
            </a:r>
            <a:r>
              <a:rPr lang="en-US" i="1" dirty="0" err="1" smtClean="0"/>
              <a:t>recomandă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niciun</a:t>
            </a:r>
            <a:r>
              <a:rPr lang="en-US" i="1" dirty="0" smtClean="0"/>
              <a:t> </a:t>
            </a:r>
            <a:r>
              <a:rPr lang="en-US" i="1" dirty="0" err="1" smtClean="0"/>
              <a:t>caz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te</a:t>
            </a:r>
            <a:r>
              <a:rPr lang="en-US" i="1" dirty="0" smtClean="0"/>
              <a:t> </a:t>
            </a:r>
            <a:r>
              <a:rPr lang="en-US" i="1" dirty="0" err="1" smtClean="0"/>
              <a:t>scalzi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el </a:t>
            </a:r>
            <a:r>
              <a:rPr lang="en-US" i="1" dirty="0" err="1" smtClean="0"/>
              <a:t>cînd</a:t>
            </a:r>
            <a:r>
              <a:rPr lang="en-US" i="1" dirty="0" smtClean="0"/>
              <a:t> </a:t>
            </a:r>
            <a:r>
              <a:rPr lang="en-US" i="1" dirty="0" err="1" smtClean="0"/>
              <a:t>pielea</a:t>
            </a:r>
            <a:r>
              <a:rPr lang="en-US" i="1" dirty="0" smtClean="0"/>
              <a:t> </a:t>
            </a:r>
            <a:r>
              <a:rPr lang="en-US" i="1" dirty="0" err="1" smtClean="0"/>
              <a:t>ți-e</a:t>
            </a:r>
            <a:r>
              <a:rPr lang="en-US" i="1" dirty="0" smtClean="0"/>
              <a:t> </a:t>
            </a:r>
            <a:r>
              <a:rPr lang="en-US" i="1" dirty="0" err="1" smtClean="0"/>
              <a:t>ciupită</a:t>
            </a:r>
            <a:r>
              <a:rPr lang="en-US" i="1" dirty="0" smtClean="0"/>
              <a:t> de </a:t>
            </a:r>
            <a:r>
              <a:rPr lang="en-US" i="1" dirty="0" err="1" smtClean="0"/>
              <a:t>țînțari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789" y="4995333"/>
            <a:ext cx="1994211" cy="186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686745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67457" y="508000"/>
            <a:ext cx="2276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nesimțite</a:t>
            </a:r>
            <a:r>
              <a:rPr lang="en-US" i="1" dirty="0" smtClean="0"/>
              <a:t> ne-am </a:t>
            </a:r>
            <a:r>
              <a:rPr lang="en-US" i="1" dirty="0" err="1" smtClean="0"/>
              <a:t>apropiat</a:t>
            </a:r>
            <a:r>
              <a:rPr lang="en-US" i="1" dirty="0" smtClean="0"/>
              <a:t> cu </a:t>
            </a:r>
            <a:r>
              <a:rPr lang="en-US" i="1" dirty="0" err="1" smtClean="0"/>
              <a:t>lucrările</a:t>
            </a:r>
            <a:r>
              <a:rPr lang="en-US" i="1" dirty="0" smtClean="0"/>
              <a:t> de </a:t>
            </a:r>
            <a:r>
              <a:rPr lang="en-US" i="1" dirty="0" err="1" smtClean="0"/>
              <a:t>portul</a:t>
            </a:r>
            <a:r>
              <a:rPr lang="en-US" i="1" dirty="0" smtClean="0"/>
              <a:t> Mangalia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0268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78758"/>
            <a:ext cx="9143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De la Mangalia am </a:t>
            </a:r>
            <a:r>
              <a:rPr lang="en-US" i="1" dirty="0" err="1" smtClean="0"/>
              <a:t>ajuns</a:t>
            </a:r>
            <a:r>
              <a:rPr lang="en-US" i="1" dirty="0" smtClean="0"/>
              <a:t> la </a:t>
            </a:r>
            <a:r>
              <a:rPr lang="en-US" i="1" dirty="0" err="1" smtClean="0"/>
              <a:t>satul</a:t>
            </a:r>
            <a:r>
              <a:rPr lang="en-US" i="1" dirty="0" smtClean="0"/>
              <a:t> </a:t>
            </a:r>
            <a:r>
              <a:rPr lang="en-US" i="1" dirty="0" err="1" smtClean="0"/>
              <a:t>Ilanâk</a:t>
            </a:r>
            <a:r>
              <a:rPr lang="en-US" i="1" dirty="0" smtClean="0"/>
              <a:t>, </a:t>
            </a:r>
            <a:r>
              <a:rPr lang="en-US" i="1" dirty="0" err="1" smtClean="0"/>
              <a:t>punctul</a:t>
            </a:r>
            <a:r>
              <a:rPr lang="en-US" i="1" dirty="0" smtClean="0"/>
              <a:t> de </a:t>
            </a:r>
            <a:r>
              <a:rPr lang="en-US" i="1" dirty="0" err="1" smtClean="0"/>
              <a:t>frontieră</a:t>
            </a:r>
            <a:r>
              <a:rPr lang="en-US" i="1" dirty="0" smtClean="0"/>
              <a:t> </a:t>
            </a:r>
            <a:r>
              <a:rPr lang="en-US" i="1" dirty="0" err="1" smtClean="0"/>
              <a:t>dintre</a:t>
            </a:r>
            <a:r>
              <a:rPr lang="en-US" i="1" dirty="0" smtClean="0"/>
              <a:t> </a:t>
            </a:r>
            <a:r>
              <a:rPr lang="en-US" i="1" dirty="0" err="1" smtClean="0"/>
              <a:t>România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Bulgaria. </a:t>
            </a:r>
            <a:r>
              <a:rPr lang="en-US" i="1" dirty="0" err="1" smtClean="0"/>
              <a:t>Aici</a:t>
            </a:r>
            <a:r>
              <a:rPr lang="en-US" i="1" dirty="0" smtClean="0"/>
              <a:t> </a:t>
            </a:r>
            <a:r>
              <a:rPr lang="en-US" i="1" dirty="0" err="1" smtClean="0"/>
              <a:t>s</a:t>
            </a:r>
            <a:r>
              <a:rPr lang="en-US" i="1" dirty="0" smtClean="0"/>
              <a:t>-a </a:t>
            </a:r>
            <a:r>
              <a:rPr lang="en-US" i="1" dirty="0" err="1" smtClean="0"/>
              <a:t>încheiat</a:t>
            </a:r>
            <a:r>
              <a:rPr lang="en-US" i="1" dirty="0" smtClean="0"/>
              <a:t> </a:t>
            </a:r>
            <a:r>
              <a:rPr lang="en-US" i="1" dirty="0" err="1" smtClean="0"/>
              <a:t>una</a:t>
            </a:r>
            <a:r>
              <a:rPr lang="en-US" i="1" dirty="0" smtClean="0"/>
              <a:t> din </a:t>
            </a:r>
            <a:r>
              <a:rPr lang="en-US" i="1" dirty="0" err="1" smtClean="0"/>
              <a:t>primele</a:t>
            </a:r>
            <a:r>
              <a:rPr lang="en-US" i="1" dirty="0" smtClean="0"/>
              <a:t> </a:t>
            </a:r>
            <a:r>
              <a:rPr lang="en-US" i="1" dirty="0" err="1" smtClean="0"/>
              <a:t>etape</a:t>
            </a:r>
            <a:r>
              <a:rPr lang="en-US" i="1" dirty="0" smtClean="0"/>
              <a:t> ale </a:t>
            </a:r>
            <a:r>
              <a:rPr lang="en-US" i="1" dirty="0" err="1" smtClean="0"/>
              <a:t>activității</a:t>
            </a:r>
            <a:r>
              <a:rPr lang="en-US" i="1" dirty="0" smtClean="0"/>
              <a:t> </a:t>
            </a:r>
            <a:r>
              <a:rPr lang="en-US" i="1" dirty="0" err="1" smtClean="0"/>
              <a:t>noastre</a:t>
            </a:r>
            <a:r>
              <a:rPr lang="en-US" i="1" dirty="0" smtClean="0"/>
              <a:t>, </a:t>
            </a:r>
            <a:r>
              <a:rPr lang="en-US" i="1" dirty="0" err="1" smtClean="0"/>
              <a:t>adică</a:t>
            </a:r>
            <a:r>
              <a:rPr lang="en-US" i="1" dirty="0" smtClean="0"/>
              <a:t> </a:t>
            </a:r>
            <a:r>
              <a:rPr lang="en-US" i="1" dirty="0" err="1" smtClean="0"/>
              <a:t>determinarea</a:t>
            </a:r>
            <a:r>
              <a:rPr lang="en-US" i="1" dirty="0" smtClean="0"/>
              <a:t> </a:t>
            </a:r>
            <a:r>
              <a:rPr lang="en-US" i="1" dirty="0" err="1" smtClean="0"/>
              <a:t>datelor</a:t>
            </a:r>
            <a:r>
              <a:rPr lang="en-US" i="1" dirty="0" smtClean="0"/>
              <a:t> </a:t>
            </a:r>
            <a:r>
              <a:rPr lang="en-US" i="1" dirty="0" err="1" smtClean="0"/>
              <a:t>geodezice</a:t>
            </a:r>
            <a:r>
              <a:rPr lang="en-US" i="1" dirty="0" smtClean="0"/>
              <a:t> </a:t>
            </a:r>
            <a:r>
              <a:rPr lang="en-US" i="1" dirty="0" err="1" smtClean="0"/>
              <a:t>spre</a:t>
            </a:r>
            <a:r>
              <a:rPr lang="en-US" i="1" dirty="0" smtClean="0"/>
              <a:t> </a:t>
            </a:r>
            <a:r>
              <a:rPr lang="en-US" i="1" dirty="0" err="1" smtClean="0"/>
              <a:t>sud</a:t>
            </a:r>
            <a:r>
              <a:rPr lang="en-US" i="1" dirty="0" smtClean="0"/>
              <a:t> de Constanța. </a:t>
            </a:r>
            <a:r>
              <a:rPr lang="en-US" i="1" dirty="0" err="1" smtClean="0"/>
              <a:t>Ajunși</a:t>
            </a:r>
            <a:r>
              <a:rPr lang="en-US" i="1" dirty="0" smtClean="0"/>
              <a:t> </a:t>
            </a:r>
            <a:r>
              <a:rPr lang="en-US" i="1" dirty="0" err="1" smtClean="0"/>
              <a:t>aici</a:t>
            </a:r>
            <a:r>
              <a:rPr lang="en-US" i="1" dirty="0" smtClean="0"/>
              <a:t> am </a:t>
            </a:r>
            <a:r>
              <a:rPr lang="en-US" i="1" dirty="0" err="1" smtClean="0"/>
              <a:t>propus</a:t>
            </a:r>
            <a:r>
              <a:rPr lang="en-US" i="1" dirty="0" smtClean="0"/>
              <a:t> </a:t>
            </a:r>
            <a:r>
              <a:rPr lang="en-US" i="1" dirty="0" err="1" smtClean="0"/>
              <a:t>statului</a:t>
            </a:r>
            <a:r>
              <a:rPr lang="en-US" i="1" dirty="0" smtClean="0"/>
              <a:t> major al </a:t>
            </a:r>
            <a:r>
              <a:rPr lang="en-US" i="1" dirty="0" err="1" smtClean="0"/>
              <a:t>armatei</a:t>
            </a:r>
            <a:r>
              <a:rPr lang="en-US" i="1" dirty="0" smtClean="0"/>
              <a:t> </a:t>
            </a:r>
            <a:r>
              <a:rPr lang="en-US" i="1" dirty="0" err="1" smtClean="0"/>
              <a:t>bulgare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continuăm</a:t>
            </a:r>
            <a:r>
              <a:rPr lang="en-US" i="1" dirty="0" smtClean="0"/>
              <a:t> </a:t>
            </a:r>
            <a:r>
              <a:rPr lang="en-US" i="1" dirty="0" err="1" smtClean="0"/>
              <a:t>lucrarea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teritoriul</a:t>
            </a:r>
            <a:r>
              <a:rPr lang="en-US" i="1" dirty="0" smtClean="0"/>
              <a:t> </a:t>
            </a:r>
            <a:r>
              <a:rPr lang="en-US" i="1" dirty="0" err="1" smtClean="0"/>
              <a:t>bulgar</a:t>
            </a:r>
            <a:r>
              <a:rPr lang="en-US" i="1" dirty="0" smtClean="0"/>
              <a:t>. </a:t>
            </a:r>
            <a:r>
              <a:rPr lang="en-US" i="1" dirty="0" err="1" smtClean="0"/>
              <a:t>Bulgarii</a:t>
            </a:r>
            <a:r>
              <a:rPr lang="en-US" i="1" dirty="0" smtClean="0"/>
              <a:t> ne-au </a:t>
            </a:r>
            <a:r>
              <a:rPr lang="en-US" i="1" dirty="0" err="1" smtClean="0"/>
              <a:t>răspuns</a:t>
            </a:r>
            <a:r>
              <a:rPr lang="en-US" i="1" dirty="0" smtClean="0"/>
              <a:t> cu </a:t>
            </a:r>
            <a:r>
              <a:rPr lang="en-US" i="1" dirty="0" err="1" smtClean="0"/>
              <a:t>aceiași</a:t>
            </a:r>
            <a:r>
              <a:rPr lang="en-US" i="1" dirty="0" smtClean="0"/>
              <a:t> </a:t>
            </a:r>
            <a:r>
              <a:rPr lang="en-US" i="1" dirty="0" err="1" smtClean="0"/>
              <a:t>amambilitate</a:t>
            </a:r>
            <a:r>
              <a:rPr lang="en-US" i="1" dirty="0" smtClean="0"/>
              <a:t> cu care </a:t>
            </a:r>
            <a:r>
              <a:rPr lang="en-US" i="1" dirty="0" err="1" smtClean="0"/>
              <a:t>noi</a:t>
            </a:r>
            <a:r>
              <a:rPr lang="en-US" i="1" dirty="0" smtClean="0"/>
              <a:t> ne-am </a:t>
            </a:r>
            <a:r>
              <a:rPr lang="en-US" i="1" dirty="0" err="1" smtClean="0"/>
              <a:t>descotorosit</a:t>
            </a:r>
            <a:r>
              <a:rPr lang="en-US" i="1" dirty="0" smtClean="0"/>
              <a:t> de </a:t>
            </a:r>
            <a:r>
              <a:rPr lang="en-US" i="1" dirty="0" err="1" smtClean="0"/>
              <a:t>oferta</a:t>
            </a:r>
            <a:r>
              <a:rPr lang="en-US" i="1" dirty="0" smtClean="0"/>
              <a:t> </a:t>
            </a:r>
            <a:r>
              <a:rPr lang="en-US" i="1" dirty="0" err="1" smtClean="0"/>
              <a:t>engleză</a:t>
            </a:r>
            <a:r>
              <a:rPr lang="en-US" i="1" dirty="0" smtClean="0"/>
              <a:t>…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D_1898_sud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0850" y="750455"/>
            <a:ext cx="6631098" cy="5507182"/>
          </a:xfrm>
          <a:prstGeom prst="rect">
            <a:avLst/>
          </a:prstGeom>
        </p:spPr>
      </p:pic>
      <p:pic>
        <p:nvPicPr>
          <p:cNvPr id="5" name="Picture 4" descr="1898_1979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970" y="420706"/>
            <a:ext cx="2802031" cy="5479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905" y="544286"/>
            <a:ext cx="8176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Isprăvind</a:t>
            </a:r>
            <a:r>
              <a:rPr lang="en-US" i="1" dirty="0" smtClean="0"/>
              <a:t> </a:t>
            </a:r>
            <a:r>
              <a:rPr lang="en-US" i="1" dirty="0" err="1" smtClean="0"/>
              <a:t>lucrarea</a:t>
            </a:r>
            <a:r>
              <a:rPr lang="en-US" i="1" dirty="0" smtClean="0"/>
              <a:t> </a:t>
            </a:r>
            <a:r>
              <a:rPr lang="en-US" i="1" dirty="0" err="1" smtClean="0"/>
              <a:t>dispre</a:t>
            </a:r>
            <a:r>
              <a:rPr lang="en-US" i="1" dirty="0" smtClean="0"/>
              <a:t> </a:t>
            </a:r>
            <a:r>
              <a:rPr lang="en-US" i="1" dirty="0" err="1" smtClean="0"/>
              <a:t>partea</a:t>
            </a:r>
            <a:r>
              <a:rPr lang="en-US" i="1" dirty="0" smtClean="0"/>
              <a:t> de </a:t>
            </a:r>
            <a:r>
              <a:rPr lang="en-US" i="1" dirty="0" err="1" smtClean="0"/>
              <a:t>sud</a:t>
            </a:r>
            <a:r>
              <a:rPr lang="en-US" i="1" dirty="0" smtClean="0"/>
              <a:t> a </a:t>
            </a:r>
            <a:r>
              <a:rPr lang="en-US" i="1" dirty="0" err="1" smtClean="0"/>
              <a:t>Constanței</a:t>
            </a:r>
            <a:r>
              <a:rPr lang="en-US" i="1" dirty="0" smtClean="0"/>
              <a:t> </a:t>
            </a:r>
            <a:r>
              <a:rPr lang="en-US" i="1" dirty="0" err="1" smtClean="0"/>
              <a:t>până</a:t>
            </a:r>
            <a:r>
              <a:rPr lang="en-US" i="1" dirty="0" smtClean="0"/>
              <a:t> la </a:t>
            </a:r>
            <a:r>
              <a:rPr lang="en-US" i="1" dirty="0" err="1" smtClean="0"/>
              <a:t>frontiera</a:t>
            </a:r>
            <a:r>
              <a:rPr lang="en-US" i="1" dirty="0" smtClean="0"/>
              <a:t> </a:t>
            </a:r>
            <a:r>
              <a:rPr lang="en-US" i="1" dirty="0" err="1" smtClean="0"/>
              <a:t>bulgară</a:t>
            </a:r>
            <a:r>
              <a:rPr lang="en-US" i="1" dirty="0" smtClean="0"/>
              <a:t>, ne-am </a:t>
            </a:r>
            <a:r>
              <a:rPr lang="en-US" i="1" dirty="0" err="1" smtClean="0"/>
              <a:t>mutat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bordul</a:t>
            </a:r>
            <a:r>
              <a:rPr lang="en-US" i="1" dirty="0" smtClean="0"/>
              <a:t> </a:t>
            </a:r>
            <a:r>
              <a:rPr lang="en-US" i="1" dirty="0" err="1" smtClean="0"/>
              <a:t>bricului</a:t>
            </a:r>
            <a:r>
              <a:rPr lang="en-US" i="1" dirty="0" smtClean="0"/>
              <a:t> </a:t>
            </a:r>
            <a:r>
              <a:rPr lang="en-US" i="1" dirty="0" err="1" smtClean="0"/>
              <a:t>Mircea</a:t>
            </a:r>
            <a:r>
              <a:rPr lang="en-US" i="1" dirty="0" smtClean="0"/>
              <a:t>, cu </a:t>
            </a:r>
            <a:r>
              <a:rPr lang="en-US" i="1" dirty="0" err="1" smtClean="0"/>
              <a:t>toate</a:t>
            </a:r>
            <a:r>
              <a:rPr lang="en-US" i="1" dirty="0" smtClean="0"/>
              <a:t> </a:t>
            </a:r>
            <a:r>
              <a:rPr lang="en-US" i="1" dirty="0" err="1" smtClean="0"/>
              <a:t>sculele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bagajele</a:t>
            </a:r>
            <a:r>
              <a:rPr lang="en-US" i="1" dirty="0" smtClean="0"/>
              <a:t>. Am </a:t>
            </a:r>
            <a:r>
              <a:rPr lang="en-US" i="1" dirty="0" err="1" smtClean="0"/>
              <a:t>rămas</a:t>
            </a:r>
            <a:r>
              <a:rPr lang="en-US" i="1" dirty="0" smtClean="0"/>
              <a:t> </a:t>
            </a:r>
            <a:r>
              <a:rPr lang="en-US" i="1" dirty="0" err="1" smtClean="0"/>
              <a:t>toată</a:t>
            </a:r>
            <a:r>
              <a:rPr lang="en-US" i="1" dirty="0" smtClean="0"/>
              <a:t> </a:t>
            </a:r>
            <a:r>
              <a:rPr lang="en-US" i="1" dirty="0" err="1" smtClean="0"/>
              <a:t>iarna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vas ca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punem</a:t>
            </a:r>
            <a:r>
              <a:rPr lang="en-US" i="1" dirty="0" smtClean="0"/>
              <a:t> la </a:t>
            </a:r>
            <a:r>
              <a:rPr lang="en-US" i="1" dirty="0" err="1" smtClean="0"/>
              <a:t>punct</a:t>
            </a:r>
            <a:r>
              <a:rPr lang="en-US" i="1" dirty="0" smtClean="0"/>
              <a:t> </a:t>
            </a:r>
            <a:r>
              <a:rPr lang="en-US" i="1" dirty="0" err="1" smtClean="0"/>
              <a:t>materialele</a:t>
            </a:r>
            <a:r>
              <a:rPr lang="en-US" i="1" dirty="0" smtClean="0"/>
              <a:t> </a:t>
            </a:r>
            <a:r>
              <a:rPr lang="en-US" i="1" dirty="0" err="1" smtClean="0"/>
              <a:t>strânse</a:t>
            </a:r>
            <a:r>
              <a:rPr lang="en-US" i="1" dirty="0" smtClean="0"/>
              <a:t> </a:t>
            </a:r>
            <a:r>
              <a:rPr lang="en-US" i="1" dirty="0" err="1" smtClean="0"/>
              <a:t>până</a:t>
            </a:r>
            <a:r>
              <a:rPr lang="en-US" i="1" dirty="0" smtClean="0"/>
              <a:t> </a:t>
            </a:r>
            <a:r>
              <a:rPr lang="en-US" i="1" dirty="0" err="1" smtClean="0"/>
              <a:t>atunci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fixăm</a:t>
            </a:r>
            <a:r>
              <a:rPr lang="en-US" i="1" dirty="0" smtClean="0"/>
              <a:t> </a:t>
            </a:r>
            <a:r>
              <a:rPr lang="en-US" i="1" dirty="0" err="1" smtClean="0"/>
              <a:t>totodată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metodă</a:t>
            </a:r>
            <a:r>
              <a:rPr lang="en-US" i="1" dirty="0" smtClean="0"/>
              <a:t> de </a:t>
            </a:r>
            <a:r>
              <a:rPr lang="en-US" i="1" dirty="0" err="1" smtClean="0"/>
              <a:t>lucru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determinarea</a:t>
            </a:r>
            <a:r>
              <a:rPr lang="en-US" i="1" dirty="0" smtClean="0"/>
              <a:t> </a:t>
            </a:r>
            <a:r>
              <a:rPr lang="en-US" i="1" dirty="0" err="1" smtClean="0"/>
              <a:t>datelor</a:t>
            </a:r>
            <a:r>
              <a:rPr lang="en-US" i="1" dirty="0" smtClean="0"/>
              <a:t> </a:t>
            </a:r>
            <a:r>
              <a:rPr lang="en-US" i="1" dirty="0" err="1" smtClean="0"/>
              <a:t>următoare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Bricul mircea (RC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429" y="1883329"/>
            <a:ext cx="6894286" cy="4955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667" y="338667"/>
            <a:ext cx="821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Când</a:t>
            </a:r>
            <a:r>
              <a:rPr lang="en-US" i="1" dirty="0" smtClean="0"/>
              <a:t> </a:t>
            </a:r>
            <a:r>
              <a:rPr lang="en-US" i="1" dirty="0" err="1" smtClean="0"/>
              <a:t>s</a:t>
            </a:r>
            <a:r>
              <a:rPr lang="en-US" i="1" dirty="0" smtClean="0"/>
              <a:t>-a </a:t>
            </a:r>
            <a:r>
              <a:rPr lang="en-US" i="1" dirty="0" err="1" smtClean="0"/>
              <a:t>împrimăvărat</a:t>
            </a:r>
            <a:r>
              <a:rPr lang="en-US" i="1" dirty="0" smtClean="0"/>
              <a:t> am </a:t>
            </a:r>
            <a:r>
              <a:rPr lang="en-US" i="1" dirty="0" err="1" smtClean="0"/>
              <a:t>trecut</a:t>
            </a:r>
            <a:r>
              <a:rPr lang="en-US" i="1" dirty="0" smtClean="0"/>
              <a:t> </a:t>
            </a:r>
            <a:r>
              <a:rPr lang="en-US" i="1" dirty="0" err="1" smtClean="0"/>
              <a:t>iar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teren</a:t>
            </a:r>
            <a:r>
              <a:rPr lang="en-US" i="1" dirty="0" smtClean="0"/>
              <a:t> […] </a:t>
            </a:r>
            <a:r>
              <a:rPr lang="en-US" i="1" dirty="0" err="1" smtClean="0"/>
              <a:t>După</a:t>
            </a:r>
            <a:r>
              <a:rPr lang="en-US" i="1" dirty="0" smtClean="0"/>
              <a:t> </a:t>
            </a:r>
            <a:r>
              <a:rPr lang="en-US" i="1" dirty="0" err="1" smtClean="0"/>
              <a:t>ce</a:t>
            </a:r>
            <a:r>
              <a:rPr lang="en-US" i="1" dirty="0" smtClean="0"/>
              <a:t> am </a:t>
            </a:r>
            <a:r>
              <a:rPr lang="en-US" i="1" dirty="0" err="1" smtClean="0"/>
              <a:t>lăsat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urmă</a:t>
            </a:r>
            <a:r>
              <a:rPr lang="en-US" i="1" dirty="0" smtClean="0"/>
              <a:t> Mamaia am </a:t>
            </a:r>
            <a:r>
              <a:rPr lang="en-US" i="1" dirty="0" err="1" smtClean="0"/>
              <a:t>ajuns</a:t>
            </a:r>
            <a:r>
              <a:rPr lang="en-US" i="1" dirty="0" smtClean="0"/>
              <a:t> la Midia, </a:t>
            </a:r>
            <a:r>
              <a:rPr lang="en-US" i="1" dirty="0" err="1" smtClean="0"/>
              <a:t>căruia</a:t>
            </a:r>
            <a:r>
              <a:rPr lang="en-US" i="1" dirty="0" smtClean="0"/>
              <a:t> </a:t>
            </a:r>
            <a:r>
              <a:rPr lang="en-US" i="1" dirty="0" err="1" smtClean="0"/>
              <a:t>localnicii</a:t>
            </a:r>
            <a:r>
              <a:rPr lang="en-US" i="1" dirty="0" smtClean="0"/>
              <a:t> </a:t>
            </a:r>
            <a:r>
              <a:rPr lang="en-US" i="1" dirty="0" err="1" smtClean="0"/>
              <a:t>îi</a:t>
            </a:r>
            <a:r>
              <a:rPr lang="en-US" i="1" dirty="0" smtClean="0"/>
              <a:t> </a:t>
            </a:r>
            <a:r>
              <a:rPr lang="en-US" i="1" dirty="0" err="1" smtClean="0"/>
              <a:t>mai</a:t>
            </a:r>
            <a:r>
              <a:rPr lang="en-US" i="1" dirty="0" smtClean="0"/>
              <a:t> spun </a:t>
            </a:r>
            <a:r>
              <a:rPr lang="en-US" i="1" dirty="0" err="1" smtClean="0"/>
              <a:t>Colțul</a:t>
            </a:r>
            <a:r>
              <a:rPr lang="en-US" i="1" dirty="0" smtClean="0"/>
              <a:t> </a:t>
            </a:r>
            <a:r>
              <a:rPr lang="en-US" i="1" dirty="0" err="1" smtClean="0"/>
              <a:t>Bumbacului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9156"/>
            <a:ext cx="9143999" cy="5367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762" y="423372"/>
            <a:ext cx="8224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Pe</a:t>
            </a:r>
            <a:r>
              <a:rPr lang="en-US" i="1" dirty="0" smtClean="0"/>
              <a:t> peninsula </a:t>
            </a:r>
            <a:r>
              <a:rPr lang="en-US" i="1" dirty="0" err="1" smtClean="0"/>
              <a:t>Kituc</a:t>
            </a:r>
            <a:r>
              <a:rPr lang="en-US" i="1" dirty="0" smtClean="0"/>
              <a:t>, </a:t>
            </a:r>
            <a:r>
              <a:rPr lang="en-US" i="1" dirty="0" err="1" smtClean="0"/>
              <a:t>lungă</a:t>
            </a:r>
            <a:r>
              <a:rPr lang="en-US" i="1" dirty="0" smtClean="0"/>
              <a:t> de </a:t>
            </a:r>
            <a:r>
              <a:rPr lang="en-US" i="1" dirty="0" err="1" smtClean="0"/>
              <a:t>peste</a:t>
            </a:r>
            <a:r>
              <a:rPr lang="en-US" i="1" dirty="0" smtClean="0"/>
              <a:t> 15 </a:t>
            </a:r>
            <a:r>
              <a:rPr lang="en-US" i="1" dirty="0" err="1" smtClean="0"/>
              <a:t>kilometri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unde</a:t>
            </a:r>
            <a:r>
              <a:rPr lang="en-US" i="1" dirty="0" smtClean="0"/>
              <a:t> am </a:t>
            </a:r>
            <a:r>
              <a:rPr lang="en-US" i="1" dirty="0" err="1" smtClean="0"/>
              <a:t>rămas</a:t>
            </a:r>
            <a:r>
              <a:rPr lang="en-US" i="1" dirty="0" smtClean="0"/>
              <a:t> </a:t>
            </a:r>
            <a:r>
              <a:rPr lang="en-US" i="1" dirty="0" err="1" smtClean="0"/>
              <a:t>aproape</a:t>
            </a:r>
            <a:r>
              <a:rPr lang="en-US" i="1" dirty="0" smtClean="0"/>
              <a:t> un an, </a:t>
            </a:r>
            <a:r>
              <a:rPr lang="en-US" i="1" dirty="0" err="1" smtClean="0"/>
              <a:t>erau</a:t>
            </a:r>
            <a:r>
              <a:rPr lang="en-US" i="1" dirty="0" smtClean="0"/>
              <a:t> </a:t>
            </a:r>
            <a:r>
              <a:rPr lang="en-US" i="1" dirty="0" err="1" smtClean="0"/>
              <a:t>instalate</a:t>
            </a:r>
            <a:r>
              <a:rPr lang="en-US" i="1" dirty="0" smtClean="0"/>
              <a:t> </a:t>
            </a:r>
            <a:r>
              <a:rPr lang="en-US" i="1" dirty="0" err="1" smtClean="0"/>
              <a:t>diferite</a:t>
            </a:r>
            <a:r>
              <a:rPr lang="en-US" i="1" dirty="0" smtClean="0"/>
              <a:t> </a:t>
            </a:r>
            <a:r>
              <a:rPr lang="en-US" i="1" dirty="0" err="1" smtClean="0"/>
              <a:t>puncte</a:t>
            </a:r>
            <a:r>
              <a:rPr lang="en-US" i="1" dirty="0" smtClean="0"/>
              <a:t> </a:t>
            </a:r>
            <a:r>
              <a:rPr lang="en-US" i="1" dirty="0" err="1" smtClean="0"/>
              <a:t>pescărești</a:t>
            </a:r>
            <a:r>
              <a:rPr lang="en-US" i="1" dirty="0" smtClean="0"/>
              <a:t>. </a:t>
            </a:r>
            <a:r>
              <a:rPr lang="en-US" i="1" dirty="0" err="1" smtClean="0"/>
              <a:t>Pescarii</a:t>
            </a:r>
            <a:r>
              <a:rPr lang="en-US" i="1" dirty="0" smtClean="0"/>
              <a:t> din </a:t>
            </a:r>
            <a:r>
              <a:rPr lang="en-US" i="1" dirty="0" err="1" smtClean="0"/>
              <a:t>Kituc</a:t>
            </a:r>
            <a:r>
              <a:rPr lang="en-US" i="1" dirty="0" smtClean="0"/>
              <a:t> </a:t>
            </a:r>
            <a:r>
              <a:rPr lang="en-US" i="1" dirty="0" err="1" smtClean="0"/>
              <a:t>vînau</a:t>
            </a:r>
            <a:r>
              <a:rPr lang="en-US" i="1" dirty="0" smtClean="0"/>
              <a:t> </a:t>
            </a:r>
            <a:r>
              <a:rPr lang="en-US" i="1" dirty="0" err="1" smtClean="0"/>
              <a:t>cele</a:t>
            </a:r>
            <a:r>
              <a:rPr lang="en-US" i="1" dirty="0" smtClean="0"/>
              <a:t> </a:t>
            </a:r>
            <a:r>
              <a:rPr lang="en-US" i="1" dirty="0" err="1" smtClean="0"/>
              <a:t>mai</a:t>
            </a:r>
            <a:r>
              <a:rPr lang="en-US" i="1" dirty="0" smtClean="0"/>
              <a:t> </a:t>
            </a:r>
            <a:r>
              <a:rPr lang="en-US" i="1" dirty="0" err="1" smtClean="0"/>
              <a:t>frumoase</a:t>
            </a:r>
            <a:r>
              <a:rPr lang="en-US" i="1" dirty="0" smtClean="0"/>
              <a:t> </a:t>
            </a:r>
            <a:r>
              <a:rPr lang="en-US" i="1" dirty="0" err="1" smtClean="0"/>
              <a:t>exemplare</a:t>
            </a:r>
            <a:r>
              <a:rPr lang="en-US" i="1" dirty="0" smtClean="0"/>
              <a:t> de </a:t>
            </a:r>
            <a:r>
              <a:rPr lang="en-US" i="1" dirty="0" err="1" smtClean="0"/>
              <a:t>moruni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nisetri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Scoaterea morunului prins din carma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179"/>
            <a:ext cx="9144001" cy="529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7048" y="423333"/>
            <a:ext cx="821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teorie</a:t>
            </a:r>
            <a:r>
              <a:rPr lang="en-US" i="1" dirty="0" smtClean="0"/>
              <a:t> </a:t>
            </a:r>
            <a:r>
              <a:rPr lang="en-US" i="1" dirty="0" err="1" smtClean="0"/>
              <a:t>fusese</a:t>
            </a:r>
            <a:r>
              <a:rPr lang="en-US" i="1" dirty="0" smtClean="0"/>
              <a:t> </a:t>
            </a:r>
            <a:r>
              <a:rPr lang="en-US" i="1" dirty="0" err="1" smtClean="0"/>
              <a:t>aranjat</a:t>
            </a:r>
            <a:r>
              <a:rPr lang="en-US" i="1" dirty="0" smtClean="0"/>
              <a:t> ca </a:t>
            </a:r>
            <a:r>
              <a:rPr lang="en-US" i="1" dirty="0" err="1" smtClean="0"/>
              <a:t>șalupa</a:t>
            </a:r>
            <a:r>
              <a:rPr lang="en-US" i="1" dirty="0" smtClean="0"/>
              <a:t> </a:t>
            </a:r>
            <a:r>
              <a:rPr lang="en-US" i="1" dirty="0" err="1" smtClean="0"/>
              <a:t>Grivița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vină</a:t>
            </a:r>
            <a:r>
              <a:rPr lang="en-US" i="1" dirty="0" smtClean="0"/>
              <a:t> </a:t>
            </a:r>
            <a:r>
              <a:rPr lang="en-US" i="1" dirty="0" err="1" smtClean="0"/>
              <a:t>cel</a:t>
            </a:r>
            <a:r>
              <a:rPr lang="en-US" i="1" dirty="0" smtClean="0"/>
              <a:t> </a:t>
            </a:r>
            <a:r>
              <a:rPr lang="en-US" i="1" dirty="0" err="1" smtClean="0"/>
              <a:t>puțin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dată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săptămînă</a:t>
            </a:r>
            <a:r>
              <a:rPr lang="en-US" i="1" dirty="0" smtClean="0"/>
              <a:t> </a:t>
            </a:r>
            <a:r>
              <a:rPr lang="en-US" i="1" dirty="0" err="1" smtClean="0"/>
              <a:t>pînă</a:t>
            </a:r>
            <a:r>
              <a:rPr lang="en-US" i="1" dirty="0" smtClean="0"/>
              <a:t> la </a:t>
            </a:r>
            <a:r>
              <a:rPr lang="en-US" i="1" dirty="0" err="1" smtClean="0"/>
              <a:t>noi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ne </a:t>
            </a:r>
            <a:r>
              <a:rPr lang="en-US" i="1" dirty="0" err="1" smtClean="0"/>
              <a:t>aducă</a:t>
            </a:r>
            <a:r>
              <a:rPr lang="en-US" i="1" dirty="0" smtClean="0"/>
              <a:t> </a:t>
            </a:r>
            <a:r>
              <a:rPr lang="en-US" i="1" dirty="0" err="1" smtClean="0"/>
              <a:t>provizii</a:t>
            </a:r>
            <a:r>
              <a:rPr lang="en-US" i="1" dirty="0" smtClean="0"/>
              <a:t> </a:t>
            </a:r>
            <a:r>
              <a:rPr lang="en-US" i="1" dirty="0" err="1" smtClean="0"/>
              <a:t>proaspete</a:t>
            </a:r>
            <a:r>
              <a:rPr lang="en-US" i="1" dirty="0" smtClean="0"/>
              <a:t>. De </a:t>
            </a:r>
            <a:r>
              <a:rPr lang="en-US" i="1" dirty="0" err="1" smtClean="0"/>
              <a:t>două</a:t>
            </a:r>
            <a:r>
              <a:rPr lang="en-US" i="1" dirty="0" smtClean="0"/>
              <a:t> </a:t>
            </a:r>
            <a:r>
              <a:rPr lang="en-US" i="1" dirty="0" err="1" smtClean="0"/>
              <a:t>săptămîni</a:t>
            </a:r>
            <a:r>
              <a:rPr lang="en-US" i="1" dirty="0" smtClean="0"/>
              <a:t> </a:t>
            </a:r>
            <a:r>
              <a:rPr lang="en-US" i="1" dirty="0" err="1" smtClean="0"/>
              <a:t>însă</a:t>
            </a:r>
            <a:r>
              <a:rPr lang="en-US" i="1" dirty="0" smtClean="0"/>
              <a:t> </a:t>
            </a:r>
            <a:r>
              <a:rPr lang="en-US" i="1" dirty="0" err="1" smtClean="0"/>
              <a:t>vasul</a:t>
            </a:r>
            <a:r>
              <a:rPr lang="en-US" i="1" dirty="0" smtClean="0"/>
              <a:t> nu </a:t>
            </a:r>
            <a:r>
              <a:rPr lang="en-US" i="1" dirty="0" err="1" smtClean="0"/>
              <a:t>s</a:t>
            </a:r>
            <a:r>
              <a:rPr lang="en-US" i="1" dirty="0" smtClean="0"/>
              <a:t>-a </a:t>
            </a:r>
            <a:r>
              <a:rPr lang="en-US" i="1" dirty="0" err="1" smtClean="0"/>
              <a:t>mai</a:t>
            </a:r>
            <a:r>
              <a:rPr lang="en-US" i="1" dirty="0" smtClean="0"/>
              <a:t> </a:t>
            </a:r>
            <a:r>
              <a:rPr lang="en-US" i="1" dirty="0" err="1" smtClean="0"/>
              <a:t>arătat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" name="Picture 4" descr="Grivi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477" y="1592321"/>
            <a:ext cx="7426475" cy="52656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22449" y="1650877"/>
            <a:ext cx="2026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Canonierul</a:t>
            </a:r>
            <a:r>
              <a:rPr lang="en-US" sz="1200" dirty="0" smtClean="0"/>
              <a:t> </a:t>
            </a:r>
            <a:r>
              <a:rPr lang="en-US" sz="1200" dirty="0" err="1" smtClean="0"/>
              <a:t>Grivița</a:t>
            </a:r>
            <a:r>
              <a:rPr lang="en-US" sz="1200" dirty="0" smtClean="0"/>
              <a:t> 1880-1919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190" y="326571"/>
            <a:ext cx="86118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apa</a:t>
            </a:r>
            <a:r>
              <a:rPr lang="en-US" i="1" dirty="0" smtClean="0"/>
              <a:t> care </a:t>
            </a:r>
            <a:r>
              <a:rPr lang="en-US" i="1" dirty="0" err="1" smtClean="0"/>
              <a:t>clocotea</a:t>
            </a:r>
            <a:r>
              <a:rPr lang="en-US" i="1" dirty="0" smtClean="0"/>
              <a:t> </a:t>
            </a:r>
            <a:r>
              <a:rPr lang="en-US" i="1" dirty="0" err="1" smtClean="0"/>
              <a:t>vîra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sită</a:t>
            </a:r>
            <a:r>
              <a:rPr lang="en-US" i="1" dirty="0" smtClean="0"/>
              <a:t> </a:t>
            </a:r>
            <a:r>
              <a:rPr lang="en-US" i="1" dirty="0" err="1" smtClean="0"/>
              <a:t>cît</a:t>
            </a:r>
            <a:r>
              <a:rPr lang="en-US" i="1" dirty="0" smtClean="0"/>
              <a:t> </a:t>
            </a:r>
            <a:r>
              <a:rPr lang="en-US" i="1" dirty="0" err="1" smtClean="0"/>
              <a:t>ceaunul</a:t>
            </a:r>
            <a:r>
              <a:rPr lang="en-US" i="1" dirty="0" smtClean="0"/>
              <a:t>, </a:t>
            </a:r>
            <a:r>
              <a:rPr lang="en-US" i="1" dirty="0" err="1" smtClean="0"/>
              <a:t>plină</a:t>
            </a:r>
            <a:r>
              <a:rPr lang="en-US" i="1" dirty="0" smtClean="0"/>
              <a:t> cu </a:t>
            </a:r>
            <a:r>
              <a:rPr lang="en-US" i="1" dirty="0" err="1" smtClean="0"/>
              <a:t>bucăți</a:t>
            </a:r>
            <a:r>
              <a:rPr lang="en-US" i="1" dirty="0" smtClean="0"/>
              <a:t> de </a:t>
            </a:r>
            <a:r>
              <a:rPr lang="en-US" i="1" dirty="0" err="1" smtClean="0"/>
              <a:t>pește</a:t>
            </a:r>
            <a:r>
              <a:rPr lang="en-US" i="1" dirty="0" smtClean="0"/>
              <a:t> </a:t>
            </a:r>
            <a:r>
              <a:rPr lang="en-US" i="1" dirty="0" err="1" smtClean="0"/>
              <a:t>mărunt</a:t>
            </a:r>
            <a:r>
              <a:rPr lang="en-US" i="1" dirty="0" smtClean="0"/>
              <a:t>, </a:t>
            </a:r>
            <a:r>
              <a:rPr lang="en-US" i="1" dirty="0" err="1" smtClean="0"/>
              <a:t>poate</a:t>
            </a:r>
            <a:r>
              <a:rPr lang="en-US" i="1" dirty="0" smtClean="0"/>
              <a:t> </a:t>
            </a:r>
            <a:r>
              <a:rPr lang="en-US" i="1" dirty="0" err="1" smtClean="0"/>
              <a:t>zece-cinsprezece</a:t>
            </a:r>
            <a:r>
              <a:rPr lang="en-US" i="1" dirty="0" smtClean="0"/>
              <a:t> </a:t>
            </a:r>
            <a:r>
              <a:rPr lang="en-US" i="1" dirty="0" err="1" smtClean="0"/>
              <a:t>feluri</a:t>
            </a:r>
            <a:r>
              <a:rPr lang="en-US" i="1" dirty="0" smtClean="0"/>
              <a:t>. </a:t>
            </a:r>
            <a:r>
              <a:rPr lang="en-US" i="1" dirty="0" err="1" smtClean="0"/>
              <a:t>După</a:t>
            </a:r>
            <a:r>
              <a:rPr lang="en-US" i="1" dirty="0" smtClean="0"/>
              <a:t> prima </a:t>
            </a:r>
            <a:r>
              <a:rPr lang="en-US" i="1" dirty="0" err="1" smtClean="0"/>
              <a:t>fiertură</a:t>
            </a:r>
            <a:r>
              <a:rPr lang="en-US" i="1" dirty="0" smtClean="0"/>
              <a:t> </a:t>
            </a:r>
            <a:r>
              <a:rPr lang="en-US" i="1" dirty="0" err="1" smtClean="0"/>
              <a:t>peștele</a:t>
            </a:r>
            <a:r>
              <a:rPr lang="en-US" i="1" dirty="0" smtClean="0"/>
              <a:t> din </a:t>
            </a:r>
            <a:r>
              <a:rPr lang="en-US" i="1" dirty="0" err="1" smtClean="0"/>
              <a:t>sită</a:t>
            </a:r>
            <a:r>
              <a:rPr lang="en-US" i="1" dirty="0" smtClean="0"/>
              <a:t> se </a:t>
            </a:r>
            <a:r>
              <a:rPr lang="en-US" i="1" dirty="0" err="1" smtClean="0"/>
              <a:t>scotea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se </a:t>
            </a:r>
            <a:r>
              <a:rPr lang="en-US" i="1" dirty="0" err="1" smtClean="0"/>
              <a:t>dădea</a:t>
            </a:r>
            <a:r>
              <a:rPr lang="en-US" i="1" dirty="0" smtClean="0"/>
              <a:t> la </a:t>
            </a:r>
            <a:r>
              <a:rPr lang="en-US" i="1" dirty="0" err="1" smtClean="0"/>
              <a:t>cîini</a:t>
            </a:r>
            <a:r>
              <a:rPr lang="en-US" i="1" dirty="0" smtClean="0"/>
              <a:t>, </a:t>
            </a:r>
            <a:r>
              <a:rPr lang="en-US" i="1" dirty="0" err="1" smtClean="0"/>
              <a:t>punîndu</a:t>
            </a:r>
            <a:r>
              <a:rPr lang="en-US" i="1" dirty="0" smtClean="0"/>
              <a:t>-se </a:t>
            </a:r>
            <a:r>
              <a:rPr lang="en-US" i="1" dirty="0" err="1" smtClean="0"/>
              <a:t>altul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loc-</a:t>
            </a:r>
            <a:r>
              <a:rPr lang="en-US" i="1" dirty="0" err="1" smtClean="0"/>
              <a:t>și</a:t>
            </a:r>
            <a:r>
              <a:rPr lang="en-US" i="1" dirty="0" smtClean="0"/>
              <a:t> tot </a:t>
            </a:r>
            <a:r>
              <a:rPr lang="en-US" i="1" dirty="0" err="1" smtClean="0"/>
              <a:t>așa</a:t>
            </a:r>
            <a:r>
              <a:rPr lang="en-US" i="1" dirty="0" smtClean="0"/>
              <a:t> </a:t>
            </a:r>
            <a:r>
              <a:rPr lang="en-US" i="1" dirty="0" err="1" smtClean="0"/>
              <a:t>mereu</a:t>
            </a:r>
            <a:r>
              <a:rPr lang="en-US" i="1" dirty="0" smtClean="0"/>
              <a:t> se </a:t>
            </a:r>
            <a:r>
              <a:rPr lang="en-US" i="1" dirty="0" err="1" smtClean="0"/>
              <a:t>schimba</a:t>
            </a:r>
            <a:r>
              <a:rPr lang="en-US" i="1" dirty="0" smtClean="0"/>
              <a:t> </a:t>
            </a:r>
            <a:r>
              <a:rPr lang="en-US" i="1" dirty="0" err="1" smtClean="0"/>
              <a:t>peștele-uneori</a:t>
            </a:r>
            <a:r>
              <a:rPr lang="en-US" i="1" dirty="0" smtClean="0"/>
              <a:t> </a:t>
            </a:r>
            <a:r>
              <a:rPr lang="en-US" i="1" dirty="0" err="1" smtClean="0"/>
              <a:t>chiar</a:t>
            </a:r>
            <a:r>
              <a:rPr lang="en-US" i="1" dirty="0" smtClean="0"/>
              <a:t> de </a:t>
            </a:r>
            <a:r>
              <a:rPr lang="en-US" i="1" dirty="0" err="1" smtClean="0"/>
              <a:t>cinci</a:t>
            </a:r>
            <a:r>
              <a:rPr lang="en-US" i="1" dirty="0" smtClean="0"/>
              <a:t> </a:t>
            </a:r>
            <a:r>
              <a:rPr lang="en-US" i="1" dirty="0" err="1" smtClean="0"/>
              <a:t>ori-pînă</a:t>
            </a:r>
            <a:r>
              <a:rPr lang="en-US" i="1" dirty="0" smtClean="0"/>
              <a:t> se </a:t>
            </a:r>
            <a:r>
              <a:rPr lang="en-US" i="1" dirty="0" err="1" smtClean="0"/>
              <a:t>îngroșa</a:t>
            </a:r>
            <a:r>
              <a:rPr lang="en-US" i="1" dirty="0" smtClean="0"/>
              <a:t> </a:t>
            </a:r>
            <a:r>
              <a:rPr lang="en-US" i="1" dirty="0" err="1" smtClean="0"/>
              <a:t>zeama</a:t>
            </a:r>
            <a:r>
              <a:rPr lang="en-US" i="1" dirty="0" smtClean="0"/>
              <a:t> din </a:t>
            </a:r>
            <a:r>
              <a:rPr lang="en-US" i="1" dirty="0" err="1" smtClean="0"/>
              <a:t>ceaun</a:t>
            </a:r>
            <a:r>
              <a:rPr lang="en-US" i="1" dirty="0" smtClean="0"/>
              <a:t>. La </a:t>
            </a:r>
            <a:r>
              <a:rPr lang="en-US" i="1" dirty="0" err="1" smtClean="0"/>
              <a:t>urmă</a:t>
            </a:r>
            <a:r>
              <a:rPr lang="en-US" i="1" dirty="0" smtClean="0"/>
              <a:t>,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ultima</a:t>
            </a:r>
            <a:r>
              <a:rPr lang="en-US" i="1" dirty="0" smtClean="0"/>
              <a:t> </a:t>
            </a:r>
            <a:r>
              <a:rPr lang="en-US" i="1" dirty="0" err="1" smtClean="0"/>
              <a:t>fiertură</a:t>
            </a:r>
            <a:r>
              <a:rPr lang="en-US" i="1" dirty="0" smtClean="0"/>
              <a:t>, Ivan </a:t>
            </a:r>
            <a:r>
              <a:rPr lang="en-US" i="1" dirty="0" err="1" smtClean="0"/>
              <a:t>arunca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ceaun</a:t>
            </a:r>
            <a:r>
              <a:rPr lang="en-US" i="1" dirty="0" smtClean="0"/>
              <a:t> </a:t>
            </a:r>
            <a:r>
              <a:rPr lang="en-US" i="1" dirty="0" err="1" smtClean="0"/>
              <a:t>bucăți</a:t>
            </a:r>
            <a:r>
              <a:rPr lang="en-US" i="1" dirty="0" smtClean="0"/>
              <a:t> </a:t>
            </a:r>
            <a:r>
              <a:rPr lang="en-US" i="1" dirty="0" err="1" smtClean="0"/>
              <a:t>mari</a:t>
            </a:r>
            <a:r>
              <a:rPr lang="en-US" i="1" dirty="0" smtClean="0"/>
              <a:t> de </a:t>
            </a:r>
            <a:r>
              <a:rPr lang="en-US" i="1" dirty="0" err="1" smtClean="0"/>
              <a:t>nisetru</a:t>
            </a:r>
            <a:r>
              <a:rPr lang="en-US" i="1" dirty="0" smtClean="0"/>
              <a:t>, </a:t>
            </a:r>
            <a:r>
              <a:rPr lang="en-US" i="1" dirty="0" err="1" smtClean="0"/>
              <a:t>somn</a:t>
            </a:r>
            <a:r>
              <a:rPr lang="en-US" i="1" dirty="0" smtClean="0"/>
              <a:t>, </a:t>
            </a:r>
            <a:r>
              <a:rPr lang="en-US" i="1" dirty="0" err="1" smtClean="0"/>
              <a:t>morun</a:t>
            </a:r>
            <a:r>
              <a:rPr lang="en-US" i="1" dirty="0" smtClean="0"/>
              <a:t>, </a:t>
            </a:r>
            <a:r>
              <a:rPr lang="en-US" i="1" dirty="0" err="1" smtClean="0"/>
              <a:t>păstrugă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" name="Picture 7" descr="_MG_25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186" y="1913512"/>
            <a:ext cx="6892741" cy="4822524"/>
          </a:xfrm>
          <a:prstGeom prst="rect">
            <a:avLst/>
          </a:prstGeom>
        </p:spPr>
      </p:pic>
      <p:pic>
        <p:nvPicPr>
          <p:cNvPr id="5" name="Picture 4" descr="Masa pescarilor de morun la malul Mări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865" y="1913512"/>
            <a:ext cx="7416734" cy="494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3333" y="544286"/>
            <a:ext cx="8152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La </a:t>
            </a:r>
            <a:r>
              <a:rPr lang="en-US" i="1" dirty="0" err="1" smtClean="0"/>
              <a:t>Periteașca</a:t>
            </a:r>
            <a:r>
              <a:rPr lang="en-US" i="1" dirty="0" smtClean="0"/>
              <a:t> am </a:t>
            </a:r>
            <a:r>
              <a:rPr lang="en-US" i="1" dirty="0" err="1" smtClean="0"/>
              <a:t>învățat</a:t>
            </a:r>
            <a:r>
              <a:rPr lang="en-US" i="1" dirty="0" smtClean="0"/>
              <a:t> de la </a:t>
            </a:r>
            <a:r>
              <a:rPr lang="en-US" i="1" dirty="0" err="1" smtClean="0"/>
              <a:t>bătrînul</a:t>
            </a:r>
            <a:r>
              <a:rPr lang="en-US" i="1" dirty="0" smtClean="0"/>
              <a:t> </a:t>
            </a:r>
            <a:r>
              <a:rPr lang="en-US" i="1" dirty="0" err="1" smtClean="0"/>
              <a:t>zăvodar</a:t>
            </a:r>
            <a:r>
              <a:rPr lang="en-US" i="1" dirty="0" smtClean="0"/>
              <a:t> </a:t>
            </a:r>
            <a:r>
              <a:rPr lang="en-US" i="1" dirty="0" err="1" smtClean="0"/>
              <a:t>Fedia</a:t>
            </a:r>
            <a:r>
              <a:rPr lang="en-US" i="1" dirty="0" smtClean="0"/>
              <a:t> cum se </a:t>
            </a:r>
            <a:r>
              <a:rPr lang="en-US" i="1" dirty="0" err="1" smtClean="0"/>
              <a:t>pescuiește</a:t>
            </a:r>
            <a:r>
              <a:rPr lang="en-US" i="1" dirty="0" smtClean="0"/>
              <a:t> </a:t>
            </a:r>
            <a:r>
              <a:rPr lang="en-US" i="1" dirty="0" err="1" smtClean="0"/>
              <a:t>morunul</a:t>
            </a:r>
            <a:r>
              <a:rPr lang="en-US" i="1" dirty="0" smtClean="0"/>
              <a:t> cu </a:t>
            </a:r>
            <a:r>
              <a:rPr lang="en-US" i="1" dirty="0" err="1" smtClean="0"/>
              <a:t>carmacele</a:t>
            </a:r>
            <a:r>
              <a:rPr lang="en-US" i="1" dirty="0" smtClean="0"/>
              <a:t> de </a:t>
            </a:r>
            <a:r>
              <a:rPr lang="en-US" i="1" dirty="0" err="1" smtClean="0"/>
              <a:t>oțel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" name="Picture 4" descr="Ascuțitul carmacelor la malul Măr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3" y="1542905"/>
            <a:ext cx="8616375" cy="5346341"/>
          </a:xfrm>
          <a:prstGeom prst="rect">
            <a:avLst/>
          </a:prstGeom>
        </p:spPr>
      </p:pic>
      <p:pic>
        <p:nvPicPr>
          <p:cNvPr id="7" name="Picture 6" descr="_MG_25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167" y="1542905"/>
            <a:ext cx="3677834" cy="547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65"/>
            <a:ext cx="9144000" cy="68484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48272" y="4826675"/>
            <a:ext cx="22957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La </a:t>
            </a:r>
            <a:r>
              <a:rPr lang="en-US" i="1" dirty="0" err="1" smtClean="0"/>
              <a:t>cherhanalele</a:t>
            </a:r>
            <a:r>
              <a:rPr lang="en-US" i="1" dirty="0" smtClean="0"/>
              <a:t> din </a:t>
            </a:r>
            <a:r>
              <a:rPr lang="en-US" i="1" dirty="0" err="1" smtClean="0"/>
              <a:t>Kituc</a:t>
            </a:r>
            <a:r>
              <a:rPr lang="en-US" i="1" dirty="0" smtClean="0"/>
              <a:t> </a:t>
            </a:r>
            <a:r>
              <a:rPr lang="en-US" i="1" dirty="0" err="1" smtClean="0"/>
              <a:t>veneau</a:t>
            </a:r>
            <a:r>
              <a:rPr lang="en-US" i="1" dirty="0" smtClean="0"/>
              <a:t> </a:t>
            </a:r>
            <a:r>
              <a:rPr lang="en-US" i="1" dirty="0" err="1" smtClean="0"/>
              <a:t>să-și</a:t>
            </a:r>
            <a:r>
              <a:rPr lang="en-US" i="1" dirty="0" smtClean="0"/>
              <a:t> </a:t>
            </a:r>
            <a:r>
              <a:rPr lang="en-US" i="1" dirty="0" err="1" smtClean="0"/>
              <a:t>caute</a:t>
            </a:r>
            <a:r>
              <a:rPr lang="en-US" i="1" dirty="0" smtClean="0"/>
              <a:t> </a:t>
            </a:r>
            <a:r>
              <a:rPr lang="en-US" i="1" dirty="0" err="1" smtClean="0"/>
              <a:t>adăpost</a:t>
            </a:r>
            <a:r>
              <a:rPr lang="en-US" i="1" dirty="0" smtClean="0"/>
              <a:t>, </a:t>
            </a:r>
            <a:r>
              <a:rPr lang="en-US" i="1" dirty="0" err="1" smtClean="0"/>
              <a:t>ocrotiți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ajutați</a:t>
            </a:r>
            <a:r>
              <a:rPr lang="en-US" i="1" dirty="0" smtClean="0"/>
              <a:t> de </a:t>
            </a:r>
            <a:r>
              <a:rPr lang="en-US" i="1" dirty="0" err="1" smtClean="0"/>
              <a:t>pescari</a:t>
            </a:r>
            <a:r>
              <a:rPr lang="en-US" i="1" dirty="0" smtClean="0"/>
              <a:t>, </a:t>
            </a:r>
            <a:r>
              <a:rPr lang="en-US" i="1" dirty="0" err="1" smtClean="0"/>
              <a:t>mulți</a:t>
            </a:r>
            <a:r>
              <a:rPr lang="en-US" i="1" dirty="0" smtClean="0"/>
              <a:t> </a:t>
            </a:r>
            <a:r>
              <a:rPr lang="en-US" i="1" dirty="0" err="1" smtClean="0"/>
              <a:t>refugiați</a:t>
            </a:r>
            <a:r>
              <a:rPr lang="en-US" i="1" dirty="0" smtClean="0"/>
              <a:t> </a:t>
            </a:r>
            <a:r>
              <a:rPr lang="en-US" i="1" dirty="0" err="1" smtClean="0"/>
              <a:t>politici</a:t>
            </a:r>
            <a:r>
              <a:rPr lang="en-US" i="1" dirty="0" smtClean="0"/>
              <a:t> </a:t>
            </a:r>
            <a:r>
              <a:rPr lang="en-US" i="1" dirty="0" err="1" smtClean="0"/>
              <a:t>căutați</a:t>
            </a:r>
            <a:r>
              <a:rPr lang="en-US" i="1" dirty="0" smtClean="0"/>
              <a:t> de </a:t>
            </a:r>
            <a:r>
              <a:rPr lang="en-US" i="1" dirty="0" err="1" smtClean="0"/>
              <a:t>poliția</a:t>
            </a:r>
            <a:r>
              <a:rPr lang="en-US" i="1" dirty="0" smtClean="0"/>
              <a:t> </a:t>
            </a:r>
            <a:r>
              <a:rPr lang="en-US" i="1" dirty="0" err="1" smtClean="0"/>
              <a:t>țaristă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2857" y="362857"/>
            <a:ext cx="81763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Venise</a:t>
            </a:r>
            <a:r>
              <a:rPr lang="en-US" i="1" dirty="0" smtClean="0"/>
              <a:t> la </a:t>
            </a:r>
            <a:r>
              <a:rPr lang="en-US" i="1" dirty="0" err="1" smtClean="0"/>
              <a:t>cherhana</a:t>
            </a:r>
            <a:r>
              <a:rPr lang="en-US" i="1" dirty="0" smtClean="0"/>
              <a:t> </a:t>
            </a:r>
            <a:r>
              <a:rPr lang="en-US" i="1" dirty="0" err="1" smtClean="0"/>
              <a:t>doctorul</a:t>
            </a:r>
            <a:r>
              <a:rPr lang="en-US" i="1" dirty="0" smtClean="0"/>
              <a:t> </a:t>
            </a:r>
            <a:r>
              <a:rPr lang="en-US" i="1" dirty="0" err="1" smtClean="0"/>
              <a:t>Petru</a:t>
            </a:r>
            <a:r>
              <a:rPr lang="en-US" i="1" dirty="0" smtClean="0"/>
              <a:t> </a:t>
            </a:r>
            <a:r>
              <a:rPr lang="en-US" i="1" dirty="0" err="1" smtClean="0"/>
              <a:t>Alexandrov</a:t>
            </a:r>
            <a:r>
              <a:rPr lang="en-US" i="1" dirty="0" smtClean="0"/>
              <a:t> de la </a:t>
            </a:r>
            <a:r>
              <a:rPr lang="en-US" i="1" dirty="0" err="1" smtClean="0"/>
              <a:t>Tulcea</a:t>
            </a:r>
            <a:r>
              <a:rPr lang="en-US" i="1" dirty="0" smtClean="0"/>
              <a:t>, </a:t>
            </a:r>
            <a:r>
              <a:rPr lang="en-US" i="1" dirty="0" err="1" smtClean="0"/>
              <a:t>aducînd</a:t>
            </a:r>
            <a:r>
              <a:rPr lang="en-US" i="1" dirty="0" smtClean="0"/>
              <a:t> cu el un </a:t>
            </a:r>
            <a:r>
              <a:rPr lang="en-US" i="1" dirty="0" err="1" smtClean="0"/>
              <a:t>oaspete</a:t>
            </a:r>
            <a:r>
              <a:rPr lang="en-US" i="1" dirty="0" smtClean="0"/>
              <a:t> drag,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cumnatul</a:t>
            </a:r>
            <a:r>
              <a:rPr lang="en-US" i="1" dirty="0" smtClean="0"/>
              <a:t> </a:t>
            </a:r>
            <a:r>
              <a:rPr lang="en-US" i="1" dirty="0" err="1" smtClean="0"/>
              <a:t>său</a:t>
            </a:r>
            <a:r>
              <a:rPr lang="en-US" i="1" dirty="0" smtClean="0"/>
              <a:t>, </a:t>
            </a:r>
            <a:r>
              <a:rPr lang="en-US" i="1" dirty="0" err="1" smtClean="0"/>
              <a:t>scritorul</a:t>
            </a:r>
            <a:r>
              <a:rPr lang="en-US" i="1" dirty="0" smtClean="0"/>
              <a:t> </a:t>
            </a:r>
            <a:r>
              <a:rPr lang="en-US" i="1" dirty="0" err="1" smtClean="0"/>
              <a:t>rus</a:t>
            </a:r>
            <a:r>
              <a:rPr lang="en-US" i="1" dirty="0" smtClean="0"/>
              <a:t> </a:t>
            </a:r>
            <a:r>
              <a:rPr lang="en-US" i="1" dirty="0" err="1" smtClean="0"/>
              <a:t>Korolenko</a:t>
            </a:r>
            <a:r>
              <a:rPr lang="en-US" i="1" dirty="0" smtClean="0"/>
              <a:t> </a:t>
            </a:r>
            <a:r>
              <a:rPr lang="en-US" dirty="0" smtClean="0"/>
              <a:t>[…] </a:t>
            </a:r>
            <a:r>
              <a:rPr lang="en-US" i="1" dirty="0" smtClean="0"/>
              <a:t>Mai </a:t>
            </a:r>
            <a:r>
              <a:rPr lang="en-US" i="1" dirty="0" err="1" smtClean="0"/>
              <a:t>fusese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țară</a:t>
            </a:r>
            <a:r>
              <a:rPr lang="en-US" i="1" dirty="0" smtClean="0"/>
              <a:t> la </a:t>
            </a:r>
            <a:r>
              <a:rPr lang="en-US" i="1" dirty="0" err="1" smtClean="0"/>
              <a:t>noi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de </a:t>
            </a:r>
            <a:r>
              <a:rPr lang="en-US" i="1" dirty="0" err="1" smtClean="0"/>
              <a:t>cîte</a:t>
            </a:r>
            <a:r>
              <a:rPr lang="en-US" i="1" dirty="0" smtClean="0"/>
              <a:t> </a:t>
            </a:r>
            <a:r>
              <a:rPr lang="en-US" i="1" dirty="0" err="1" smtClean="0"/>
              <a:t>ori</a:t>
            </a:r>
            <a:r>
              <a:rPr lang="en-US" i="1" dirty="0" smtClean="0"/>
              <a:t> </a:t>
            </a:r>
            <a:r>
              <a:rPr lang="en-US" i="1" dirty="0" err="1" smtClean="0"/>
              <a:t>venea</a:t>
            </a:r>
            <a:r>
              <a:rPr lang="en-US" i="1" dirty="0" smtClean="0"/>
              <a:t> nu se </a:t>
            </a:r>
            <a:r>
              <a:rPr lang="en-US" i="1" dirty="0" err="1" smtClean="0"/>
              <a:t>putea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nu </a:t>
            </a:r>
            <a:r>
              <a:rPr lang="en-US" i="1" dirty="0" err="1" smtClean="0"/>
              <a:t>dea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raită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la </a:t>
            </a:r>
            <a:r>
              <a:rPr lang="en-US" i="1" dirty="0" err="1" smtClean="0"/>
              <a:t>așezările</a:t>
            </a:r>
            <a:r>
              <a:rPr lang="en-US" i="1" dirty="0" smtClean="0"/>
              <a:t> </a:t>
            </a:r>
            <a:r>
              <a:rPr lang="en-US" i="1" dirty="0" err="1" smtClean="0"/>
              <a:t>pescărești</a:t>
            </a:r>
            <a:r>
              <a:rPr lang="en-US" i="1" dirty="0" smtClean="0"/>
              <a:t> din Dobrogea </a:t>
            </a:r>
            <a:r>
              <a:rPr lang="en-US" dirty="0" smtClean="0"/>
              <a:t>[…]  </a:t>
            </a:r>
            <a:r>
              <a:rPr lang="en-US" i="1" dirty="0" err="1" smtClean="0"/>
              <a:t>Cînd</a:t>
            </a:r>
            <a:r>
              <a:rPr lang="en-US" i="1" dirty="0" smtClean="0"/>
              <a:t> </a:t>
            </a:r>
            <a:r>
              <a:rPr lang="en-US" i="1" dirty="0" err="1" smtClean="0"/>
              <a:t>pleca</a:t>
            </a:r>
            <a:r>
              <a:rPr lang="en-US" i="1" dirty="0" smtClean="0"/>
              <a:t> de la </a:t>
            </a:r>
            <a:r>
              <a:rPr lang="en-US" i="1" dirty="0" err="1" smtClean="0"/>
              <a:t>cherhana</a:t>
            </a:r>
            <a:r>
              <a:rPr lang="en-US" i="1" dirty="0" smtClean="0"/>
              <a:t> </a:t>
            </a:r>
            <a:r>
              <a:rPr lang="en-US" i="1" dirty="0" err="1" smtClean="0"/>
              <a:t>doctorul</a:t>
            </a:r>
            <a:r>
              <a:rPr lang="en-US" i="1" dirty="0" smtClean="0"/>
              <a:t> </a:t>
            </a:r>
            <a:r>
              <a:rPr lang="en-US" i="1" dirty="0" err="1" smtClean="0"/>
              <a:t>avea</a:t>
            </a:r>
            <a:r>
              <a:rPr lang="en-US" i="1" dirty="0" smtClean="0"/>
              <a:t> </a:t>
            </a:r>
            <a:r>
              <a:rPr lang="en-US" i="1" dirty="0" err="1" smtClean="0"/>
              <a:t>geamantanul</a:t>
            </a:r>
            <a:r>
              <a:rPr lang="en-US" i="1" dirty="0" smtClean="0"/>
              <a:t> tot </a:t>
            </a:r>
            <a:r>
              <a:rPr lang="en-US" i="1" dirty="0" err="1" smtClean="0"/>
              <a:t>atît</a:t>
            </a:r>
            <a:r>
              <a:rPr lang="en-US" i="1" dirty="0" smtClean="0"/>
              <a:t> de </a:t>
            </a:r>
            <a:r>
              <a:rPr lang="en-US" i="1" dirty="0" err="1" smtClean="0"/>
              <a:t>îndesat</a:t>
            </a:r>
            <a:r>
              <a:rPr lang="en-US" i="1" dirty="0" smtClean="0"/>
              <a:t> de </a:t>
            </a:r>
            <a:r>
              <a:rPr lang="en-US" i="1" dirty="0" err="1" smtClean="0"/>
              <a:t>cărți</a:t>
            </a:r>
            <a:r>
              <a:rPr lang="en-US" i="1" dirty="0" smtClean="0"/>
              <a:t>. </a:t>
            </a:r>
            <a:r>
              <a:rPr lang="en-US" i="1" dirty="0" err="1" smtClean="0"/>
              <a:t>Erau</a:t>
            </a:r>
            <a:r>
              <a:rPr lang="en-US" i="1" dirty="0" smtClean="0"/>
              <a:t> </a:t>
            </a:r>
            <a:r>
              <a:rPr lang="en-US" i="1" dirty="0" err="1" smtClean="0"/>
              <a:t>cărți</a:t>
            </a:r>
            <a:r>
              <a:rPr lang="en-US" i="1" dirty="0" smtClean="0"/>
              <a:t> care se </a:t>
            </a:r>
            <a:r>
              <a:rPr lang="en-US" i="1" dirty="0" err="1" smtClean="0"/>
              <a:t>aduceau</a:t>
            </a:r>
            <a:r>
              <a:rPr lang="en-US" i="1" dirty="0" smtClean="0"/>
              <a:t> </a:t>
            </a:r>
            <a:r>
              <a:rPr lang="en-US" i="1" dirty="0" err="1" smtClean="0"/>
              <a:t>prin</a:t>
            </a:r>
            <a:r>
              <a:rPr lang="en-US" i="1" dirty="0" smtClean="0"/>
              <a:t> </a:t>
            </a:r>
            <a:r>
              <a:rPr lang="en-US" i="1" dirty="0" err="1" smtClean="0"/>
              <a:t>contrabandă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mare </a:t>
            </a:r>
            <a:r>
              <a:rPr lang="en-US" i="1" dirty="0" err="1" smtClean="0"/>
              <a:t>și</a:t>
            </a:r>
            <a:r>
              <a:rPr lang="en-US" i="1" dirty="0" smtClean="0"/>
              <a:t> se </a:t>
            </a:r>
            <a:r>
              <a:rPr lang="en-US" i="1" dirty="0" err="1" smtClean="0"/>
              <a:t>depozitau</a:t>
            </a:r>
            <a:r>
              <a:rPr lang="en-US" i="1" dirty="0" smtClean="0"/>
              <a:t> la loc </a:t>
            </a:r>
            <a:r>
              <a:rPr lang="en-US" i="1" dirty="0" err="1" smtClean="0"/>
              <a:t>ascuns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baltă</a:t>
            </a:r>
            <a:r>
              <a:rPr lang="en-US" i="1" dirty="0" smtClean="0"/>
              <a:t>, la </a:t>
            </a:r>
            <a:r>
              <a:rPr lang="en-US" i="1" dirty="0" err="1" smtClean="0"/>
              <a:t>cherhana</a:t>
            </a:r>
            <a:r>
              <a:rPr lang="en-US" i="1" dirty="0" smtClean="0"/>
              <a:t> </a:t>
            </a:r>
            <a:r>
              <a:rPr lang="en-US" i="1" dirty="0" err="1" smtClean="0"/>
              <a:t>sau</a:t>
            </a:r>
            <a:r>
              <a:rPr lang="en-US" i="1" dirty="0" smtClean="0"/>
              <a:t> </a:t>
            </a:r>
            <a:r>
              <a:rPr lang="en-US" i="1" dirty="0" err="1" smtClean="0"/>
              <a:t>prin</a:t>
            </a:r>
            <a:r>
              <a:rPr lang="en-US" i="1" dirty="0" smtClean="0"/>
              <a:t> </a:t>
            </a:r>
            <a:r>
              <a:rPr lang="en-US" i="1" dirty="0" err="1" smtClean="0"/>
              <a:t>colibe</a:t>
            </a:r>
            <a:r>
              <a:rPr lang="en-US" i="1" dirty="0" smtClean="0"/>
              <a:t>, </a:t>
            </a:r>
            <a:r>
              <a:rPr lang="en-US" i="1" dirty="0" err="1" smtClean="0"/>
              <a:t>pînă</a:t>
            </a:r>
            <a:r>
              <a:rPr lang="en-US" i="1" dirty="0" smtClean="0"/>
              <a:t> </a:t>
            </a:r>
            <a:r>
              <a:rPr lang="en-US" i="1" dirty="0" err="1" smtClean="0"/>
              <a:t>puteau</a:t>
            </a:r>
            <a:r>
              <a:rPr lang="en-US" i="1" dirty="0" smtClean="0"/>
              <a:t> </a:t>
            </a:r>
            <a:r>
              <a:rPr lang="en-US" i="1" dirty="0" err="1" smtClean="0"/>
              <a:t>fi</a:t>
            </a:r>
            <a:r>
              <a:rPr lang="en-US" i="1" dirty="0" smtClean="0"/>
              <a:t> </a:t>
            </a:r>
            <a:r>
              <a:rPr lang="en-US" i="1" dirty="0" err="1" smtClean="0"/>
              <a:t>transportate</a:t>
            </a:r>
            <a:r>
              <a:rPr lang="en-US" i="1" dirty="0" smtClean="0"/>
              <a:t> </a:t>
            </a:r>
            <a:r>
              <a:rPr lang="en-US" i="1" dirty="0" err="1" smtClean="0"/>
              <a:t>mai</a:t>
            </a:r>
            <a:r>
              <a:rPr lang="en-US" i="1" dirty="0" smtClean="0"/>
              <a:t> </a:t>
            </a:r>
            <a:r>
              <a:rPr lang="en-US" i="1" dirty="0" err="1" smtClean="0"/>
              <a:t>departe</a:t>
            </a:r>
            <a:r>
              <a:rPr lang="en-US" i="1" dirty="0" smtClean="0"/>
              <a:t>, ca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ajungă</a:t>
            </a:r>
            <a:r>
              <a:rPr lang="en-US" i="1" dirty="0" smtClean="0"/>
              <a:t> la </a:t>
            </a:r>
            <a:r>
              <a:rPr lang="en-US" i="1" dirty="0" err="1" smtClean="0"/>
              <a:t>locul</a:t>
            </a:r>
            <a:r>
              <a:rPr lang="en-US" i="1" dirty="0" smtClean="0"/>
              <a:t> </a:t>
            </a:r>
            <a:r>
              <a:rPr lang="en-US" i="1" dirty="0" err="1" smtClean="0"/>
              <a:t>cuvenit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339" y="2394182"/>
            <a:ext cx="2713428" cy="4250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73577" y="5998652"/>
            <a:ext cx="3313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Korolenko</a:t>
            </a:r>
            <a:r>
              <a:rPr lang="en-US" sz="1200" i="1" dirty="0" smtClean="0"/>
              <a:t> era </a:t>
            </a:r>
            <a:r>
              <a:rPr lang="en-US" sz="1200" i="1" dirty="0" err="1" smtClean="0"/>
              <a:t>o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figură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tolstoiană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r>
              <a:rPr lang="en-US" sz="1200" dirty="0" smtClean="0"/>
              <a:t>Vladimir </a:t>
            </a:r>
            <a:r>
              <a:rPr lang="en-US" sz="1200" dirty="0" err="1" smtClean="0"/>
              <a:t>GalaKtinovich</a:t>
            </a:r>
            <a:r>
              <a:rPr lang="en-US" sz="1200" dirty="0" smtClean="0"/>
              <a:t> </a:t>
            </a:r>
            <a:r>
              <a:rPr lang="en-US" sz="1200" dirty="0" err="1" smtClean="0"/>
              <a:t>Korolenko</a:t>
            </a:r>
            <a:r>
              <a:rPr lang="en-US" sz="1200" dirty="0" smtClean="0"/>
              <a:t> (1853-1921)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238" y="556381"/>
            <a:ext cx="8357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Încheiasem</a:t>
            </a:r>
            <a:r>
              <a:rPr lang="en-US" i="1" dirty="0" smtClean="0"/>
              <a:t> cu </a:t>
            </a:r>
            <a:r>
              <a:rPr lang="en-US" i="1" dirty="0" err="1" smtClean="0"/>
              <a:t>bine</a:t>
            </a:r>
            <a:r>
              <a:rPr lang="en-US" i="1" dirty="0" smtClean="0"/>
              <a:t> </a:t>
            </a:r>
            <a:r>
              <a:rPr lang="en-US" i="1" dirty="0" err="1" smtClean="0"/>
              <a:t>etapa</a:t>
            </a:r>
            <a:r>
              <a:rPr lang="en-US" i="1" dirty="0" smtClean="0"/>
              <a:t> de </a:t>
            </a:r>
            <a:r>
              <a:rPr lang="en-US" i="1" dirty="0" err="1" smtClean="0"/>
              <a:t>teren</a:t>
            </a:r>
            <a:r>
              <a:rPr lang="en-US" i="1" dirty="0" smtClean="0"/>
              <a:t> a </a:t>
            </a:r>
            <a:r>
              <a:rPr lang="en-US" i="1" dirty="0" err="1" smtClean="0"/>
              <a:t>lucrărilor</a:t>
            </a:r>
            <a:r>
              <a:rPr lang="en-US" i="1" dirty="0" smtClean="0"/>
              <a:t> </a:t>
            </a:r>
            <a:r>
              <a:rPr lang="en-US" i="1" dirty="0" err="1" smtClean="0"/>
              <a:t>noastre</a:t>
            </a:r>
            <a:r>
              <a:rPr lang="en-US" i="1" dirty="0" smtClean="0"/>
              <a:t>. </a:t>
            </a:r>
            <a:r>
              <a:rPr lang="en-US" i="1" dirty="0" err="1" smtClean="0"/>
              <a:t>Urma</a:t>
            </a:r>
            <a:r>
              <a:rPr lang="en-US" i="1" dirty="0" smtClean="0"/>
              <a:t> </a:t>
            </a:r>
            <a:r>
              <a:rPr lang="en-US" i="1" dirty="0" err="1" smtClean="0"/>
              <a:t>acum</a:t>
            </a:r>
            <a:r>
              <a:rPr lang="en-US" i="1" dirty="0" smtClean="0"/>
              <a:t> </a:t>
            </a:r>
            <a:r>
              <a:rPr lang="en-US" i="1" dirty="0" err="1" smtClean="0"/>
              <a:t>etapa</a:t>
            </a:r>
            <a:r>
              <a:rPr lang="en-US" i="1" dirty="0" smtClean="0"/>
              <a:t> de </a:t>
            </a:r>
            <a:r>
              <a:rPr lang="en-US" i="1" dirty="0" err="1" smtClean="0"/>
              <a:t>centralizare</a:t>
            </a:r>
            <a:r>
              <a:rPr lang="en-US" i="1" dirty="0" smtClean="0"/>
              <a:t> a </a:t>
            </a:r>
            <a:r>
              <a:rPr lang="en-US" i="1" dirty="0" err="1" smtClean="0"/>
              <a:t>observațiilor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a </a:t>
            </a:r>
            <a:r>
              <a:rPr lang="en-US" i="1" dirty="0" err="1" smtClean="0"/>
              <a:t>datelor</a:t>
            </a:r>
            <a:r>
              <a:rPr lang="en-US" i="1" dirty="0" smtClean="0"/>
              <a:t> </a:t>
            </a:r>
            <a:r>
              <a:rPr lang="en-US" i="1" dirty="0" err="1" smtClean="0"/>
              <a:t>culese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litoral</a:t>
            </a:r>
            <a:r>
              <a:rPr lang="en-US" i="1" dirty="0" smtClean="0"/>
              <a:t>, </a:t>
            </a:r>
            <a:r>
              <a:rPr lang="en-US" i="1" dirty="0" err="1" smtClean="0"/>
              <a:t>calcularea</a:t>
            </a:r>
            <a:r>
              <a:rPr lang="en-US" i="1" dirty="0" smtClean="0"/>
              <a:t> </a:t>
            </a:r>
            <a:r>
              <a:rPr lang="en-US" i="1" dirty="0" err="1" smtClean="0"/>
              <a:t>celor</a:t>
            </a:r>
            <a:r>
              <a:rPr lang="en-US" i="1" dirty="0" smtClean="0"/>
              <a:t> </a:t>
            </a:r>
            <a:r>
              <a:rPr lang="en-US" i="1" dirty="0" err="1" smtClean="0"/>
              <a:t>peste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sută</a:t>
            </a:r>
            <a:r>
              <a:rPr lang="en-US" i="1" dirty="0" smtClean="0"/>
              <a:t> de </a:t>
            </a:r>
            <a:r>
              <a:rPr lang="en-US" i="1" dirty="0" err="1" smtClean="0"/>
              <a:t>unghiuri</a:t>
            </a:r>
            <a:r>
              <a:rPr lang="en-US" i="1" dirty="0" smtClean="0"/>
              <a:t> </a:t>
            </a:r>
            <a:r>
              <a:rPr lang="en-US" i="1" dirty="0" err="1" smtClean="0"/>
              <a:t>geodezice</a:t>
            </a:r>
            <a:r>
              <a:rPr lang="en-US" i="1" dirty="0" smtClean="0"/>
              <a:t>, </a:t>
            </a:r>
            <a:r>
              <a:rPr lang="en-US" i="1" dirty="0" err="1" smtClean="0"/>
              <a:t>determinarea</a:t>
            </a:r>
            <a:r>
              <a:rPr lang="en-US" i="1" dirty="0" smtClean="0"/>
              <a:t> </a:t>
            </a:r>
            <a:r>
              <a:rPr lang="en-US" i="1" dirty="0" err="1" smtClean="0"/>
              <a:t>coordonatelor</a:t>
            </a:r>
            <a:r>
              <a:rPr lang="en-US" i="1" dirty="0" smtClean="0"/>
              <a:t> </a:t>
            </a:r>
            <a:r>
              <a:rPr lang="en-US" i="1" dirty="0" err="1" smtClean="0"/>
              <a:t>geografice</a:t>
            </a:r>
            <a:r>
              <a:rPr lang="en-US" i="1" dirty="0" smtClean="0"/>
              <a:t> de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coasta</a:t>
            </a:r>
            <a:r>
              <a:rPr lang="en-US" i="1" dirty="0" smtClean="0"/>
              <a:t> </a:t>
            </a:r>
            <a:r>
              <a:rPr lang="en-US" i="1" dirty="0" err="1" smtClean="0"/>
              <a:t>noastră</a:t>
            </a:r>
            <a:r>
              <a:rPr lang="en-US" i="1" dirty="0" smtClean="0"/>
              <a:t>, </a:t>
            </a:r>
            <a:r>
              <a:rPr lang="en-US" i="1" dirty="0" err="1" smtClean="0"/>
              <a:t>stabilirea</a:t>
            </a:r>
            <a:r>
              <a:rPr lang="en-US" i="1" dirty="0" smtClean="0"/>
              <a:t> </a:t>
            </a:r>
            <a:r>
              <a:rPr lang="en-US" i="1" dirty="0" err="1" smtClean="0"/>
              <a:t>exactă</a:t>
            </a:r>
            <a:r>
              <a:rPr lang="en-US" i="1" dirty="0" smtClean="0"/>
              <a:t> a </a:t>
            </a:r>
            <a:r>
              <a:rPr lang="en-US" i="1" dirty="0" err="1" smtClean="0"/>
              <a:t>conturului</a:t>
            </a:r>
            <a:r>
              <a:rPr lang="en-US" i="1" dirty="0" smtClean="0"/>
              <a:t>, </a:t>
            </a:r>
            <a:r>
              <a:rPr lang="en-US" i="1" dirty="0" err="1" smtClean="0"/>
              <a:t>semnalizarea</a:t>
            </a:r>
            <a:r>
              <a:rPr lang="en-US" i="1" dirty="0" smtClean="0"/>
              <a:t> </a:t>
            </a:r>
            <a:r>
              <a:rPr lang="en-US" i="1" dirty="0" err="1" smtClean="0"/>
              <a:t>locurilor</a:t>
            </a:r>
            <a:r>
              <a:rPr lang="en-US" i="1" dirty="0" smtClean="0"/>
              <a:t> </a:t>
            </a:r>
            <a:r>
              <a:rPr lang="en-US" i="1" dirty="0" err="1" smtClean="0"/>
              <a:t>primejdioase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navigație</a:t>
            </a:r>
            <a:r>
              <a:rPr lang="en-US" i="1" dirty="0" smtClean="0"/>
              <a:t>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238" y="2191571"/>
            <a:ext cx="8357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Toată</a:t>
            </a:r>
            <a:r>
              <a:rPr lang="en-US" i="1" dirty="0" smtClean="0"/>
              <a:t> </a:t>
            </a:r>
            <a:r>
              <a:rPr lang="en-US" i="1" dirty="0" err="1" smtClean="0"/>
              <a:t>iarna</a:t>
            </a:r>
            <a:r>
              <a:rPr lang="en-US" i="1" dirty="0" smtClean="0"/>
              <a:t> </a:t>
            </a:r>
            <a:r>
              <a:rPr lang="en-US" i="1" dirty="0" err="1" smtClean="0"/>
              <a:t>într-o</a:t>
            </a:r>
            <a:r>
              <a:rPr lang="en-US" i="1" dirty="0" smtClean="0"/>
              <a:t> </a:t>
            </a:r>
            <a:r>
              <a:rPr lang="en-US" i="1" dirty="0" err="1" smtClean="0"/>
              <a:t>cabină</a:t>
            </a:r>
            <a:r>
              <a:rPr lang="en-US" i="1" dirty="0" smtClean="0"/>
              <a:t> de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bricul</a:t>
            </a:r>
            <a:r>
              <a:rPr lang="en-US" i="1" dirty="0" smtClean="0"/>
              <a:t> </a:t>
            </a:r>
            <a:r>
              <a:rPr lang="en-US" i="1" dirty="0" err="1" smtClean="0"/>
              <a:t>Mircea</a:t>
            </a:r>
            <a:r>
              <a:rPr lang="en-US" i="1" dirty="0" smtClean="0"/>
              <a:t> </a:t>
            </a:r>
            <a:r>
              <a:rPr lang="en-US" i="1" dirty="0" err="1" smtClean="0"/>
              <a:t>patru</a:t>
            </a:r>
            <a:r>
              <a:rPr lang="en-US" i="1" dirty="0" smtClean="0"/>
              <a:t> </a:t>
            </a:r>
            <a:r>
              <a:rPr lang="en-US" i="1" dirty="0" err="1" smtClean="0"/>
              <a:t>ofițeri</a:t>
            </a:r>
            <a:r>
              <a:rPr lang="en-US" i="1" dirty="0" smtClean="0"/>
              <a:t> </a:t>
            </a:r>
            <a:r>
              <a:rPr lang="en-US" i="1" dirty="0" err="1" smtClean="0"/>
              <a:t>calculatori</a:t>
            </a:r>
            <a:r>
              <a:rPr lang="en-US" i="1" dirty="0" smtClean="0"/>
              <a:t> am </a:t>
            </a:r>
            <a:r>
              <a:rPr lang="en-US" i="1" dirty="0" err="1" smtClean="0"/>
              <a:t>lucrat</a:t>
            </a:r>
            <a:r>
              <a:rPr lang="en-US" i="1" dirty="0" smtClean="0"/>
              <a:t> </a:t>
            </a:r>
            <a:r>
              <a:rPr lang="en-US" i="1" dirty="0" err="1" smtClean="0"/>
              <a:t>cîte</a:t>
            </a:r>
            <a:r>
              <a:rPr lang="en-US" i="1" dirty="0" smtClean="0"/>
              <a:t> </a:t>
            </a:r>
            <a:r>
              <a:rPr lang="en-US" i="1" dirty="0" err="1" smtClean="0"/>
              <a:t>zece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douăsprezece</a:t>
            </a:r>
            <a:r>
              <a:rPr lang="en-US" i="1" dirty="0" smtClean="0"/>
              <a:t> ore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zi</a:t>
            </a:r>
            <a:r>
              <a:rPr lang="en-US" i="1" dirty="0" smtClean="0"/>
              <a:t> […] </a:t>
            </a:r>
            <a:r>
              <a:rPr lang="en-US" i="1" dirty="0" err="1" smtClean="0"/>
              <a:t>eu</a:t>
            </a:r>
            <a:r>
              <a:rPr lang="en-US" i="1" dirty="0" smtClean="0"/>
              <a:t> </a:t>
            </a:r>
            <a:r>
              <a:rPr lang="en-US" i="1" dirty="0" err="1" smtClean="0"/>
              <a:t>eram</a:t>
            </a:r>
            <a:r>
              <a:rPr lang="en-US" i="1" dirty="0" smtClean="0"/>
              <a:t> direct </a:t>
            </a:r>
            <a:r>
              <a:rPr lang="en-US" i="1" dirty="0" err="1" smtClean="0"/>
              <a:t>interesat</a:t>
            </a:r>
            <a:r>
              <a:rPr lang="en-US" i="1" dirty="0" smtClean="0"/>
              <a:t> ca </a:t>
            </a:r>
            <a:r>
              <a:rPr lang="en-US" i="1" dirty="0" err="1" smtClean="0"/>
              <a:t>unul</a:t>
            </a:r>
            <a:r>
              <a:rPr lang="en-US" i="1" dirty="0" smtClean="0"/>
              <a:t> care a </a:t>
            </a:r>
            <a:r>
              <a:rPr lang="en-US" i="1" dirty="0" err="1" smtClean="0"/>
              <a:t>rămas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teren</a:t>
            </a:r>
            <a:r>
              <a:rPr lang="en-US" i="1" dirty="0" smtClean="0"/>
              <a:t> de la </a:t>
            </a:r>
            <a:r>
              <a:rPr lang="en-US" i="1" dirty="0" err="1" smtClean="0"/>
              <a:t>început</a:t>
            </a:r>
            <a:r>
              <a:rPr lang="en-US" i="1" dirty="0" smtClean="0"/>
              <a:t> </a:t>
            </a:r>
            <a:r>
              <a:rPr lang="en-US" i="1" dirty="0" err="1" smtClean="0"/>
              <a:t>pînă</a:t>
            </a:r>
            <a:r>
              <a:rPr lang="en-US" i="1" dirty="0" smtClean="0"/>
              <a:t> la </a:t>
            </a:r>
            <a:r>
              <a:rPr lang="en-US" i="1" dirty="0" err="1" smtClean="0"/>
              <a:t>sfîrșit</a:t>
            </a:r>
            <a:r>
              <a:rPr lang="en-US" i="1" dirty="0" smtClean="0"/>
              <a:t>.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1238" y="3586208"/>
            <a:ext cx="8167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Exactitatea</a:t>
            </a:r>
            <a:r>
              <a:rPr lang="en-US" i="1" dirty="0" smtClean="0"/>
              <a:t> </a:t>
            </a:r>
            <a:r>
              <a:rPr lang="en-US" i="1" dirty="0" err="1" smtClean="0"/>
              <a:t>întregii</a:t>
            </a:r>
            <a:r>
              <a:rPr lang="en-US" i="1" dirty="0" smtClean="0"/>
              <a:t> </a:t>
            </a:r>
            <a:r>
              <a:rPr lang="en-US" i="1" dirty="0" err="1" smtClean="0"/>
              <a:t>lucrări</a:t>
            </a:r>
            <a:r>
              <a:rPr lang="en-US" i="1" dirty="0" smtClean="0"/>
              <a:t> </a:t>
            </a:r>
            <a:r>
              <a:rPr lang="en-US" i="1" dirty="0" err="1" smtClean="0"/>
              <a:t>depindea</a:t>
            </a:r>
            <a:r>
              <a:rPr lang="en-US" i="1" dirty="0" smtClean="0"/>
              <a:t> de </a:t>
            </a:r>
            <a:r>
              <a:rPr lang="en-US" i="1" dirty="0" err="1" smtClean="0"/>
              <a:t>obținerea</a:t>
            </a:r>
            <a:r>
              <a:rPr lang="en-US" i="1" dirty="0" smtClean="0"/>
              <a:t> </a:t>
            </a:r>
            <a:r>
              <a:rPr lang="en-US" i="1" dirty="0" err="1" smtClean="0"/>
              <a:t>acelorași</a:t>
            </a:r>
            <a:r>
              <a:rPr lang="en-US" i="1" dirty="0" smtClean="0"/>
              <a:t> </a:t>
            </a:r>
            <a:r>
              <a:rPr lang="en-US" i="1" dirty="0" err="1" smtClean="0"/>
              <a:t>logaritmi</a:t>
            </a:r>
            <a:r>
              <a:rPr lang="en-US" i="1" dirty="0" smtClean="0"/>
              <a:t> </a:t>
            </a:r>
            <a:r>
              <a:rPr lang="en-US" i="1" dirty="0" err="1" smtClean="0"/>
              <a:t>stabiliți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triangulația</a:t>
            </a:r>
            <a:r>
              <a:rPr lang="en-US" i="1" dirty="0" smtClean="0"/>
              <a:t> </a:t>
            </a:r>
            <a:r>
              <a:rPr lang="en-US" i="1" dirty="0" err="1" smtClean="0"/>
              <a:t>Moldovei</a:t>
            </a:r>
            <a:r>
              <a:rPr lang="en-US" i="1" dirty="0" smtClean="0"/>
              <a:t> de </a:t>
            </a:r>
            <a:r>
              <a:rPr lang="en-US" i="1" dirty="0" err="1" smtClean="0"/>
              <a:t>către</a:t>
            </a:r>
            <a:r>
              <a:rPr lang="en-US" i="1" dirty="0" smtClean="0"/>
              <a:t> </a:t>
            </a:r>
            <a:r>
              <a:rPr lang="en-US" i="1" dirty="0" err="1" smtClean="0"/>
              <a:t>Institutul</a:t>
            </a:r>
            <a:r>
              <a:rPr lang="en-US" i="1" dirty="0" smtClean="0"/>
              <a:t> </a:t>
            </a:r>
            <a:r>
              <a:rPr lang="en-US" i="1" dirty="0" err="1" smtClean="0"/>
              <a:t>geografic</a:t>
            </a:r>
            <a:r>
              <a:rPr lang="en-US" i="1" dirty="0" smtClean="0"/>
              <a:t> al </a:t>
            </a:r>
            <a:r>
              <a:rPr lang="en-US" i="1" dirty="0" err="1" smtClean="0"/>
              <a:t>armatei</a:t>
            </a:r>
            <a:r>
              <a:rPr lang="en-US" i="1" dirty="0" smtClean="0"/>
              <a:t>…</a:t>
            </a: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82082"/>
            <a:ext cx="9144001" cy="1575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952" y="701524"/>
            <a:ext cx="8164286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Era </a:t>
            </a:r>
            <a:r>
              <a:rPr lang="en-US" i="1" dirty="0" err="1" smtClean="0"/>
              <a:t>mult</a:t>
            </a:r>
            <a:r>
              <a:rPr lang="en-US" i="1" dirty="0" smtClean="0"/>
              <a:t> </a:t>
            </a:r>
            <a:r>
              <a:rPr lang="en-US" i="1" dirty="0" err="1" smtClean="0"/>
              <a:t>după</a:t>
            </a:r>
            <a:r>
              <a:rPr lang="en-US" i="1" dirty="0" smtClean="0"/>
              <a:t> </a:t>
            </a:r>
            <a:r>
              <a:rPr lang="en-US" i="1" dirty="0" err="1" smtClean="0"/>
              <a:t>miezul</a:t>
            </a:r>
            <a:r>
              <a:rPr lang="en-US" i="1" dirty="0" smtClean="0"/>
              <a:t> </a:t>
            </a:r>
            <a:r>
              <a:rPr lang="en-US" i="1" dirty="0" err="1" smtClean="0"/>
              <a:t>nopții</a:t>
            </a:r>
            <a:r>
              <a:rPr lang="en-US" i="1" dirty="0" smtClean="0"/>
              <a:t> </a:t>
            </a:r>
            <a:r>
              <a:rPr lang="en-US" i="1" dirty="0" err="1" smtClean="0"/>
              <a:t>cînd</a:t>
            </a:r>
            <a:r>
              <a:rPr lang="en-US" i="1" dirty="0" smtClean="0"/>
              <a:t> am pus la </a:t>
            </a:r>
            <a:r>
              <a:rPr lang="en-US" i="1" dirty="0" err="1" smtClean="0"/>
              <a:t>punct</a:t>
            </a:r>
            <a:r>
              <a:rPr lang="en-US" i="1" dirty="0" smtClean="0"/>
              <a:t> </a:t>
            </a:r>
            <a:r>
              <a:rPr lang="en-US" i="1" dirty="0" err="1" smtClean="0"/>
              <a:t>ultimul</a:t>
            </a:r>
            <a:r>
              <a:rPr lang="en-US" i="1" dirty="0" smtClean="0"/>
              <a:t> </a:t>
            </a:r>
            <a:r>
              <a:rPr lang="en-US" i="1" dirty="0" err="1" smtClean="0"/>
              <a:t>calcul</a:t>
            </a:r>
            <a:r>
              <a:rPr lang="en-US" i="1" dirty="0" smtClean="0"/>
              <a:t>. N-am </a:t>
            </a:r>
            <a:r>
              <a:rPr lang="en-US" i="1" dirty="0" err="1" smtClean="0"/>
              <a:t>ținut</a:t>
            </a:r>
            <a:r>
              <a:rPr lang="en-US" i="1" dirty="0" smtClean="0"/>
              <a:t> </a:t>
            </a:r>
            <a:r>
              <a:rPr lang="en-US" i="1" dirty="0" err="1" smtClean="0"/>
              <a:t>seama</a:t>
            </a:r>
            <a:r>
              <a:rPr lang="en-US" i="1" dirty="0" smtClean="0"/>
              <a:t> </a:t>
            </a:r>
            <a:r>
              <a:rPr lang="en-US" i="1" dirty="0" err="1" smtClean="0"/>
              <a:t>că</a:t>
            </a:r>
            <a:r>
              <a:rPr lang="en-US" i="1" dirty="0" smtClean="0"/>
              <a:t> era </a:t>
            </a:r>
            <a:r>
              <a:rPr lang="en-US" i="1" dirty="0" err="1" smtClean="0"/>
              <a:t>târziu</a:t>
            </a:r>
            <a:r>
              <a:rPr lang="en-US" i="1" dirty="0" smtClean="0"/>
              <a:t>. Am </a:t>
            </a:r>
            <a:r>
              <a:rPr lang="en-US" i="1" dirty="0" err="1" smtClean="0"/>
              <a:t>alergat</a:t>
            </a:r>
            <a:r>
              <a:rPr lang="en-US" i="1" dirty="0" smtClean="0"/>
              <a:t> </a:t>
            </a:r>
            <a:r>
              <a:rPr lang="en-US" i="1" dirty="0" err="1" smtClean="0"/>
              <a:t>într</a:t>
            </a:r>
            <a:r>
              <a:rPr lang="en-US" i="1" dirty="0" smtClean="0"/>
              <a:t>-un </a:t>
            </a:r>
            <a:r>
              <a:rPr lang="en-US" i="1" dirty="0" err="1" smtClean="0"/>
              <a:t>suflet</a:t>
            </a:r>
            <a:r>
              <a:rPr lang="en-US" i="1" dirty="0" smtClean="0"/>
              <a:t> la </a:t>
            </a:r>
            <a:r>
              <a:rPr lang="en-US" i="1" dirty="0" err="1" smtClean="0"/>
              <a:t>comandorul</a:t>
            </a:r>
            <a:r>
              <a:rPr lang="en-US" i="1" dirty="0" smtClean="0"/>
              <a:t> </a:t>
            </a:r>
            <a:r>
              <a:rPr lang="en-US" i="1" dirty="0" err="1" smtClean="0"/>
              <a:t>Cătuneanu</a:t>
            </a:r>
            <a:r>
              <a:rPr lang="en-US" i="1" dirty="0" smtClean="0"/>
              <a:t>, </a:t>
            </a:r>
            <a:r>
              <a:rPr lang="en-US" i="1" dirty="0" err="1" smtClean="0"/>
              <a:t>să</a:t>
            </a:r>
            <a:r>
              <a:rPr lang="en-US" i="1" dirty="0" smtClean="0"/>
              <a:t>-I </a:t>
            </a:r>
            <a:r>
              <a:rPr lang="en-US" i="1" dirty="0" err="1" smtClean="0"/>
              <a:t>duc</a:t>
            </a:r>
            <a:r>
              <a:rPr lang="en-US" i="1" dirty="0" smtClean="0"/>
              <a:t> </a:t>
            </a:r>
            <a:r>
              <a:rPr lang="en-US" i="1" dirty="0" err="1" smtClean="0"/>
              <a:t>vestea</a:t>
            </a:r>
            <a:r>
              <a:rPr lang="en-US" i="1" dirty="0" smtClean="0"/>
              <a:t> </a:t>
            </a:r>
            <a:r>
              <a:rPr lang="en-US" i="1" dirty="0" err="1" smtClean="0"/>
              <a:t>cea</a:t>
            </a:r>
            <a:r>
              <a:rPr lang="en-US" i="1" dirty="0" smtClean="0"/>
              <a:t> mare. L-am </a:t>
            </a:r>
            <a:r>
              <a:rPr lang="en-US" i="1" dirty="0" err="1" smtClean="0"/>
              <a:t>trezit</a:t>
            </a:r>
            <a:r>
              <a:rPr lang="en-US" i="1" dirty="0" smtClean="0"/>
              <a:t> din </a:t>
            </a:r>
            <a:r>
              <a:rPr lang="en-US" i="1" dirty="0" err="1" smtClean="0"/>
              <a:t>somn</a:t>
            </a:r>
            <a:r>
              <a:rPr lang="en-US" i="1" dirty="0" smtClean="0"/>
              <a:t>. </a:t>
            </a:r>
            <a:r>
              <a:rPr lang="en-US" i="1" dirty="0" err="1" smtClean="0"/>
              <a:t>Spre</a:t>
            </a:r>
            <a:r>
              <a:rPr lang="en-US" i="1" dirty="0" smtClean="0"/>
              <a:t> </a:t>
            </a:r>
            <a:r>
              <a:rPr lang="en-US" i="1" dirty="0" err="1" smtClean="0"/>
              <a:t>spaima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nedumerirea</a:t>
            </a:r>
            <a:r>
              <a:rPr lang="en-US" i="1" dirty="0" smtClean="0"/>
              <a:t> </a:t>
            </a:r>
            <a:r>
              <a:rPr lang="en-US" i="1" dirty="0" err="1" smtClean="0"/>
              <a:t>celor</a:t>
            </a:r>
            <a:r>
              <a:rPr lang="en-US" i="1" dirty="0" smtClean="0"/>
              <a:t> din </a:t>
            </a:r>
            <a:r>
              <a:rPr lang="en-US" i="1" dirty="0" err="1" smtClean="0"/>
              <a:t>casă</a:t>
            </a:r>
            <a:r>
              <a:rPr lang="en-US" i="1" dirty="0" smtClean="0"/>
              <a:t>, care nu </a:t>
            </a:r>
            <a:r>
              <a:rPr lang="en-US" i="1" dirty="0" err="1" smtClean="0"/>
              <a:t>știau</a:t>
            </a:r>
            <a:r>
              <a:rPr lang="en-US" i="1" dirty="0" smtClean="0"/>
              <a:t> </a:t>
            </a:r>
            <a:r>
              <a:rPr lang="en-US" i="1" dirty="0" err="1" smtClean="0"/>
              <a:t>despre</a:t>
            </a:r>
            <a:r>
              <a:rPr lang="en-US" i="1" dirty="0" smtClean="0"/>
              <a:t> </a:t>
            </a:r>
            <a:r>
              <a:rPr lang="en-US" i="1" dirty="0" err="1" smtClean="0"/>
              <a:t>ce</a:t>
            </a:r>
            <a:r>
              <a:rPr lang="en-US" i="1" dirty="0" smtClean="0"/>
              <a:t> </a:t>
            </a:r>
            <a:r>
              <a:rPr lang="en-US" i="1" dirty="0" err="1" smtClean="0"/>
              <a:t>e</a:t>
            </a:r>
            <a:r>
              <a:rPr lang="en-US" i="1" dirty="0" smtClean="0"/>
              <a:t> </a:t>
            </a:r>
            <a:r>
              <a:rPr lang="en-US" i="1" dirty="0" err="1" smtClean="0"/>
              <a:t>vorba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mă</a:t>
            </a:r>
            <a:r>
              <a:rPr lang="en-US" i="1" dirty="0" smtClean="0"/>
              <a:t> </a:t>
            </a:r>
            <a:r>
              <a:rPr lang="en-US" i="1" dirty="0" err="1" smtClean="0"/>
              <a:t>credeau</a:t>
            </a:r>
            <a:r>
              <a:rPr lang="en-US" i="1" dirty="0" smtClean="0"/>
              <a:t> </a:t>
            </a:r>
            <a:r>
              <a:rPr lang="en-US" i="1" dirty="0" err="1" smtClean="0"/>
              <a:t>nebun</a:t>
            </a:r>
            <a:r>
              <a:rPr lang="en-US" i="1" dirty="0" smtClean="0"/>
              <a:t>, </a:t>
            </a:r>
            <a:r>
              <a:rPr lang="en-US" i="1" dirty="0" err="1" smtClean="0"/>
              <a:t>i</a:t>
            </a:r>
            <a:r>
              <a:rPr lang="en-US" i="1" dirty="0" smtClean="0"/>
              <a:t>-am </a:t>
            </a:r>
            <a:r>
              <a:rPr lang="en-US" i="1" dirty="0" err="1" smtClean="0"/>
              <a:t>sărit</a:t>
            </a:r>
            <a:r>
              <a:rPr lang="en-US" i="1" dirty="0" smtClean="0"/>
              <a:t> de </a:t>
            </a:r>
            <a:r>
              <a:rPr lang="en-US" i="1" dirty="0" err="1" smtClean="0"/>
              <a:t>gît</a:t>
            </a:r>
            <a:r>
              <a:rPr lang="en-US" i="1" dirty="0" smtClean="0"/>
              <a:t>. Era </a:t>
            </a:r>
            <a:r>
              <a:rPr lang="en-US" i="1" dirty="0" err="1" smtClean="0"/>
              <a:t>și</a:t>
            </a:r>
            <a:r>
              <a:rPr lang="en-US" i="1" dirty="0" smtClean="0"/>
              <a:t> el </a:t>
            </a:r>
            <a:r>
              <a:rPr lang="en-US" i="1" dirty="0" err="1" smtClean="0"/>
              <a:t>emoționat</a:t>
            </a:r>
            <a:r>
              <a:rPr lang="en-US" i="1" dirty="0" smtClean="0"/>
              <a:t>. A </a:t>
            </a:r>
            <a:r>
              <a:rPr lang="en-US" i="1" dirty="0" err="1" smtClean="0"/>
              <a:t>poruncit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se </a:t>
            </a:r>
            <a:r>
              <a:rPr lang="en-US" i="1" dirty="0" err="1" smtClean="0"/>
              <a:t>aducă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sticlă</a:t>
            </a:r>
            <a:r>
              <a:rPr lang="en-US" i="1" dirty="0" smtClean="0"/>
              <a:t> de </a:t>
            </a:r>
            <a:r>
              <a:rPr lang="en-US" i="1" dirty="0" err="1" smtClean="0"/>
              <a:t>șampanie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m</a:t>
            </a:r>
            <a:r>
              <a:rPr lang="en-US" i="1" dirty="0" smtClean="0"/>
              <a:t>-a </a:t>
            </a:r>
            <a:r>
              <a:rPr lang="en-US" i="1" dirty="0" err="1" smtClean="0"/>
              <a:t>obligat</a:t>
            </a:r>
            <a:r>
              <a:rPr lang="en-US" i="1" dirty="0" smtClean="0"/>
              <a:t> </a:t>
            </a:r>
            <a:r>
              <a:rPr lang="en-US" i="1" dirty="0" err="1" smtClean="0"/>
              <a:t>s-o</a:t>
            </a:r>
            <a:r>
              <a:rPr lang="en-US" i="1" dirty="0" smtClean="0"/>
              <a:t> beau cu el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sărbătorirea</a:t>
            </a:r>
            <a:r>
              <a:rPr lang="en-US" i="1" dirty="0" smtClean="0"/>
              <a:t> </a:t>
            </a:r>
            <a:r>
              <a:rPr lang="en-US" i="1" dirty="0" err="1" smtClean="0"/>
              <a:t>succesului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6381" y="3350381"/>
            <a:ext cx="7692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Cu </a:t>
            </a:r>
            <a:r>
              <a:rPr lang="en-US" i="1" dirty="0" err="1" smtClean="0"/>
              <a:t>asta</a:t>
            </a:r>
            <a:r>
              <a:rPr lang="en-US" i="1" dirty="0" smtClean="0"/>
              <a:t> </a:t>
            </a:r>
            <a:r>
              <a:rPr lang="en-US" i="1" dirty="0" err="1" smtClean="0"/>
              <a:t>s</a:t>
            </a:r>
            <a:r>
              <a:rPr lang="en-US" i="1" dirty="0" smtClean="0"/>
              <a:t>-a </a:t>
            </a:r>
            <a:r>
              <a:rPr lang="en-US" i="1" dirty="0" err="1" smtClean="0"/>
              <a:t>încheiat</a:t>
            </a:r>
            <a:r>
              <a:rPr lang="en-US" i="1" dirty="0" smtClean="0"/>
              <a:t> </a:t>
            </a:r>
            <a:r>
              <a:rPr lang="en-US" i="1" dirty="0" err="1" smtClean="0"/>
              <a:t>ceea</a:t>
            </a:r>
            <a:r>
              <a:rPr lang="en-US" i="1" dirty="0" smtClean="0"/>
              <a:t> </a:t>
            </a:r>
            <a:r>
              <a:rPr lang="en-US" i="1" dirty="0" err="1" smtClean="0"/>
              <a:t>ce</a:t>
            </a:r>
            <a:r>
              <a:rPr lang="en-US" i="1" dirty="0" smtClean="0"/>
              <a:t> </a:t>
            </a:r>
            <a:r>
              <a:rPr lang="en-US" i="1" dirty="0" err="1" smtClean="0"/>
              <a:t>eu</a:t>
            </a:r>
            <a:r>
              <a:rPr lang="en-US" i="1" dirty="0" smtClean="0"/>
              <a:t> </a:t>
            </a:r>
            <a:r>
              <a:rPr lang="en-US" i="1" dirty="0" err="1" smtClean="0"/>
              <a:t>numisem</a:t>
            </a:r>
            <a:r>
              <a:rPr lang="en-US" i="1" dirty="0" smtClean="0"/>
              <a:t> “</a:t>
            </a:r>
            <a:r>
              <a:rPr lang="en-US" i="1" dirty="0" err="1" smtClean="0"/>
              <a:t>marea</a:t>
            </a:r>
            <a:r>
              <a:rPr lang="en-US" i="1" dirty="0" smtClean="0"/>
              <a:t> </a:t>
            </a:r>
            <a:r>
              <a:rPr lang="en-US" i="1" dirty="0" err="1" smtClean="0"/>
              <a:t>lucrare</a:t>
            </a:r>
            <a:r>
              <a:rPr lang="en-US" i="1" dirty="0" smtClean="0"/>
              <a:t>”: cu un </a:t>
            </a:r>
            <a:r>
              <a:rPr lang="en-US" i="1" dirty="0" err="1" smtClean="0"/>
              <a:t>pahar</a:t>
            </a:r>
            <a:r>
              <a:rPr lang="en-US" i="1" dirty="0" smtClean="0"/>
              <a:t> de </a:t>
            </a:r>
            <a:r>
              <a:rPr lang="en-US" i="1" dirty="0" err="1" smtClean="0"/>
              <a:t>șampanie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malarie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tot </a:t>
            </a:r>
            <a:r>
              <a:rPr lang="en-US" i="1" dirty="0" err="1" smtClean="0"/>
              <a:t>restul</a:t>
            </a:r>
            <a:r>
              <a:rPr lang="en-US" i="1" dirty="0" smtClean="0"/>
              <a:t> </a:t>
            </a:r>
            <a:r>
              <a:rPr lang="en-US" i="1" dirty="0" err="1" smtClean="0"/>
              <a:t>vieții</a:t>
            </a:r>
            <a:r>
              <a:rPr lang="en-US" i="1" dirty="0" smtClean="0"/>
              <a:t>…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452" y="5843135"/>
            <a:ext cx="9156451" cy="1027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905" y="362857"/>
            <a:ext cx="856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timp</a:t>
            </a:r>
            <a:r>
              <a:rPr lang="en-US" i="1" dirty="0" smtClean="0"/>
              <a:t> </a:t>
            </a:r>
            <a:r>
              <a:rPr lang="en-US" i="1" dirty="0" err="1" smtClean="0"/>
              <a:t>ce</a:t>
            </a:r>
            <a:r>
              <a:rPr lang="en-US" i="1" dirty="0" smtClean="0"/>
              <a:t> </a:t>
            </a:r>
            <a:r>
              <a:rPr lang="en-US" i="1" dirty="0" err="1" smtClean="0"/>
              <a:t>mă</a:t>
            </a:r>
            <a:r>
              <a:rPr lang="en-US" i="1" dirty="0" smtClean="0"/>
              <a:t> </a:t>
            </a:r>
            <a:r>
              <a:rPr lang="en-US" i="1" dirty="0" err="1" smtClean="0"/>
              <a:t>aflam</a:t>
            </a:r>
            <a:r>
              <a:rPr lang="en-US" i="1" dirty="0" smtClean="0"/>
              <a:t> </a:t>
            </a:r>
            <a:r>
              <a:rPr lang="en-US" i="1" dirty="0" err="1" smtClean="0"/>
              <a:t>îmbarcat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</a:t>
            </a:r>
            <a:r>
              <a:rPr lang="en-US" i="1" dirty="0" err="1" smtClean="0"/>
              <a:t>Elisabeta</a:t>
            </a:r>
            <a:r>
              <a:rPr lang="en-US" i="1" dirty="0" smtClean="0"/>
              <a:t>, </a:t>
            </a:r>
            <a:r>
              <a:rPr lang="en-US" i="1" dirty="0" err="1" smtClean="0"/>
              <a:t>comandantul</a:t>
            </a:r>
            <a:r>
              <a:rPr lang="en-US" i="1" dirty="0" smtClean="0"/>
              <a:t> </a:t>
            </a:r>
            <a:r>
              <a:rPr lang="en-US" i="1" dirty="0" err="1" smtClean="0"/>
              <a:t>staționarului</a:t>
            </a:r>
            <a:r>
              <a:rPr lang="en-US" i="1" dirty="0" smtClean="0"/>
              <a:t> </a:t>
            </a:r>
            <a:r>
              <a:rPr lang="en-US" i="1" dirty="0" err="1" smtClean="0"/>
              <a:t>britanic</a:t>
            </a:r>
            <a:r>
              <a:rPr lang="en-US" i="1" dirty="0" smtClean="0"/>
              <a:t> </a:t>
            </a:r>
            <a:r>
              <a:rPr lang="en-US" i="1" dirty="0" err="1" smtClean="0"/>
              <a:t>Cocatrice</a:t>
            </a:r>
            <a:r>
              <a:rPr lang="en-US" i="1" dirty="0" smtClean="0"/>
              <a:t> a </a:t>
            </a:r>
            <a:r>
              <a:rPr lang="en-US" i="1" dirty="0" err="1" smtClean="0"/>
              <a:t>propus</a:t>
            </a:r>
            <a:r>
              <a:rPr lang="en-US" i="1" dirty="0" smtClean="0"/>
              <a:t> </a:t>
            </a:r>
            <a:r>
              <a:rPr lang="en-US" i="1" dirty="0" err="1" smtClean="0"/>
              <a:t>guvernului</a:t>
            </a:r>
            <a:r>
              <a:rPr lang="en-US" i="1" dirty="0" smtClean="0"/>
              <a:t> </a:t>
            </a:r>
            <a:r>
              <a:rPr lang="en-US" i="1" dirty="0" err="1" smtClean="0"/>
              <a:t>nostru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controleze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refacă</a:t>
            </a:r>
            <a:r>
              <a:rPr lang="en-US" i="1" dirty="0" smtClean="0"/>
              <a:t> </a:t>
            </a:r>
            <a:r>
              <a:rPr lang="en-US" i="1" dirty="0" err="1" smtClean="0"/>
              <a:t>harta</a:t>
            </a:r>
            <a:r>
              <a:rPr lang="en-US" i="1" dirty="0" smtClean="0"/>
              <a:t> </a:t>
            </a:r>
            <a:r>
              <a:rPr lang="en-US" i="1" dirty="0" err="1" smtClean="0"/>
              <a:t>coastei</a:t>
            </a:r>
            <a:r>
              <a:rPr lang="en-US" i="1" dirty="0" smtClean="0"/>
              <a:t> </a:t>
            </a:r>
            <a:r>
              <a:rPr lang="en-US" i="1" dirty="0" err="1" smtClean="0"/>
              <a:t>noastre</a:t>
            </a:r>
            <a:r>
              <a:rPr lang="en-US" i="1" dirty="0" smtClean="0"/>
              <a:t> maritime. </a:t>
            </a:r>
            <a:r>
              <a:rPr lang="en-US" i="1" dirty="0" err="1" smtClean="0"/>
              <a:t>Englezii</a:t>
            </a:r>
            <a:r>
              <a:rPr lang="en-US" i="1" dirty="0" smtClean="0"/>
              <a:t> </a:t>
            </a:r>
            <a:r>
              <a:rPr lang="en-US" i="1" dirty="0" err="1" smtClean="0"/>
              <a:t>își</a:t>
            </a:r>
            <a:r>
              <a:rPr lang="en-US" i="1" dirty="0" smtClean="0"/>
              <a:t> </a:t>
            </a:r>
            <a:r>
              <a:rPr lang="en-US" i="1" dirty="0" err="1" smtClean="0"/>
              <a:t>întemeiau</a:t>
            </a:r>
            <a:r>
              <a:rPr lang="en-US" i="1" dirty="0" smtClean="0"/>
              <a:t> </a:t>
            </a:r>
            <a:r>
              <a:rPr lang="en-US" i="1" dirty="0" err="1" smtClean="0"/>
              <a:t>cercetarea</a:t>
            </a:r>
            <a:r>
              <a:rPr lang="en-US" i="1" dirty="0" smtClean="0"/>
              <a:t> </a:t>
            </a:r>
            <a:r>
              <a:rPr lang="en-US" i="1" dirty="0" err="1" smtClean="0"/>
              <a:t>pe</a:t>
            </a:r>
            <a:r>
              <a:rPr lang="en-US" i="1" dirty="0" smtClean="0"/>
              <a:t> un argument </a:t>
            </a:r>
            <a:r>
              <a:rPr lang="en-US" i="1" dirty="0" err="1" smtClean="0"/>
              <a:t>destul</a:t>
            </a:r>
            <a:r>
              <a:rPr lang="en-US" i="1" dirty="0" smtClean="0"/>
              <a:t> de </a:t>
            </a:r>
            <a:r>
              <a:rPr lang="en-US" i="1" dirty="0" err="1" smtClean="0"/>
              <a:t>serios</a:t>
            </a:r>
            <a:r>
              <a:rPr lang="en-US" i="1" dirty="0" smtClean="0"/>
              <a:t>: </a:t>
            </a:r>
            <a:r>
              <a:rPr lang="en-US" i="1" dirty="0" err="1" smtClean="0"/>
              <a:t>coasta</a:t>
            </a:r>
            <a:r>
              <a:rPr lang="en-US" i="1" dirty="0" smtClean="0"/>
              <a:t> </a:t>
            </a:r>
            <a:r>
              <a:rPr lang="en-US" i="1" dirty="0" err="1" smtClean="0"/>
              <a:t>noastră</a:t>
            </a:r>
            <a:r>
              <a:rPr lang="en-US" i="1" dirty="0" smtClean="0"/>
              <a:t> </a:t>
            </a:r>
            <a:r>
              <a:rPr lang="en-US" i="1" dirty="0" err="1" smtClean="0"/>
              <a:t>fusese</a:t>
            </a:r>
            <a:r>
              <a:rPr lang="en-US" i="1" dirty="0" smtClean="0"/>
              <a:t> </a:t>
            </a:r>
            <a:r>
              <a:rPr lang="en-US" i="1" dirty="0" err="1" smtClean="0"/>
              <a:t>foarte</a:t>
            </a:r>
            <a:r>
              <a:rPr lang="en-US" i="1" dirty="0" smtClean="0"/>
              <a:t> slab </a:t>
            </a:r>
            <a:r>
              <a:rPr lang="en-US" i="1" dirty="0" err="1" smtClean="0"/>
              <a:t>studiată</a:t>
            </a:r>
            <a:r>
              <a:rPr lang="en-US" i="1" dirty="0" smtClean="0"/>
              <a:t> </a:t>
            </a:r>
            <a:r>
              <a:rPr lang="en-US" i="1" dirty="0" err="1" smtClean="0"/>
              <a:t>până</a:t>
            </a:r>
            <a:r>
              <a:rPr lang="en-US" i="1" dirty="0" smtClean="0"/>
              <a:t> </a:t>
            </a:r>
            <a:r>
              <a:rPr lang="en-US" i="1" dirty="0" err="1" smtClean="0"/>
              <a:t>atunci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332" y="1805086"/>
            <a:ext cx="6745021" cy="4524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0162" y="6381835"/>
            <a:ext cx="479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Crucișătorul</a:t>
            </a:r>
            <a:r>
              <a:rPr lang="en-US" dirty="0" smtClean="0"/>
              <a:t> </a:t>
            </a:r>
            <a:r>
              <a:rPr lang="en-US" dirty="0" err="1" smtClean="0"/>
              <a:t>Elisabeta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on Gusta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06455" cy="6893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77546" y="6430767"/>
            <a:ext cx="1766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radley Hand ITC TT-Bold"/>
                <a:cs typeface="Bradley Hand ITC TT-Bold"/>
              </a:rPr>
              <a:t>Vă </a:t>
            </a:r>
            <a:r>
              <a:rPr lang="en-US" dirty="0" err="1" smtClean="0">
                <a:latin typeface="Bradley Hand ITC TT-Bold"/>
                <a:cs typeface="Bradley Hand ITC TT-Bold"/>
              </a:rPr>
              <a:t>mulțumesc</a:t>
            </a:r>
            <a:r>
              <a:rPr lang="en-US" dirty="0" smtClean="0">
                <a:latin typeface="Bradley Hand ITC TT-Bold"/>
                <a:cs typeface="Bradley Hand ITC TT-Bold"/>
              </a:rPr>
              <a:t>!</a:t>
            </a:r>
            <a:endParaRPr lang="en-US" dirty="0">
              <a:latin typeface="Bradley Hand ITC TT-Bold"/>
              <a:cs typeface="Bradley Hand ITC TT-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6571" y="471714"/>
            <a:ext cx="8490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La </a:t>
            </a:r>
            <a:r>
              <a:rPr lang="en-US" i="1" dirty="0" err="1" smtClean="0"/>
              <a:t>întrebarea</a:t>
            </a:r>
            <a:r>
              <a:rPr lang="en-US" i="1" dirty="0" smtClean="0"/>
              <a:t> </a:t>
            </a:r>
            <a:r>
              <a:rPr lang="en-US" i="1" dirty="0" err="1" smtClean="0"/>
              <a:t>Ministerului</a:t>
            </a:r>
            <a:r>
              <a:rPr lang="en-US" i="1" dirty="0" smtClean="0"/>
              <a:t> </a:t>
            </a:r>
            <a:r>
              <a:rPr lang="en-US" i="1" dirty="0" err="1" smtClean="0"/>
              <a:t>nostru</a:t>
            </a:r>
            <a:r>
              <a:rPr lang="en-US" i="1" dirty="0" smtClean="0"/>
              <a:t> de </a:t>
            </a:r>
            <a:r>
              <a:rPr lang="en-US" i="1" dirty="0" err="1" smtClean="0"/>
              <a:t>Externe</a:t>
            </a:r>
            <a:r>
              <a:rPr lang="en-US" i="1" dirty="0" smtClean="0"/>
              <a:t> </a:t>
            </a:r>
            <a:r>
              <a:rPr lang="en-US" i="1" dirty="0" err="1" smtClean="0"/>
              <a:t>dacă</a:t>
            </a:r>
            <a:r>
              <a:rPr lang="en-US" i="1" dirty="0" smtClean="0"/>
              <a:t> </a:t>
            </a:r>
            <a:r>
              <a:rPr lang="en-US" i="1" dirty="0" err="1" smtClean="0"/>
              <a:t>o</a:t>
            </a:r>
            <a:r>
              <a:rPr lang="en-US" i="1" dirty="0" smtClean="0"/>
              <a:t> </a:t>
            </a:r>
            <a:r>
              <a:rPr lang="en-US" i="1" dirty="0" err="1" smtClean="0"/>
              <a:t>astfel</a:t>
            </a:r>
            <a:r>
              <a:rPr lang="en-US" i="1" dirty="0" smtClean="0"/>
              <a:t> de </a:t>
            </a:r>
            <a:r>
              <a:rPr lang="en-US" i="1" dirty="0" err="1" smtClean="0"/>
              <a:t>ofertă</a:t>
            </a:r>
            <a:r>
              <a:rPr lang="en-US" i="1" dirty="0" smtClean="0"/>
              <a:t> </a:t>
            </a:r>
            <a:r>
              <a:rPr lang="en-US" i="1" dirty="0" err="1" smtClean="0"/>
              <a:t>este</a:t>
            </a:r>
            <a:r>
              <a:rPr lang="en-US" i="1" dirty="0" smtClean="0"/>
              <a:t> </a:t>
            </a:r>
            <a:r>
              <a:rPr lang="en-US" i="1" dirty="0" err="1" smtClean="0"/>
              <a:t>oportună</a:t>
            </a:r>
            <a:r>
              <a:rPr lang="en-US" i="1" dirty="0" smtClean="0"/>
              <a:t>, </a:t>
            </a:r>
            <a:r>
              <a:rPr lang="en-US" i="1" dirty="0" err="1" smtClean="0"/>
              <a:t>comandantul</a:t>
            </a:r>
            <a:r>
              <a:rPr lang="en-US" i="1" dirty="0" smtClean="0"/>
              <a:t> </a:t>
            </a:r>
            <a:r>
              <a:rPr lang="en-US" i="1" dirty="0" err="1" smtClean="0"/>
              <a:t>marinei</a:t>
            </a:r>
            <a:r>
              <a:rPr lang="en-US" i="1" dirty="0" smtClean="0"/>
              <a:t> a </a:t>
            </a:r>
            <a:r>
              <a:rPr lang="en-US" i="1" dirty="0" err="1" smtClean="0"/>
              <a:t>răspuns</a:t>
            </a:r>
            <a:r>
              <a:rPr lang="en-US" i="1" dirty="0" smtClean="0"/>
              <a:t> </a:t>
            </a:r>
            <a:r>
              <a:rPr lang="en-US" i="1" dirty="0" err="1" smtClean="0"/>
              <a:t>că</a:t>
            </a:r>
            <a:r>
              <a:rPr lang="en-US" i="1" dirty="0" smtClean="0"/>
              <a:t> </a:t>
            </a:r>
            <a:r>
              <a:rPr lang="en-US" i="1" dirty="0" err="1" smtClean="0"/>
              <a:t>lucrarea</a:t>
            </a:r>
            <a:r>
              <a:rPr lang="en-US" i="1" dirty="0" smtClean="0"/>
              <a:t> se </a:t>
            </a:r>
            <a:r>
              <a:rPr lang="en-US" i="1" dirty="0" err="1" smtClean="0"/>
              <a:t>află</a:t>
            </a:r>
            <a:r>
              <a:rPr lang="en-US" i="1" dirty="0" smtClean="0"/>
              <a:t> </a:t>
            </a:r>
            <a:r>
              <a:rPr lang="en-US" i="1" dirty="0" err="1" smtClean="0"/>
              <a:t>în</a:t>
            </a:r>
            <a:r>
              <a:rPr lang="en-US" i="1" dirty="0" smtClean="0"/>
              <a:t> curs de </a:t>
            </a:r>
            <a:r>
              <a:rPr lang="en-US" i="1" dirty="0" err="1" smtClean="0"/>
              <a:t>executare</a:t>
            </a:r>
            <a:r>
              <a:rPr lang="en-US" i="1" dirty="0" smtClean="0"/>
              <a:t>, </a:t>
            </a:r>
            <a:r>
              <a:rPr lang="en-US" i="1" dirty="0" err="1" smtClean="0"/>
              <a:t>mulțumind</a:t>
            </a:r>
            <a:r>
              <a:rPr lang="en-US" i="1" dirty="0" smtClean="0"/>
              <a:t> </a:t>
            </a:r>
            <a:r>
              <a:rPr lang="en-US" i="1" dirty="0" err="1" smtClean="0"/>
              <a:t>comandantului</a:t>
            </a:r>
            <a:r>
              <a:rPr lang="en-US" i="1" dirty="0" smtClean="0"/>
              <a:t> </a:t>
            </a:r>
            <a:r>
              <a:rPr lang="en-US" i="1" dirty="0" err="1" smtClean="0"/>
              <a:t>englez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amabilele</a:t>
            </a:r>
            <a:r>
              <a:rPr lang="en-US" i="1" dirty="0" smtClean="0"/>
              <a:t> sale </a:t>
            </a:r>
            <a:r>
              <a:rPr lang="en-US" i="1" dirty="0" err="1" smtClean="0"/>
              <a:t>intenții</a:t>
            </a:r>
            <a:r>
              <a:rPr lang="en-US" i="1" dirty="0" smtClean="0"/>
              <a:t>. </a:t>
            </a:r>
            <a:r>
              <a:rPr lang="en-US" i="1" dirty="0" err="1" smtClean="0"/>
              <a:t>În</a:t>
            </a:r>
            <a:r>
              <a:rPr lang="en-US" i="1" dirty="0" smtClean="0"/>
              <a:t> </a:t>
            </a:r>
            <a:r>
              <a:rPr lang="en-US" i="1" dirty="0" err="1" smtClean="0"/>
              <a:t>același</a:t>
            </a:r>
            <a:r>
              <a:rPr lang="en-US" i="1" dirty="0" smtClean="0"/>
              <a:t> </a:t>
            </a:r>
            <a:r>
              <a:rPr lang="en-US" i="1" dirty="0" err="1" smtClean="0"/>
              <a:t>timp</a:t>
            </a:r>
            <a:r>
              <a:rPr lang="en-US" i="1" dirty="0" smtClean="0"/>
              <a:t>, </a:t>
            </a:r>
            <a:r>
              <a:rPr lang="en-US" i="1" dirty="0" err="1" smtClean="0"/>
              <a:t>comandorul</a:t>
            </a:r>
            <a:r>
              <a:rPr lang="en-US" i="1" dirty="0" smtClean="0"/>
              <a:t> </a:t>
            </a:r>
            <a:r>
              <a:rPr lang="en-US" i="1" dirty="0" err="1" smtClean="0"/>
              <a:t>Cătuneanu</a:t>
            </a:r>
            <a:r>
              <a:rPr lang="en-US" i="1" dirty="0" smtClean="0"/>
              <a:t>, </a:t>
            </a:r>
            <a:r>
              <a:rPr lang="en-US" i="1" dirty="0" err="1" smtClean="0"/>
              <a:t>ofițer</a:t>
            </a:r>
            <a:r>
              <a:rPr lang="en-US" i="1" dirty="0" smtClean="0"/>
              <a:t> cu </a:t>
            </a:r>
            <a:r>
              <a:rPr lang="en-US" i="1" dirty="0" err="1" smtClean="0"/>
              <a:t>studii</a:t>
            </a:r>
            <a:r>
              <a:rPr lang="en-US" i="1" dirty="0" smtClean="0"/>
              <a:t> </a:t>
            </a:r>
            <a:r>
              <a:rPr lang="en-US" i="1" dirty="0" err="1" smtClean="0"/>
              <a:t>speciale</a:t>
            </a:r>
            <a:r>
              <a:rPr lang="en-US" i="1" dirty="0" smtClean="0"/>
              <a:t> de </a:t>
            </a:r>
            <a:r>
              <a:rPr lang="en-US" i="1" dirty="0" err="1" smtClean="0"/>
              <a:t>astronomie</a:t>
            </a:r>
            <a:r>
              <a:rPr lang="en-US" i="1" dirty="0" smtClean="0"/>
              <a:t> </a:t>
            </a:r>
            <a:r>
              <a:rPr lang="en-US" i="1" dirty="0" err="1" smtClean="0"/>
              <a:t>și</a:t>
            </a:r>
            <a:r>
              <a:rPr lang="en-US" i="1" dirty="0" smtClean="0"/>
              <a:t> </a:t>
            </a:r>
            <a:r>
              <a:rPr lang="en-US" i="1" dirty="0" err="1" smtClean="0"/>
              <a:t>geodezie</a:t>
            </a:r>
            <a:r>
              <a:rPr lang="en-US" i="1" dirty="0" smtClean="0"/>
              <a:t> a </a:t>
            </a:r>
            <a:r>
              <a:rPr lang="en-US" i="1" dirty="0" err="1" smtClean="0"/>
              <a:t>primit</a:t>
            </a:r>
            <a:r>
              <a:rPr lang="en-US" i="1" dirty="0" smtClean="0"/>
              <a:t> </a:t>
            </a:r>
            <a:r>
              <a:rPr lang="en-US" i="1" dirty="0" err="1" smtClean="0"/>
              <a:t>sarcina</a:t>
            </a:r>
            <a:r>
              <a:rPr lang="en-US" i="1" dirty="0" smtClean="0"/>
              <a:t> </a:t>
            </a:r>
            <a:r>
              <a:rPr lang="en-US" i="1" dirty="0" err="1" smtClean="0"/>
              <a:t>să</a:t>
            </a:r>
            <a:r>
              <a:rPr lang="en-US" i="1" dirty="0" smtClean="0"/>
              <a:t> </a:t>
            </a:r>
            <a:r>
              <a:rPr lang="en-US" i="1" dirty="0" err="1" smtClean="0"/>
              <a:t>înceapă</a:t>
            </a:r>
            <a:r>
              <a:rPr lang="en-US" i="1" dirty="0" smtClean="0"/>
              <a:t> </a:t>
            </a:r>
            <a:r>
              <a:rPr lang="en-US" i="1" dirty="0" err="1" smtClean="0"/>
              <a:t>imediat</a:t>
            </a:r>
            <a:r>
              <a:rPr lang="en-US" i="1" dirty="0" smtClean="0"/>
              <a:t> </a:t>
            </a:r>
            <a:r>
              <a:rPr lang="en-US" i="1" dirty="0" err="1" smtClean="0"/>
              <a:t>lucrările</a:t>
            </a:r>
            <a:r>
              <a:rPr lang="en-US" i="1" dirty="0" smtClean="0"/>
              <a:t> </a:t>
            </a:r>
            <a:r>
              <a:rPr lang="en-US" i="1" dirty="0" err="1" smtClean="0"/>
              <a:t>pentru</a:t>
            </a:r>
            <a:r>
              <a:rPr lang="en-US" i="1" dirty="0" smtClean="0"/>
              <a:t> </a:t>
            </a:r>
            <a:r>
              <a:rPr lang="en-US" i="1" dirty="0" err="1" smtClean="0"/>
              <a:t>întocmirea</a:t>
            </a:r>
            <a:r>
              <a:rPr lang="en-US" i="1" dirty="0" smtClean="0"/>
              <a:t> </a:t>
            </a:r>
            <a:r>
              <a:rPr lang="en-US" i="1" dirty="0" err="1" smtClean="0"/>
              <a:t>unei</a:t>
            </a:r>
            <a:r>
              <a:rPr lang="en-US" i="1" dirty="0" smtClean="0"/>
              <a:t> </a:t>
            </a:r>
            <a:r>
              <a:rPr lang="en-US" i="1" dirty="0" err="1" smtClean="0"/>
              <a:t>astfel</a:t>
            </a:r>
            <a:r>
              <a:rPr lang="en-US" i="1" dirty="0" smtClean="0"/>
              <a:t> de </a:t>
            </a:r>
            <a:r>
              <a:rPr lang="en-US" i="1" dirty="0" err="1" smtClean="0"/>
              <a:t>hărți</a:t>
            </a:r>
            <a:r>
              <a:rPr lang="en-US" i="1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Catunean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49" y="2127560"/>
            <a:ext cx="6524536" cy="448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1" y="0"/>
            <a:ext cx="9120889" cy="3703120"/>
          </a:xfrm>
          <a:prstGeom prst="rect">
            <a:avLst/>
          </a:prstGeom>
        </p:spPr>
      </p:pic>
      <p:pic>
        <p:nvPicPr>
          <p:cNvPr id="6" name="Picture 5" descr="Puitorul de mi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0925"/>
            <a:ext cx="5102225" cy="3267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33143" y="6455507"/>
            <a:ext cx="3410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Puitorul</a:t>
            </a:r>
            <a:r>
              <a:rPr lang="en-US" sz="1400" dirty="0" smtClean="0"/>
              <a:t> de mine </a:t>
            </a:r>
            <a:r>
              <a:rPr lang="en-US" sz="1400" dirty="0" err="1" smtClean="0"/>
              <a:t>Amiral</a:t>
            </a:r>
            <a:r>
              <a:rPr lang="en-US" sz="1400" dirty="0" smtClean="0"/>
              <a:t> </a:t>
            </a:r>
            <a:r>
              <a:rPr lang="en-US" sz="1400" dirty="0" err="1" smtClean="0"/>
              <a:t>Murgescu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66767" cy="6858000"/>
          </a:xfrm>
          <a:prstGeom prst="rect">
            <a:avLst/>
          </a:prstGeom>
        </p:spPr>
      </p:pic>
      <p:pic>
        <p:nvPicPr>
          <p:cNvPr id="3" name="Picture 2" descr="Lt cdor Nicolae Ionescu-Johns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015" y="946728"/>
            <a:ext cx="3788054" cy="4733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3097213"/>
            <a:ext cx="8432800" cy="2489200"/>
          </a:xfrm>
          <a:prstGeom prst="rect">
            <a:avLst/>
          </a:prstGeom>
        </p:spPr>
      </p:pic>
      <p:pic>
        <p:nvPicPr>
          <p:cNvPr id="5" name="Picture 4" descr="Untitled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3" y="495877"/>
            <a:ext cx="8324994" cy="2376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77363" y="3267364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Octav</a:t>
            </a:r>
            <a:r>
              <a:rPr lang="en-US" dirty="0" smtClean="0"/>
              <a:t> </a:t>
            </a:r>
            <a:r>
              <a:rPr lang="en-US" dirty="0" err="1" smtClean="0"/>
              <a:t>Băncilă</a:t>
            </a:r>
            <a:endParaRPr lang="en-US" dirty="0" smtClean="0"/>
          </a:p>
          <a:p>
            <a:r>
              <a:rPr lang="en-US" dirty="0" smtClean="0"/>
              <a:t>(1872-1944)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145" y="-69272"/>
            <a:ext cx="2649855" cy="330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4636"/>
            <a:ext cx="2185528" cy="3267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472" y="3267364"/>
            <a:ext cx="1377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Ion </a:t>
            </a:r>
            <a:r>
              <a:rPr lang="en-US" dirty="0" err="1" smtClean="0"/>
              <a:t>Creangă</a:t>
            </a:r>
            <a:endParaRPr lang="en-US" dirty="0" smtClean="0"/>
          </a:p>
          <a:p>
            <a:r>
              <a:rPr lang="en-US" dirty="0" smtClean="0"/>
              <a:t>(1837-1889)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425" y="2840182"/>
            <a:ext cx="2590800" cy="3251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96155" y="6211669"/>
            <a:ext cx="133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Jean Bart </a:t>
            </a:r>
          </a:p>
          <a:p>
            <a:r>
              <a:rPr lang="en-US" dirty="0" smtClean="0"/>
              <a:t>(1877-1933)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1615</Words>
  <Application>Microsoft Macintosh PowerPoint</Application>
  <PresentationFormat>On-screen Show (4:3)</PresentationFormat>
  <Paragraphs>55</Paragraphs>
  <Slides>30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Ștefan Constantinescu</dc:creator>
  <cp:lastModifiedBy>Ștefan Constantinescu</cp:lastModifiedBy>
  <cp:revision>36</cp:revision>
  <dcterms:created xsi:type="dcterms:W3CDTF">2011-10-06T10:52:16Z</dcterms:created>
  <dcterms:modified xsi:type="dcterms:W3CDTF">2011-10-06T10:53:37Z</dcterms:modified>
</cp:coreProperties>
</file>