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sldIdLst>
    <p:sldId id="256" r:id="rId2"/>
  </p:sldIdLst>
  <p:sldSz cx="6858000" cy="9144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2526" y="-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038"/>
            <a:ext cx="5829300" cy="19605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3018B-5974-402A-A447-85782C809945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9708D-D852-4A56-8FB7-8235997B05B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3018B-5974-402A-A447-85782C809945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9708D-D852-4A56-8FB7-8235997B05B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66713"/>
            <a:ext cx="1543050" cy="78009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66713"/>
            <a:ext cx="4476750" cy="78009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3018B-5974-402A-A447-85782C809945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9708D-D852-4A56-8FB7-8235997B05B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2"/>
          <p:cNvSpPr>
            <a:spLocks noGrp="1"/>
          </p:cNvSpPr>
          <p:nvPr>
            <p:ph type="ftr" idx="10"/>
          </p:nvPr>
        </p:nvSpPr>
        <p:spPr>
          <a:xfrm>
            <a:off x="0" y="8737600"/>
            <a:ext cx="6856810" cy="40640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r>
              <a:rPr lang="ro-RO"/>
              <a:t>07-08 octombrie 2011, Bucureşti        Soluţii Open Source pentru prelucrarea şi reprezentarea datelor geospaţiale 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pPr>
              <a:defRPr/>
            </a:pPr>
            <a:r>
              <a:rPr lang="ro-RO" smtClean="0"/>
              <a:t>07-08 octombrie 2011, Bucureşti        Soluţii Open Source pentru prelucrarea şi reprezentarea datelor geospaţiale </a:t>
            </a:r>
            <a:endParaRPr lang="ro-R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3018B-5974-402A-A447-85782C809945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9708D-D852-4A56-8FB7-8235997B05B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338" y="5875338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338" y="3875088"/>
            <a:ext cx="5829300" cy="200025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3018B-5974-402A-A447-85782C809945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9708D-D852-4A56-8FB7-8235997B05B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133600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05200" y="2133600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3018B-5974-402A-A447-85782C809945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9708D-D852-4A56-8FB7-8235997B05B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288"/>
            <a:ext cx="3030538" cy="854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900363"/>
            <a:ext cx="3030538" cy="52673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4563" y="2046288"/>
            <a:ext cx="3030537" cy="854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4563" y="2900363"/>
            <a:ext cx="3030537" cy="52673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3018B-5974-402A-A447-85782C809945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9708D-D852-4A56-8FB7-8235997B05B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3018B-5974-402A-A447-85782C809945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9708D-D852-4A56-8FB7-8235997B05B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3018B-5974-402A-A447-85782C809945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9708D-D852-4A56-8FB7-8235997B05B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3538"/>
            <a:ext cx="2255838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8" y="363538"/>
            <a:ext cx="3833812" cy="78041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2938"/>
            <a:ext cx="2255838" cy="62547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3018B-5974-402A-A447-85782C809945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9708D-D852-4A56-8FB7-8235997B05B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613" y="6400800"/>
            <a:ext cx="4114800" cy="7556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613" y="81756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613" y="7156450"/>
            <a:ext cx="4114800" cy="10731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3018B-5974-402A-A447-85782C809945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9708D-D852-4A56-8FB7-8235997B05B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713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0"/>
            <a:ext cx="6172200" cy="60340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663"/>
            <a:ext cx="1600200" cy="4857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03018B-5974-402A-A447-85782C809945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663"/>
            <a:ext cx="2171700" cy="4857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663"/>
            <a:ext cx="1600200" cy="4857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19708D-D852-4A56-8FB7-8235997B05B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64" r:id="rId12"/>
    <p:sldLayoutId id="2147483673" r:id="rId1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OpenData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81000" y="-661680"/>
            <a:ext cx="7239000" cy="99439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Custom Design</vt:lpstr>
      <vt:lpstr>Slide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Codrina</dc:creator>
  <cp:lastModifiedBy>Codrina</cp:lastModifiedBy>
  <cp:revision>1</cp:revision>
  <dcterms:created xsi:type="dcterms:W3CDTF">2006-08-16T00:00:00Z</dcterms:created>
  <dcterms:modified xsi:type="dcterms:W3CDTF">2011-10-05T16:48:01Z</dcterms:modified>
</cp:coreProperties>
</file>